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1"/>
  </p:sldMasterIdLst>
  <p:notesMasterIdLst>
    <p:notesMasterId r:id="rId40"/>
  </p:notesMasterIdLst>
  <p:handoutMasterIdLst>
    <p:handoutMasterId r:id="rId41"/>
  </p:handoutMasterIdLst>
  <p:sldIdLst>
    <p:sldId id="1223" r:id="rId2"/>
    <p:sldId id="1224" r:id="rId3"/>
    <p:sldId id="1227" r:id="rId4"/>
    <p:sldId id="1248" r:id="rId5"/>
    <p:sldId id="1246" r:id="rId6"/>
    <p:sldId id="1240" r:id="rId7"/>
    <p:sldId id="1241" r:id="rId8"/>
    <p:sldId id="1225" r:id="rId9"/>
    <p:sldId id="1226" r:id="rId10"/>
    <p:sldId id="1122" r:id="rId11"/>
    <p:sldId id="1263" r:id="rId12"/>
    <p:sldId id="1112" r:id="rId13"/>
    <p:sldId id="1229" r:id="rId14"/>
    <p:sldId id="1230" r:id="rId15"/>
    <p:sldId id="1245" r:id="rId16"/>
    <p:sldId id="1231" r:id="rId17"/>
    <p:sldId id="1247" r:id="rId18"/>
    <p:sldId id="1260" r:id="rId19"/>
    <p:sldId id="1255" r:id="rId20"/>
    <p:sldId id="1261" r:id="rId21"/>
    <p:sldId id="1257" r:id="rId22"/>
    <p:sldId id="1249" r:id="rId23"/>
    <p:sldId id="1250" r:id="rId24"/>
    <p:sldId id="1253" r:id="rId25"/>
    <p:sldId id="1266" r:id="rId26"/>
    <p:sldId id="1265" r:id="rId27"/>
    <p:sldId id="1252" r:id="rId28"/>
    <p:sldId id="1262" r:id="rId29"/>
    <p:sldId id="1254" r:id="rId30"/>
    <p:sldId id="1264" r:id="rId31"/>
    <p:sldId id="1233" r:id="rId32"/>
    <p:sldId id="1232" r:id="rId33"/>
    <p:sldId id="1244" r:id="rId34"/>
    <p:sldId id="1120" r:id="rId35"/>
    <p:sldId id="1236" r:id="rId36"/>
    <p:sldId id="1258" r:id="rId37"/>
    <p:sldId id="1234" r:id="rId38"/>
    <p:sldId id="1235" r:id="rId39"/>
  </p:sldIdLst>
  <p:sldSz cx="12188825" cy="6858000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ern Apps" id="{7EC56637-EACD-4E90-8D3D-66772FA06E17}">
          <p14:sldIdLst>
            <p14:sldId id="1223"/>
            <p14:sldId id="1224"/>
            <p14:sldId id="1227"/>
            <p14:sldId id="1248"/>
            <p14:sldId id="1246"/>
            <p14:sldId id="1240"/>
            <p14:sldId id="1241"/>
            <p14:sldId id="1225"/>
            <p14:sldId id="1226"/>
            <p14:sldId id="1122"/>
            <p14:sldId id="1263"/>
            <p14:sldId id="1112"/>
            <p14:sldId id="1229"/>
            <p14:sldId id="1230"/>
            <p14:sldId id="1245"/>
            <p14:sldId id="1231"/>
            <p14:sldId id="1247"/>
            <p14:sldId id="1260"/>
            <p14:sldId id="1255"/>
            <p14:sldId id="1261"/>
            <p14:sldId id="1257"/>
            <p14:sldId id="1249"/>
            <p14:sldId id="1250"/>
            <p14:sldId id="1253"/>
            <p14:sldId id="1266"/>
            <p14:sldId id="1265"/>
            <p14:sldId id="1252"/>
            <p14:sldId id="1262"/>
            <p14:sldId id="1254"/>
            <p14:sldId id="1264"/>
            <p14:sldId id="1233"/>
            <p14:sldId id="1232"/>
            <p14:sldId id="1244"/>
            <p14:sldId id="1120"/>
            <p14:sldId id="1236"/>
            <p14:sldId id="1258"/>
            <p14:sldId id="1234"/>
            <p14:sldId id="12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C2C"/>
    <a:srgbClr val="AADB1E"/>
    <a:srgbClr val="6DB33F"/>
    <a:srgbClr val="006990"/>
    <a:srgbClr val="E6E6E6"/>
    <a:srgbClr val="7F35AB"/>
    <a:srgbClr val="7636AE"/>
    <a:srgbClr val="264088"/>
    <a:srgbClr val="B3B3B3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1" autoAdjust="0"/>
    <p:restoredTop sz="77143" autoAdjust="0"/>
  </p:normalViewPr>
  <p:slideViewPr>
    <p:cSldViewPr snapToGrid="0">
      <p:cViewPr varScale="1">
        <p:scale>
          <a:sx n="97" d="100"/>
          <a:sy n="97" d="100"/>
        </p:scale>
        <p:origin x="191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6396"/>
    </p:cViewPr>
  </p:sorterViewPr>
  <p:notesViewPr>
    <p:cSldViewPr snapToGrid="0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is Paul" userId="514130d4-8f60-4cf3-9da5-b19626d2a459" providerId="ADAL" clId="{0F62A869-3195-7D44-9397-6F2DF7B5229C}"/>
    <pc:docChg chg="modSld">
      <pc:chgData name="Ellis Paul" userId="514130d4-8f60-4cf3-9da5-b19626d2a459" providerId="ADAL" clId="{0F62A869-3195-7D44-9397-6F2DF7B5229C}" dt="2021-03-31T08:36:07.975" v="40" actId="20577"/>
      <pc:docMkLst>
        <pc:docMk/>
      </pc:docMkLst>
      <pc:sldChg chg="modSp mod">
        <pc:chgData name="Ellis Paul" userId="514130d4-8f60-4cf3-9da5-b19626d2a459" providerId="ADAL" clId="{0F62A869-3195-7D44-9397-6F2DF7B5229C}" dt="2021-03-31T08:36:07.975" v="40" actId="20577"/>
        <pc:sldMkLst>
          <pc:docMk/>
          <pc:sldMk cId="61642086" sldId="1223"/>
        </pc:sldMkLst>
        <pc:spChg chg="mod">
          <ac:chgData name="Ellis Paul" userId="514130d4-8f60-4cf3-9da5-b19626d2a459" providerId="ADAL" clId="{0F62A869-3195-7D44-9397-6F2DF7B5229C}" dt="2021-03-31T08:36:07.975" v="40" actId="20577"/>
          <ac:spMkLst>
            <pc:docMk/>
            <pc:sldMk cId="61642086" sldId="1223"/>
            <ac:spMk id="6" creationId="{A9422351-D33E-A94D-930B-49BA90A3BBAB}"/>
          </ac:spMkLst>
        </pc:spChg>
        <pc:spChg chg="mod">
          <ac:chgData name="Ellis Paul" userId="514130d4-8f60-4cf3-9da5-b19626d2a459" providerId="ADAL" clId="{0F62A869-3195-7D44-9397-6F2DF7B5229C}" dt="2021-03-31T08:35:48.027" v="30" actId="20577"/>
          <ac:spMkLst>
            <pc:docMk/>
            <pc:sldMk cId="61642086" sldId="1223"/>
            <ac:spMk id="11" creationId="{F2139D18-8542-154D-9E99-93A4577B6D5C}"/>
          </ac:spMkLst>
        </pc:spChg>
      </pc:sldChg>
    </pc:docChg>
  </pc:docChgLst>
  <pc:docChgLst>
    <pc:chgData name="Dave Mazur" userId="9b876183-3b5b-4ac6-8ac9-1ba72b986a65" providerId="ADAL" clId="{81B5D377-49B7-BD4B-B830-ED5591F4A7E9}"/>
    <pc:docChg chg="undo custSel mod addSld delSld modSld sldOrd modSection">
      <pc:chgData name="Dave Mazur" userId="9b876183-3b5b-4ac6-8ac9-1ba72b986a65" providerId="ADAL" clId="{81B5D377-49B7-BD4B-B830-ED5591F4A7E9}" dt="2021-02-10T13:09:41.828" v="6701" actId="1076"/>
      <pc:docMkLst>
        <pc:docMk/>
      </pc:docMkLst>
      <pc:sldChg chg="ord">
        <pc:chgData name="Dave Mazur" userId="9b876183-3b5b-4ac6-8ac9-1ba72b986a65" providerId="ADAL" clId="{81B5D377-49B7-BD4B-B830-ED5591F4A7E9}" dt="2021-01-25T18:18:46.643" v="522" actId="20578"/>
        <pc:sldMkLst>
          <pc:docMk/>
          <pc:sldMk cId="1469803976" sldId="1112"/>
        </pc:sldMkLst>
      </pc:sldChg>
      <pc:sldChg chg="ord modNotesTx">
        <pc:chgData name="Dave Mazur" userId="9b876183-3b5b-4ac6-8ac9-1ba72b986a65" providerId="ADAL" clId="{81B5D377-49B7-BD4B-B830-ED5591F4A7E9}" dt="2021-01-26T20:14:55.226" v="3597" actId="20577"/>
        <pc:sldMkLst>
          <pc:docMk/>
          <pc:sldMk cId="832729480" sldId="1122"/>
        </pc:sldMkLst>
      </pc:sldChg>
      <pc:sldChg chg="del ord">
        <pc:chgData name="Dave Mazur" userId="9b876183-3b5b-4ac6-8ac9-1ba72b986a65" providerId="ADAL" clId="{81B5D377-49B7-BD4B-B830-ED5591F4A7E9}" dt="2021-01-26T20:12:53.689" v="3402" actId="2696"/>
        <pc:sldMkLst>
          <pc:docMk/>
          <pc:sldMk cId="2397579355" sldId="1177"/>
        </pc:sldMkLst>
      </pc:sldChg>
      <pc:sldChg chg="addSp delSp modSp mod">
        <pc:chgData name="Dave Mazur" userId="9b876183-3b5b-4ac6-8ac9-1ba72b986a65" providerId="ADAL" clId="{81B5D377-49B7-BD4B-B830-ED5591F4A7E9}" dt="2021-02-10T13:09:41.828" v="6701" actId="1076"/>
        <pc:sldMkLst>
          <pc:docMk/>
          <pc:sldMk cId="61642086" sldId="1223"/>
        </pc:sldMkLst>
        <pc:spChg chg="mod">
          <ac:chgData name="Dave Mazur" userId="9b876183-3b5b-4ac6-8ac9-1ba72b986a65" providerId="ADAL" clId="{81B5D377-49B7-BD4B-B830-ED5591F4A7E9}" dt="2021-01-25T17:56:13.421" v="12" actId="20577"/>
          <ac:spMkLst>
            <pc:docMk/>
            <pc:sldMk cId="61642086" sldId="1223"/>
            <ac:spMk id="2" creationId="{D98588F6-4216-9943-BB63-78EBE9256C11}"/>
          </ac:spMkLst>
        </pc:spChg>
        <pc:spChg chg="del">
          <ac:chgData name="Dave Mazur" userId="9b876183-3b5b-4ac6-8ac9-1ba72b986a65" providerId="ADAL" clId="{81B5D377-49B7-BD4B-B830-ED5591F4A7E9}" dt="2021-02-10T13:09:28.993" v="6696" actId="478"/>
          <ac:spMkLst>
            <pc:docMk/>
            <pc:sldMk cId="61642086" sldId="1223"/>
            <ac:spMk id="4" creationId="{31A2903A-5D74-8045-9B18-F2A7EBA18E86}"/>
          </ac:spMkLst>
        </pc:spChg>
        <pc:spChg chg="del">
          <ac:chgData name="Dave Mazur" userId="9b876183-3b5b-4ac6-8ac9-1ba72b986a65" providerId="ADAL" clId="{81B5D377-49B7-BD4B-B830-ED5591F4A7E9}" dt="2021-02-10T13:09:34.045" v="6698" actId="478"/>
          <ac:spMkLst>
            <pc:docMk/>
            <pc:sldMk cId="61642086" sldId="1223"/>
            <ac:spMk id="5" creationId="{90B816F8-31D4-9441-8D99-86939B3067E1}"/>
          </ac:spMkLst>
        </pc:spChg>
        <pc:spChg chg="mod">
          <ac:chgData name="Dave Mazur" userId="9b876183-3b5b-4ac6-8ac9-1ba72b986a65" providerId="ADAL" clId="{81B5D377-49B7-BD4B-B830-ED5591F4A7E9}" dt="2021-01-25T17:56:29.130" v="35" actId="20577"/>
          <ac:spMkLst>
            <pc:docMk/>
            <pc:sldMk cId="61642086" sldId="1223"/>
            <ac:spMk id="6" creationId="{A9422351-D33E-A94D-930B-49BA90A3BBAB}"/>
          </ac:spMkLst>
        </pc:spChg>
        <pc:spChg chg="add del mod">
          <ac:chgData name="Dave Mazur" userId="9b876183-3b5b-4ac6-8ac9-1ba72b986a65" providerId="ADAL" clId="{81B5D377-49B7-BD4B-B830-ED5591F4A7E9}" dt="2021-02-10T13:09:31.343" v="6697" actId="478"/>
          <ac:spMkLst>
            <pc:docMk/>
            <pc:sldMk cId="61642086" sldId="1223"/>
            <ac:spMk id="8" creationId="{6578631B-48B9-B842-9D12-2AC5FDE29288}"/>
          </ac:spMkLst>
        </pc:spChg>
        <pc:spChg chg="add del mod">
          <ac:chgData name="Dave Mazur" userId="9b876183-3b5b-4ac6-8ac9-1ba72b986a65" providerId="ADAL" clId="{81B5D377-49B7-BD4B-B830-ED5591F4A7E9}" dt="2021-02-10T13:09:35.490" v="6699" actId="478"/>
          <ac:spMkLst>
            <pc:docMk/>
            <pc:sldMk cId="61642086" sldId="1223"/>
            <ac:spMk id="10" creationId="{9A3EC9E3-E981-1D43-9C16-82202209D62F}"/>
          </ac:spMkLst>
        </pc:spChg>
        <pc:spChg chg="add mod">
          <ac:chgData name="Dave Mazur" userId="9b876183-3b5b-4ac6-8ac9-1ba72b986a65" providerId="ADAL" clId="{81B5D377-49B7-BD4B-B830-ED5591F4A7E9}" dt="2021-02-10T13:09:41.828" v="6701" actId="1076"/>
          <ac:spMkLst>
            <pc:docMk/>
            <pc:sldMk cId="61642086" sldId="1223"/>
            <ac:spMk id="11" creationId="{F2139D18-8542-154D-9E99-93A4577B6D5C}"/>
          </ac:spMkLst>
        </pc:spChg>
      </pc:sldChg>
      <pc:sldChg chg="addSp modSp mod">
        <pc:chgData name="Dave Mazur" userId="9b876183-3b5b-4ac6-8ac9-1ba72b986a65" providerId="ADAL" clId="{81B5D377-49B7-BD4B-B830-ED5591F4A7E9}" dt="2021-01-26T19:29:47.742" v="2205" actId="1076"/>
        <pc:sldMkLst>
          <pc:docMk/>
          <pc:sldMk cId="3342571654" sldId="1224"/>
        </pc:sldMkLst>
        <pc:spChg chg="mod">
          <ac:chgData name="Dave Mazur" userId="9b876183-3b5b-4ac6-8ac9-1ba72b986a65" providerId="ADAL" clId="{81B5D377-49B7-BD4B-B830-ED5591F4A7E9}" dt="2021-01-26T19:29:47.742" v="2205" actId="1076"/>
          <ac:spMkLst>
            <pc:docMk/>
            <pc:sldMk cId="3342571654" sldId="1224"/>
            <ac:spMk id="2" creationId="{4E5FFE16-BE9C-A948-92BC-488724FAF0D4}"/>
          </ac:spMkLst>
        </pc:spChg>
        <pc:picChg chg="add mod">
          <ac:chgData name="Dave Mazur" userId="9b876183-3b5b-4ac6-8ac9-1ba72b986a65" providerId="ADAL" clId="{81B5D377-49B7-BD4B-B830-ED5591F4A7E9}" dt="2021-01-25T18:03:21.434" v="118" actId="1076"/>
          <ac:picMkLst>
            <pc:docMk/>
            <pc:sldMk cId="3342571654" sldId="1224"/>
            <ac:picMk id="1026" creationId="{88B8235A-E9DB-A941-A9B6-CDB8B29BA343}"/>
          </ac:picMkLst>
        </pc:picChg>
        <pc:picChg chg="add mod">
          <ac:chgData name="Dave Mazur" userId="9b876183-3b5b-4ac6-8ac9-1ba72b986a65" providerId="ADAL" clId="{81B5D377-49B7-BD4B-B830-ED5591F4A7E9}" dt="2021-01-25T18:02:52.792" v="114" actId="1076"/>
          <ac:picMkLst>
            <pc:docMk/>
            <pc:sldMk cId="3342571654" sldId="1224"/>
            <ac:picMk id="1028" creationId="{F29C09F6-E64B-E345-A119-AC39C341F8CC}"/>
          </ac:picMkLst>
        </pc:picChg>
        <pc:picChg chg="add mod">
          <ac:chgData name="Dave Mazur" userId="9b876183-3b5b-4ac6-8ac9-1ba72b986a65" providerId="ADAL" clId="{81B5D377-49B7-BD4B-B830-ED5591F4A7E9}" dt="2021-01-25T18:03:32.900" v="120" actId="14100"/>
          <ac:picMkLst>
            <pc:docMk/>
            <pc:sldMk cId="3342571654" sldId="1224"/>
            <ac:picMk id="1030" creationId="{D359182A-2896-1546-B9CF-609FEDBC9227}"/>
          </ac:picMkLst>
        </pc:picChg>
      </pc:sldChg>
      <pc:sldChg chg="addSp modSp mod ord modNotesTx">
        <pc:chgData name="Dave Mazur" userId="9b876183-3b5b-4ac6-8ac9-1ba72b986a65" providerId="ADAL" clId="{81B5D377-49B7-BD4B-B830-ED5591F4A7E9}" dt="2021-01-25T18:42:12.768" v="868" actId="20578"/>
        <pc:sldMkLst>
          <pc:docMk/>
          <pc:sldMk cId="3759520657" sldId="1225"/>
        </pc:sldMkLst>
        <pc:spChg chg="add mod">
          <ac:chgData name="Dave Mazur" userId="9b876183-3b5b-4ac6-8ac9-1ba72b986a65" providerId="ADAL" clId="{81B5D377-49B7-BD4B-B830-ED5591F4A7E9}" dt="2021-01-25T18:24:21.879" v="771" actId="207"/>
          <ac:spMkLst>
            <pc:docMk/>
            <pc:sldMk cId="3759520657" sldId="1225"/>
            <ac:spMk id="506" creationId="{645FEB63-F781-5044-9401-14C03C4C5063}"/>
          </ac:spMkLst>
        </pc:spChg>
        <pc:spChg chg="mod">
          <ac:chgData name="Dave Mazur" userId="9b876183-3b5b-4ac6-8ac9-1ba72b986a65" providerId="ADAL" clId="{81B5D377-49B7-BD4B-B830-ED5591F4A7E9}" dt="2021-01-25T18:22:36.695" v="658" actId="20577"/>
          <ac:spMkLst>
            <pc:docMk/>
            <pc:sldMk cId="3759520657" sldId="1225"/>
            <ac:spMk id="557" creationId="{303E4E89-AE2A-F047-BFFB-696D6EC770D5}"/>
          </ac:spMkLst>
        </pc:spChg>
      </pc:sldChg>
      <pc:sldChg chg="ord">
        <pc:chgData name="Dave Mazur" userId="9b876183-3b5b-4ac6-8ac9-1ba72b986a65" providerId="ADAL" clId="{81B5D377-49B7-BD4B-B830-ED5591F4A7E9}" dt="2021-01-25T18:18:12.023" v="518" actId="20578"/>
        <pc:sldMkLst>
          <pc:docMk/>
          <pc:sldMk cId="1238849395" sldId="1226"/>
        </pc:sldMkLst>
      </pc:sldChg>
      <pc:sldChg chg="del">
        <pc:chgData name="Dave Mazur" userId="9b876183-3b5b-4ac6-8ac9-1ba72b986a65" providerId="ADAL" clId="{81B5D377-49B7-BD4B-B830-ED5591F4A7E9}" dt="2021-01-25T18:28:34.764" v="828" actId="2696"/>
        <pc:sldMkLst>
          <pc:docMk/>
          <pc:sldMk cId="509134870" sldId="1228"/>
        </pc:sldMkLst>
      </pc:sldChg>
      <pc:sldChg chg="addSp modSp mod ord">
        <pc:chgData name="Dave Mazur" userId="9b876183-3b5b-4ac6-8ac9-1ba72b986a65" providerId="ADAL" clId="{81B5D377-49B7-BD4B-B830-ED5591F4A7E9}" dt="2021-01-26T20:21:04.648" v="3769" actId="20577"/>
        <pc:sldMkLst>
          <pc:docMk/>
          <pc:sldMk cId="4239938843" sldId="1229"/>
        </pc:sldMkLst>
        <pc:spChg chg="mod">
          <ac:chgData name="Dave Mazur" userId="9b876183-3b5b-4ac6-8ac9-1ba72b986a65" providerId="ADAL" clId="{81B5D377-49B7-BD4B-B830-ED5591F4A7E9}" dt="2021-01-26T20:21:04.648" v="3769" actId="20577"/>
          <ac:spMkLst>
            <pc:docMk/>
            <pc:sldMk cId="4239938843" sldId="1229"/>
            <ac:spMk id="5" creationId="{C382A8F2-C50C-4576-B364-B78977368F61}"/>
          </ac:spMkLst>
        </pc:spChg>
        <pc:spChg chg="mod">
          <ac:chgData name="Dave Mazur" userId="9b876183-3b5b-4ac6-8ac9-1ba72b986a65" providerId="ADAL" clId="{81B5D377-49B7-BD4B-B830-ED5591F4A7E9}" dt="2021-01-25T18:25:20.978" v="772" actId="14100"/>
          <ac:spMkLst>
            <pc:docMk/>
            <pc:sldMk cId="4239938843" sldId="1229"/>
            <ac:spMk id="7" creationId="{CC6FB496-DD3D-4F7C-9932-20867C8718D3}"/>
          </ac:spMkLst>
        </pc:spChg>
        <pc:picChg chg="add mod">
          <ac:chgData name="Dave Mazur" userId="9b876183-3b5b-4ac6-8ac9-1ba72b986a65" providerId="ADAL" clId="{81B5D377-49B7-BD4B-B830-ED5591F4A7E9}" dt="2021-01-25T18:27:08.169" v="775" actId="1076"/>
          <ac:picMkLst>
            <pc:docMk/>
            <pc:sldMk cId="4239938843" sldId="1229"/>
            <ac:picMk id="3" creationId="{67E50BB8-2E15-4C41-946B-63CBEAE01F53}"/>
          </ac:picMkLst>
        </pc:picChg>
      </pc:sldChg>
      <pc:sldChg chg="modSp mod ord">
        <pc:chgData name="Dave Mazur" userId="9b876183-3b5b-4ac6-8ac9-1ba72b986a65" providerId="ADAL" clId="{81B5D377-49B7-BD4B-B830-ED5591F4A7E9}" dt="2021-02-02T16:34:39.349" v="6074" actId="20577"/>
        <pc:sldMkLst>
          <pc:docMk/>
          <pc:sldMk cId="233432690" sldId="1230"/>
        </pc:sldMkLst>
        <pc:spChg chg="mod">
          <ac:chgData name="Dave Mazur" userId="9b876183-3b5b-4ac6-8ac9-1ba72b986a65" providerId="ADAL" clId="{81B5D377-49B7-BD4B-B830-ED5591F4A7E9}" dt="2021-01-26T20:21:12.711" v="3779" actId="20577"/>
          <ac:spMkLst>
            <pc:docMk/>
            <pc:sldMk cId="233432690" sldId="1230"/>
            <ac:spMk id="5" creationId="{C382A8F2-C50C-4576-B364-B78977368F61}"/>
          </ac:spMkLst>
        </pc:spChg>
        <pc:spChg chg="mod">
          <ac:chgData name="Dave Mazur" userId="9b876183-3b5b-4ac6-8ac9-1ba72b986a65" providerId="ADAL" clId="{81B5D377-49B7-BD4B-B830-ED5591F4A7E9}" dt="2021-02-02T16:34:39.349" v="6074" actId="20577"/>
          <ac:spMkLst>
            <pc:docMk/>
            <pc:sldMk cId="233432690" sldId="1230"/>
            <ac:spMk id="7" creationId="{CC6FB496-DD3D-4F7C-9932-20867C8718D3}"/>
          </ac:spMkLst>
        </pc:spChg>
      </pc:sldChg>
      <pc:sldChg chg="ord">
        <pc:chgData name="Dave Mazur" userId="9b876183-3b5b-4ac6-8ac9-1ba72b986a65" providerId="ADAL" clId="{81B5D377-49B7-BD4B-B830-ED5591F4A7E9}" dt="2021-01-25T18:19:14.746" v="526" actId="20578"/>
        <pc:sldMkLst>
          <pc:docMk/>
          <pc:sldMk cId="88415911" sldId="1231"/>
        </pc:sldMkLst>
      </pc:sldChg>
      <pc:sldChg chg="modSp mod">
        <pc:chgData name="Dave Mazur" userId="9b876183-3b5b-4ac6-8ac9-1ba72b986a65" providerId="ADAL" clId="{81B5D377-49B7-BD4B-B830-ED5591F4A7E9}" dt="2021-01-25T19:17:08.757" v="1426" actId="20577"/>
        <pc:sldMkLst>
          <pc:docMk/>
          <pc:sldMk cId="61060947" sldId="1236"/>
        </pc:sldMkLst>
        <pc:spChg chg="mod">
          <ac:chgData name="Dave Mazur" userId="9b876183-3b5b-4ac6-8ac9-1ba72b986a65" providerId="ADAL" clId="{81B5D377-49B7-BD4B-B830-ED5591F4A7E9}" dt="2021-01-25T19:17:08.757" v="1426" actId="20577"/>
          <ac:spMkLst>
            <pc:docMk/>
            <pc:sldMk cId="61060947" sldId="1236"/>
            <ac:spMk id="7" creationId="{CC6FB496-DD3D-4F7C-9932-20867C8718D3}"/>
          </ac:spMkLst>
        </pc:spChg>
      </pc:sldChg>
      <pc:sldChg chg="del">
        <pc:chgData name="Dave Mazur" userId="9b876183-3b5b-4ac6-8ac9-1ba72b986a65" providerId="ADAL" clId="{81B5D377-49B7-BD4B-B830-ED5591F4A7E9}" dt="2021-01-26T20:31:03.725" v="4361" actId="2696"/>
        <pc:sldMkLst>
          <pc:docMk/>
          <pc:sldMk cId="3701199283" sldId="1237"/>
        </pc:sldMkLst>
      </pc:sldChg>
      <pc:sldChg chg="modSp del mod">
        <pc:chgData name="Dave Mazur" userId="9b876183-3b5b-4ac6-8ac9-1ba72b986a65" providerId="ADAL" clId="{81B5D377-49B7-BD4B-B830-ED5591F4A7E9}" dt="2021-01-26T19:29:21.549" v="2189" actId="2696"/>
        <pc:sldMkLst>
          <pc:docMk/>
          <pc:sldMk cId="254528607" sldId="1238"/>
        </pc:sldMkLst>
        <pc:spChg chg="mod">
          <ac:chgData name="Dave Mazur" userId="9b876183-3b5b-4ac6-8ac9-1ba72b986a65" providerId="ADAL" clId="{81B5D377-49B7-BD4B-B830-ED5591F4A7E9}" dt="2021-01-25T18:28:54.400" v="840" actId="20577"/>
          <ac:spMkLst>
            <pc:docMk/>
            <pc:sldMk cId="254528607" sldId="1238"/>
            <ac:spMk id="2" creationId="{B2FBE644-862A-844C-B6BE-6AF9B6BC214B}"/>
          </ac:spMkLst>
        </pc:spChg>
      </pc:sldChg>
      <pc:sldChg chg="ord">
        <pc:chgData name="Dave Mazur" userId="9b876183-3b5b-4ac6-8ac9-1ba72b986a65" providerId="ADAL" clId="{81B5D377-49B7-BD4B-B830-ED5591F4A7E9}" dt="2021-01-26T20:15:40.673" v="3599" actId="20578"/>
        <pc:sldMkLst>
          <pc:docMk/>
          <pc:sldMk cId="3824940579" sldId="1240"/>
        </pc:sldMkLst>
      </pc:sldChg>
      <pc:sldChg chg="modSp mod">
        <pc:chgData name="Dave Mazur" userId="9b876183-3b5b-4ac6-8ac9-1ba72b986a65" providerId="ADAL" clId="{81B5D377-49B7-BD4B-B830-ED5591F4A7E9}" dt="2021-01-25T18:17:41.391" v="517" actId="20577"/>
        <pc:sldMkLst>
          <pc:docMk/>
          <pc:sldMk cId="2165623288" sldId="1241"/>
        </pc:sldMkLst>
        <pc:spChg chg="mod">
          <ac:chgData name="Dave Mazur" userId="9b876183-3b5b-4ac6-8ac9-1ba72b986a65" providerId="ADAL" clId="{81B5D377-49B7-BD4B-B830-ED5591F4A7E9}" dt="2021-01-25T18:17:41.391" v="517" actId="20577"/>
          <ac:spMkLst>
            <pc:docMk/>
            <pc:sldMk cId="2165623288" sldId="1241"/>
            <ac:spMk id="2" creationId="{B2FBE644-862A-844C-B6BE-6AF9B6BC214B}"/>
          </ac:spMkLst>
        </pc:spChg>
      </pc:sldChg>
      <pc:sldChg chg="del">
        <pc:chgData name="Dave Mazur" userId="9b876183-3b5b-4ac6-8ac9-1ba72b986a65" providerId="ADAL" clId="{81B5D377-49B7-BD4B-B830-ED5591F4A7E9}" dt="2021-01-25T18:17:28.752" v="507" actId="2696"/>
        <pc:sldMkLst>
          <pc:docMk/>
          <pc:sldMk cId="2550457946" sldId="1242"/>
        </pc:sldMkLst>
      </pc:sldChg>
      <pc:sldChg chg="del">
        <pc:chgData name="Dave Mazur" userId="9b876183-3b5b-4ac6-8ac9-1ba72b986a65" providerId="ADAL" clId="{81B5D377-49B7-BD4B-B830-ED5591F4A7E9}" dt="2021-01-25T18:19:24.960" v="527" actId="2696"/>
        <pc:sldMkLst>
          <pc:docMk/>
          <pc:sldMk cId="811291065" sldId="1243"/>
        </pc:sldMkLst>
      </pc:sldChg>
      <pc:sldChg chg="modSp mod ord">
        <pc:chgData name="Dave Mazur" userId="9b876183-3b5b-4ac6-8ac9-1ba72b986a65" providerId="ADAL" clId="{81B5D377-49B7-BD4B-B830-ED5591F4A7E9}" dt="2021-01-26T20:21:20.239" v="3789" actId="20577"/>
        <pc:sldMkLst>
          <pc:docMk/>
          <pc:sldMk cId="2230850257" sldId="1245"/>
        </pc:sldMkLst>
        <pc:spChg chg="mod">
          <ac:chgData name="Dave Mazur" userId="9b876183-3b5b-4ac6-8ac9-1ba72b986a65" providerId="ADAL" clId="{81B5D377-49B7-BD4B-B830-ED5591F4A7E9}" dt="2021-01-26T20:21:20.239" v="3789" actId="20577"/>
          <ac:spMkLst>
            <pc:docMk/>
            <pc:sldMk cId="2230850257" sldId="1245"/>
            <ac:spMk id="5" creationId="{C382A8F2-C50C-4576-B364-B78977368F61}"/>
          </ac:spMkLst>
        </pc:spChg>
        <pc:spChg chg="mod">
          <ac:chgData name="Dave Mazur" userId="9b876183-3b5b-4ac6-8ac9-1ba72b986a65" providerId="ADAL" clId="{81B5D377-49B7-BD4B-B830-ED5591F4A7E9}" dt="2021-01-25T18:28:14.087" v="827" actId="20577"/>
          <ac:spMkLst>
            <pc:docMk/>
            <pc:sldMk cId="2230850257" sldId="1245"/>
            <ac:spMk id="7" creationId="{CC6FB496-DD3D-4F7C-9932-20867C8718D3}"/>
          </ac:spMkLst>
        </pc:spChg>
      </pc:sldChg>
      <pc:sldChg chg="addSp delSp modSp new mod modNotesTx">
        <pc:chgData name="Dave Mazur" userId="9b876183-3b5b-4ac6-8ac9-1ba72b986a65" providerId="ADAL" clId="{81B5D377-49B7-BD4B-B830-ED5591F4A7E9}" dt="2021-01-25T18:20:48.158" v="653" actId="20577"/>
        <pc:sldMkLst>
          <pc:docMk/>
          <pc:sldMk cId="907304099" sldId="1246"/>
        </pc:sldMkLst>
        <pc:spChg chg="mod">
          <ac:chgData name="Dave Mazur" userId="9b876183-3b5b-4ac6-8ac9-1ba72b986a65" providerId="ADAL" clId="{81B5D377-49B7-BD4B-B830-ED5591F4A7E9}" dt="2021-01-25T18:10:28.874" v="415" actId="14100"/>
          <ac:spMkLst>
            <pc:docMk/>
            <pc:sldMk cId="907304099" sldId="1246"/>
            <ac:spMk id="2" creationId="{CC5B0564-15E5-EA4D-BE8B-35A5451F914A}"/>
          </ac:spMkLst>
        </pc:spChg>
        <pc:spChg chg="del">
          <ac:chgData name="Dave Mazur" userId="9b876183-3b5b-4ac6-8ac9-1ba72b986a65" providerId="ADAL" clId="{81B5D377-49B7-BD4B-B830-ED5591F4A7E9}" dt="2021-01-25T18:06:00.770" v="232" actId="478"/>
          <ac:spMkLst>
            <pc:docMk/>
            <pc:sldMk cId="907304099" sldId="1246"/>
            <ac:spMk id="3" creationId="{E3BD7A23-0FBF-A643-A2DD-85F4F2CFB52A}"/>
          </ac:spMkLst>
        </pc:spChg>
        <pc:spChg chg="mod">
          <ac:chgData name="Dave Mazur" userId="9b876183-3b5b-4ac6-8ac9-1ba72b986a65" providerId="ADAL" clId="{81B5D377-49B7-BD4B-B830-ED5591F4A7E9}" dt="2021-01-25T18:05:57.535" v="231" actId="20577"/>
          <ac:spMkLst>
            <pc:docMk/>
            <pc:sldMk cId="907304099" sldId="1246"/>
            <ac:spMk id="4" creationId="{CBC5C881-648E-ED45-9C43-A56981634BE0}"/>
          </ac:spMkLst>
        </pc:spChg>
        <pc:spChg chg="add mod">
          <ac:chgData name="Dave Mazur" userId="9b876183-3b5b-4ac6-8ac9-1ba72b986a65" providerId="ADAL" clId="{81B5D377-49B7-BD4B-B830-ED5591F4A7E9}" dt="2021-01-25T18:12:33.454" v="482" actId="207"/>
          <ac:spMkLst>
            <pc:docMk/>
            <pc:sldMk cId="907304099" sldId="1246"/>
            <ac:spMk id="5" creationId="{9CE6EEF1-899A-A543-AD11-59F3939BC6FF}"/>
          </ac:spMkLst>
        </pc:spChg>
        <pc:spChg chg="add mod">
          <ac:chgData name="Dave Mazur" userId="9b876183-3b5b-4ac6-8ac9-1ba72b986a65" providerId="ADAL" clId="{81B5D377-49B7-BD4B-B830-ED5591F4A7E9}" dt="2021-01-25T18:14:23.342" v="493" actId="207"/>
          <ac:spMkLst>
            <pc:docMk/>
            <pc:sldMk cId="907304099" sldId="1246"/>
            <ac:spMk id="6" creationId="{40BBDA61-EA52-594F-A94F-AA19DD42E035}"/>
          </ac:spMkLst>
        </pc:spChg>
        <pc:spChg chg="add mod">
          <ac:chgData name="Dave Mazur" userId="9b876183-3b5b-4ac6-8ac9-1ba72b986a65" providerId="ADAL" clId="{81B5D377-49B7-BD4B-B830-ED5591F4A7E9}" dt="2021-01-25T18:16:05.461" v="503" actId="207"/>
          <ac:spMkLst>
            <pc:docMk/>
            <pc:sldMk cId="907304099" sldId="1246"/>
            <ac:spMk id="7" creationId="{3E3BDFDA-298F-7547-86B3-0660035E3C32}"/>
          </ac:spMkLst>
        </pc:spChg>
        <pc:spChg chg="add mod">
          <ac:chgData name="Dave Mazur" userId="9b876183-3b5b-4ac6-8ac9-1ba72b986a65" providerId="ADAL" clId="{81B5D377-49B7-BD4B-B830-ED5591F4A7E9}" dt="2021-01-25T18:13:07.162" v="485" actId="207"/>
          <ac:spMkLst>
            <pc:docMk/>
            <pc:sldMk cId="907304099" sldId="1246"/>
            <ac:spMk id="8" creationId="{5052349F-F9D3-B74B-A74B-E874A2CFC352}"/>
          </ac:spMkLst>
        </pc:spChg>
        <pc:spChg chg="add mod">
          <ac:chgData name="Dave Mazur" userId="9b876183-3b5b-4ac6-8ac9-1ba72b986a65" providerId="ADAL" clId="{81B5D377-49B7-BD4B-B830-ED5591F4A7E9}" dt="2021-01-25T18:14:47.321" v="496" actId="207"/>
          <ac:spMkLst>
            <pc:docMk/>
            <pc:sldMk cId="907304099" sldId="1246"/>
            <ac:spMk id="9" creationId="{2E10D4D6-31C3-E84B-B34C-3046E9133059}"/>
          </ac:spMkLst>
        </pc:spChg>
        <pc:spChg chg="add mod">
          <ac:chgData name="Dave Mazur" userId="9b876183-3b5b-4ac6-8ac9-1ba72b986a65" providerId="ADAL" clId="{81B5D377-49B7-BD4B-B830-ED5591F4A7E9}" dt="2021-01-25T18:16:38.754" v="506" actId="207"/>
          <ac:spMkLst>
            <pc:docMk/>
            <pc:sldMk cId="907304099" sldId="1246"/>
            <ac:spMk id="10" creationId="{7D0DF575-9A5A-7D42-8A76-7BE5CE2774E8}"/>
          </ac:spMkLst>
        </pc:spChg>
        <pc:spChg chg="add mod">
          <ac:chgData name="Dave Mazur" userId="9b876183-3b5b-4ac6-8ac9-1ba72b986a65" providerId="ADAL" clId="{81B5D377-49B7-BD4B-B830-ED5591F4A7E9}" dt="2021-01-25T18:13:42.087" v="489" actId="207"/>
          <ac:spMkLst>
            <pc:docMk/>
            <pc:sldMk cId="907304099" sldId="1246"/>
            <ac:spMk id="11" creationId="{8AB3A8EF-6E0C-B243-94A2-514332B57A3A}"/>
          </ac:spMkLst>
        </pc:spChg>
        <pc:spChg chg="add mod">
          <ac:chgData name="Dave Mazur" userId="9b876183-3b5b-4ac6-8ac9-1ba72b986a65" providerId="ADAL" clId="{81B5D377-49B7-BD4B-B830-ED5591F4A7E9}" dt="2021-01-25T18:15:35.421" v="500" actId="207"/>
          <ac:spMkLst>
            <pc:docMk/>
            <pc:sldMk cId="907304099" sldId="1246"/>
            <ac:spMk id="12" creationId="{6649D4CF-E2A5-3C47-B274-AFDDD0C50B42}"/>
          </ac:spMkLst>
        </pc:spChg>
      </pc:sldChg>
      <pc:sldChg chg="modSp add mod">
        <pc:chgData name="Dave Mazur" userId="9b876183-3b5b-4ac6-8ac9-1ba72b986a65" providerId="ADAL" clId="{81B5D377-49B7-BD4B-B830-ED5591F4A7E9}" dt="2021-01-25T18:29:33.388" v="861" actId="20577"/>
        <pc:sldMkLst>
          <pc:docMk/>
          <pc:sldMk cId="1970352758" sldId="1247"/>
        </pc:sldMkLst>
        <pc:spChg chg="mod">
          <ac:chgData name="Dave Mazur" userId="9b876183-3b5b-4ac6-8ac9-1ba72b986a65" providerId="ADAL" clId="{81B5D377-49B7-BD4B-B830-ED5591F4A7E9}" dt="2021-01-25T18:29:33.388" v="861" actId="20577"/>
          <ac:spMkLst>
            <pc:docMk/>
            <pc:sldMk cId="1970352758" sldId="1247"/>
            <ac:spMk id="2" creationId="{B2FBE644-862A-844C-B6BE-6AF9B6BC214B}"/>
          </ac:spMkLst>
        </pc:spChg>
      </pc:sldChg>
      <pc:sldChg chg="addSp delSp modSp new mod modClrScheme chgLayout">
        <pc:chgData name="Dave Mazur" userId="9b876183-3b5b-4ac6-8ac9-1ba72b986a65" providerId="ADAL" clId="{81B5D377-49B7-BD4B-B830-ED5591F4A7E9}" dt="2021-02-09T18:34:28.141" v="6695" actId="20577"/>
        <pc:sldMkLst>
          <pc:docMk/>
          <pc:sldMk cId="2994195157" sldId="1248"/>
        </pc:sldMkLst>
        <pc:spChg chg="mod">
          <ac:chgData name="Dave Mazur" userId="9b876183-3b5b-4ac6-8ac9-1ba72b986a65" providerId="ADAL" clId="{81B5D377-49B7-BD4B-B830-ED5591F4A7E9}" dt="2021-02-09T18:34:28.141" v="6695" actId="20577"/>
          <ac:spMkLst>
            <pc:docMk/>
            <pc:sldMk cId="2994195157" sldId="1248"/>
            <ac:spMk id="2" creationId="{61A1CFE3-8F56-4D40-82F3-B3A67FD4DCAD}"/>
          </ac:spMkLst>
        </pc:spChg>
        <pc:spChg chg="del">
          <ac:chgData name="Dave Mazur" userId="9b876183-3b5b-4ac6-8ac9-1ba72b986a65" providerId="ADAL" clId="{81B5D377-49B7-BD4B-B830-ED5591F4A7E9}" dt="2021-01-25T18:45:19.096" v="897" actId="478"/>
          <ac:spMkLst>
            <pc:docMk/>
            <pc:sldMk cId="2994195157" sldId="1248"/>
            <ac:spMk id="3" creationId="{59850E57-5AA6-2541-9E24-29F5318112D7}"/>
          </ac:spMkLst>
        </pc:spChg>
        <pc:spChg chg="mod">
          <ac:chgData name="Dave Mazur" userId="9b876183-3b5b-4ac6-8ac9-1ba72b986a65" providerId="ADAL" clId="{81B5D377-49B7-BD4B-B830-ED5591F4A7E9}" dt="2021-01-25T18:49:47.568" v="1196" actId="26606"/>
          <ac:spMkLst>
            <pc:docMk/>
            <pc:sldMk cId="2994195157" sldId="1248"/>
            <ac:spMk id="4" creationId="{1DE9BE11-5F2B-BB4E-87A0-9ED79BED991A}"/>
          </ac:spMkLst>
        </pc:spChg>
        <pc:spChg chg="add del mod">
          <ac:chgData name="Dave Mazur" userId="9b876183-3b5b-4ac6-8ac9-1ba72b986a65" providerId="ADAL" clId="{81B5D377-49B7-BD4B-B830-ED5591F4A7E9}" dt="2021-01-25T18:49:59.674" v="1197" actId="478"/>
          <ac:spMkLst>
            <pc:docMk/>
            <pc:sldMk cId="2994195157" sldId="1248"/>
            <ac:spMk id="71" creationId="{38CB1ECF-F871-4ADD-82DF-DA521850B82C}"/>
          </ac:spMkLst>
        </pc:spChg>
        <pc:picChg chg="add mod ord">
          <ac:chgData name="Dave Mazur" userId="9b876183-3b5b-4ac6-8ac9-1ba72b986a65" providerId="ADAL" clId="{81B5D377-49B7-BD4B-B830-ED5591F4A7E9}" dt="2021-01-25T18:49:47.568" v="1196" actId="26606"/>
          <ac:picMkLst>
            <pc:docMk/>
            <pc:sldMk cId="2994195157" sldId="1248"/>
            <ac:picMk id="2050" creationId="{B5FD65D9-C5B5-4F44-9893-209B274C35A1}"/>
          </ac:picMkLst>
        </pc:picChg>
      </pc:sldChg>
      <pc:sldChg chg="modSp add mod">
        <pc:chgData name="Dave Mazur" userId="9b876183-3b5b-4ac6-8ac9-1ba72b986a65" providerId="ADAL" clId="{81B5D377-49B7-BD4B-B830-ED5591F4A7E9}" dt="2021-01-25T18:55:43.149" v="1213" actId="20577"/>
        <pc:sldMkLst>
          <pc:docMk/>
          <pc:sldMk cId="322674322" sldId="1249"/>
        </pc:sldMkLst>
        <pc:spChg chg="mod">
          <ac:chgData name="Dave Mazur" userId="9b876183-3b5b-4ac6-8ac9-1ba72b986a65" providerId="ADAL" clId="{81B5D377-49B7-BD4B-B830-ED5591F4A7E9}" dt="2021-01-25T18:55:43.149" v="1213" actId="20577"/>
          <ac:spMkLst>
            <pc:docMk/>
            <pc:sldMk cId="322674322" sldId="1249"/>
            <ac:spMk id="2" creationId="{B2FBE644-862A-844C-B6BE-6AF9B6BC214B}"/>
          </ac:spMkLst>
        </pc:spChg>
      </pc:sldChg>
      <pc:sldChg chg="addSp delSp modSp new mod ord modClrScheme chgLayout modNotesTx">
        <pc:chgData name="Dave Mazur" userId="9b876183-3b5b-4ac6-8ac9-1ba72b986a65" providerId="ADAL" clId="{81B5D377-49B7-BD4B-B830-ED5591F4A7E9}" dt="2021-02-02T16:58:55.426" v="6440" actId="20578"/>
        <pc:sldMkLst>
          <pc:docMk/>
          <pc:sldMk cId="294385" sldId="1250"/>
        </pc:sldMkLst>
        <pc:spChg chg="add del mod ord">
          <ac:chgData name="Dave Mazur" userId="9b876183-3b5b-4ac6-8ac9-1ba72b986a65" providerId="ADAL" clId="{81B5D377-49B7-BD4B-B830-ED5591F4A7E9}" dt="2021-02-02T16:15:46.092" v="5388" actId="1076"/>
          <ac:spMkLst>
            <pc:docMk/>
            <pc:sldMk cId="294385" sldId="1250"/>
            <ac:spMk id="2" creationId="{775D81D3-2118-BE4E-8251-0EBBB8FF45E0}"/>
          </ac:spMkLst>
        </pc:spChg>
        <pc:spChg chg="mod">
          <ac:chgData name="Dave Mazur" userId="9b876183-3b5b-4ac6-8ac9-1ba72b986a65" providerId="ADAL" clId="{81B5D377-49B7-BD4B-B830-ED5591F4A7E9}" dt="2021-02-02T16:15:50.709" v="5389" actId="1076"/>
          <ac:spMkLst>
            <pc:docMk/>
            <pc:sldMk cId="294385" sldId="1250"/>
            <ac:spMk id="3" creationId="{ACC86961-06F8-A746-BB95-D5F36DB96D06}"/>
          </ac:spMkLst>
        </pc:spChg>
        <pc:spChg chg="mod ord">
          <ac:chgData name="Dave Mazur" userId="9b876183-3b5b-4ac6-8ac9-1ba72b986a65" providerId="ADAL" clId="{81B5D377-49B7-BD4B-B830-ED5591F4A7E9}" dt="2021-02-02T16:17:05.751" v="5398" actId="20577"/>
          <ac:spMkLst>
            <pc:docMk/>
            <pc:sldMk cId="294385" sldId="1250"/>
            <ac:spMk id="4" creationId="{334F2FDB-34EB-2E47-B2A4-1475F6770FEB}"/>
          </ac:spMkLst>
        </pc:spChg>
        <pc:spChg chg="add del mod">
          <ac:chgData name="Dave Mazur" userId="9b876183-3b5b-4ac6-8ac9-1ba72b986a65" providerId="ADAL" clId="{81B5D377-49B7-BD4B-B830-ED5591F4A7E9}" dt="2021-02-02T16:11:38.961" v="5192" actId="478"/>
          <ac:spMkLst>
            <pc:docMk/>
            <pc:sldMk cId="294385" sldId="1250"/>
            <ac:spMk id="5" creationId="{515BD71D-DBA6-0C43-8B66-272376060994}"/>
          </ac:spMkLst>
        </pc:spChg>
        <pc:spChg chg="del">
          <ac:chgData name="Dave Mazur" userId="9b876183-3b5b-4ac6-8ac9-1ba72b986a65" providerId="ADAL" clId="{81B5D377-49B7-BD4B-B830-ED5591F4A7E9}" dt="2021-01-25T18:57:38.382" v="1292" actId="478"/>
          <ac:spMkLst>
            <pc:docMk/>
            <pc:sldMk cId="294385" sldId="1250"/>
            <ac:spMk id="5" creationId="{5768FF66-4E51-E948-ADF3-71C3594E866D}"/>
          </ac:spMkLst>
        </pc:spChg>
        <pc:spChg chg="add del mod">
          <ac:chgData name="Dave Mazur" userId="9b876183-3b5b-4ac6-8ac9-1ba72b986a65" providerId="ADAL" clId="{81B5D377-49B7-BD4B-B830-ED5591F4A7E9}" dt="2021-02-02T16:16:05.638" v="5390" actId="478"/>
          <ac:spMkLst>
            <pc:docMk/>
            <pc:sldMk cId="294385" sldId="1250"/>
            <ac:spMk id="71" creationId="{FB83DB3B-28E8-4F0E-97A5-A49E045EC9CE}"/>
          </ac:spMkLst>
        </pc:spChg>
        <pc:spChg chg="add mod">
          <ac:chgData name="Dave Mazur" userId="9b876183-3b5b-4ac6-8ac9-1ba72b986a65" providerId="ADAL" clId="{81B5D377-49B7-BD4B-B830-ED5591F4A7E9}" dt="2021-02-02T16:15:25.651" v="5380"/>
          <ac:spMkLst>
            <pc:docMk/>
            <pc:sldMk cId="294385" sldId="1250"/>
            <ac:spMk id="73" creationId="{6A0EEC60-A801-4B6B-8669-B5AA855F2000}"/>
          </ac:spMkLst>
        </pc:spChg>
        <pc:spChg chg="add del mod">
          <ac:chgData name="Dave Mazur" userId="9b876183-3b5b-4ac6-8ac9-1ba72b986a65" providerId="ADAL" clId="{81B5D377-49B7-BD4B-B830-ED5591F4A7E9}" dt="2021-02-02T16:13:41.290" v="5225" actId="478"/>
          <ac:spMkLst>
            <pc:docMk/>
            <pc:sldMk cId="294385" sldId="1250"/>
            <ac:spMk id="75" creationId="{8229A4A9-9EF2-4B00-9C2A-7FD59A05CB97}"/>
          </ac:spMkLst>
        </pc:spChg>
        <pc:spChg chg="add mod">
          <ac:chgData name="Dave Mazur" userId="9b876183-3b5b-4ac6-8ac9-1ba72b986a65" providerId="ADAL" clId="{81B5D377-49B7-BD4B-B830-ED5591F4A7E9}" dt="2021-02-02T16:15:30.664" v="5386" actId="20577"/>
          <ac:spMkLst>
            <pc:docMk/>
            <pc:sldMk cId="294385" sldId="1250"/>
            <ac:spMk id="77" creationId="{1CFB0FAF-3570-44FB-BFAB-8AD4C4A0BC59}"/>
          </ac:spMkLst>
        </pc:spChg>
        <pc:picChg chg="add del mod">
          <ac:chgData name="Dave Mazur" userId="9b876183-3b5b-4ac6-8ac9-1ba72b986a65" providerId="ADAL" clId="{81B5D377-49B7-BD4B-B830-ED5591F4A7E9}" dt="2021-02-02T16:13:23.110" v="5221" actId="478"/>
          <ac:picMkLst>
            <pc:docMk/>
            <pc:sldMk cId="294385" sldId="1250"/>
            <ac:picMk id="6" creationId="{B934C18C-225E-8A4C-A081-6EF8CE57B12E}"/>
          </ac:picMkLst>
        </pc:picChg>
        <pc:picChg chg="add mod">
          <ac:chgData name="Dave Mazur" userId="9b876183-3b5b-4ac6-8ac9-1ba72b986a65" providerId="ADAL" clId="{81B5D377-49B7-BD4B-B830-ED5591F4A7E9}" dt="2021-02-02T16:32:12.460" v="6020" actId="1076"/>
          <ac:picMkLst>
            <pc:docMk/>
            <pc:sldMk cId="294385" sldId="1250"/>
            <ac:picMk id="7" creationId="{77D22908-E99D-D242-B0E3-ACCE3A0AF80B}"/>
          </ac:picMkLst>
        </pc:picChg>
        <pc:picChg chg="add del mod">
          <ac:chgData name="Dave Mazur" userId="9b876183-3b5b-4ac6-8ac9-1ba72b986a65" providerId="ADAL" clId="{81B5D377-49B7-BD4B-B830-ED5591F4A7E9}" dt="2021-02-02T16:12:35.981" v="5216" actId="478"/>
          <ac:picMkLst>
            <pc:docMk/>
            <pc:sldMk cId="294385" sldId="1250"/>
            <ac:picMk id="1026" creationId="{509E0C35-8646-C640-8F22-326D97A1FAC7}"/>
          </ac:picMkLst>
        </pc:picChg>
      </pc:sldChg>
      <pc:sldChg chg="new del">
        <pc:chgData name="Dave Mazur" userId="9b876183-3b5b-4ac6-8ac9-1ba72b986a65" providerId="ADAL" clId="{81B5D377-49B7-BD4B-B830-ED5591F4A7E9}" dt="2021-01-25T18:55:58.568" v="1215" actId="2696"/>
        <pc:sldMkLst>
          <pc:docMk/>
          <pc:sldMk cId="905603008" sldId="1250"/>
        </pc:sldMkLst>
      </pc:sldChg>
      <pc:sldChg chg="addSp delSp modSp new del mod">
        <pc:chgData name="Dave Mazur" userId="9b876183-3b5b-4ac6-8ac9-1ba72b986a65" providerId="ADAL" clId="{81B5D377-49B7-BD4B-B830-ED5591F4A7E9}" dt="2021-02-02T16:31:55.960" v="6017" actId="2696"/>
        <pc:sldMkLst>
          <pc:docMk/>
          <pc:sldMk cId="3232067941" sldId="1251"/>
        </pc:sldMkLst>
        <pc:spChg chg="mod">
          <ac:chgData name="Dave Mazur" userId="9b876183-3b5b-4ac6-8ac9-1ba72b986a65" providerId="ADAL" clId="{81B5D377-49B7-BD4B-B830-ED5591F4A7E9}" dt="2021-02-02T16:23:34.427" v="5870" actId="14100"/>
          <ac:spMkLst>
            <pc:docMk/>
            <pc:sldMk cId="3232067941" sldId="1251"/>
            <ac:spMk id="2" creationId="{35B294CF-A691-2B41-8AA8-6D95DECBC194}"/>
          </ac:spMkLst>
        </pc:spChg>
        <pc:spChg chg="mod">
          <ac:chgData name="Dave Mazur" userId="9b876183-3b5b-4ac6-8ac9-1ba72b986a65" providerId="ADAL" clId="{81B5D377-49B7-BD4B-B830-ED5591F4A7E9}" dt="2021-02-02T16:25:35.029" v="5989" actId="255"/>
          <ac:spMkLst>
            <pc:docMk/>
            <pc:sldMk cId="3232067941" sldId="1251"/>
            <ac:spMk id="3" creationId="{5E831781-8F9F-2048-B42E-BAFE6E7CCAD8}"/>
          </ac:spMkLst>
        </pc:spChg>
        <pc:spChg chg="mod">
          <ac:chgData name="Dave Mazur" userId="9b876183-3b5b-4ac6-8ac9-1ba72b986a65" providerId="ADAL" clId="{81B5D377-49B7-BD4B-B830-ED5591F4A7E9}" dt="2021-02-02T16:23:21.553" v="5867" actId="1076"/>
          <ac:spMkLst>
            <pc:docMk/>
            <pc:sldMk cId="3232067941" sldId="1251"/>
            <ac:spMk id="4" creationId="{20877017-A51B-5F42-912A-72B7697A2126}"/>
          </ac:spMkLst>
        </pc:spChg>
        <pc:spChg chg="mod">
          <ac:chgData name="Dave Mazur" userId="9b876183-3b5b-4ac6-8ac9-1ba72b986a65" providerId="ADAL" clId="{81B5D377-49B7-BD4B-B830-ED5591F4A7E9}" dt="2021-02-02T16:23:27.775" v="5869" actId="1076"/>
          <ac:spMkLst>
            <pc:docMk/>
            <pc:sldMk cId="3232067941" sldId="1251"/>
            <ac:spMk id="5" creationId="{487C3DD0-9DB7-1941-AAC6-E63811F7AE2C}"/>
          </ac:spMkLst>
        </pc:spChg>
        <pc:spChg chg="mod">
          <ac:chgData name="Dave Mazur" userId="9b876183-3b5b-4ac6-8ac9-1ba72b986a65" providerId="ADAL" clId="{81B5D377-49B7-BD4B-B830-ED5591F4A7E9}" dt="2021-02-02T16:17:12.745" v="5406" actId="20577"/>
          <ac:spMkLst>
            <pc:docMk/>
            <pc:sldMk cId="3232067941" sldId="1251"/>
            <ac:spMk id="6" creationId="{69AE55B0-C7EA-D14E-9FA4-B2CABE93DEFD}"/>
          </ac:spMkLst>
        </pc:spChg>
        <pc:spChg chg="add del mod">
          <ac:chgData name="Dave Mazur" userId="9b876183-3b5b-4ac6-8ac9-1ba72b986a65" providerId="ADAL" clId="{81B5D377-49B7-BD4B-B830-ED5591F4A7E9}" dt="2021-02-02T16:28:33.850" v="5992" actId="478"/>
          <ac:spMkLst>
            <pc:docMk/>
            <pc:sldMk cId="3232067941" sldId="1251"/>
            <ac:spMk id="7" creationId="{29C48812-9A7B-4142-B1D3-8B73249372A6}"/>
          </ac:spMkLst>
        </pc:spChg>
        <pc:spChg chg="del">
          <ac:chgData name="Dave Mazur" userId="9b876183-3b5b-4ac6-8ac9-1ba72b986a65" providerId="ADAL" clId="{81B5D377-49B7-BD4B-B830-ED5591F4A7E9}" dt="2021-01-25T18:57:33.902" v="1291" actId="478"/>
          <ac:spMkLst>
            <pc:docMk/>
            <pc:sldMk cId="3232067941" sldId="1251"/>
            <ac:spMk id="7" creationId="{9B5B10DD-FBD4-8D40-8454-DBBFFAD8AB2C}"/>
          </ac:spMkLst>
        </pc:spChg>
        <pc:spChg chg="add del">
          <ac:chgData name="Dave Mazur" userId="9b876183-3b5b-4ac6-8ac9-1ba72b986a65" providerId="ADAL" clId="{81B5D377-49B7-BD4B-B830-ED5591F4A7E9}" dt="2021-02-02T16:28:43.643" v="5994" actId="478"/>
          <ac:spMkLst>
            <pc:docMk/>
            <pc:sldMk cId="3232067941" sldId="1251"/>
            <ac:spMk id="8" creationId="{759E23A9-051A-3347-A6A3-EED6B6CA1E53}"/>
          </ac:spMkLst>
        </pc:spChg>
      </pc:sldChg>
      <pc:sldChg chg="addSp delSp modSp new mod">
        <pc:chgData name="Dave Mazur" userId="9b876183-3b5b-4ac6-8ac9-1ba72b986a65" providerId="ADAL" clId="{81B5D377-49B7-BD4B-B830-ED5591F4A7E9}" dt="2021-01-26T20:29:07.654" v="4357" actId="1076"/>
        <pc:sldMkLst>
          <pc:docMk/>
          <pc:sldMk cId="103461639" sldId="1252"/>
        </pc:sldMkLst>
        <pc:spChg chg="mod">
          <ac:chgData name="Dave Mazur" userId="9b876183-3b5b-4ac6-8ac9-1ba72b986a65" providerId="ADAL" clId="{81B5D377-49B7-BD4B-B830-ED5591F4A7E9}" dt="2021-01-26T20:12:10.830" v="3401"/>
          <ac:spMkLst>
            <pc:docMk/>
            <pc:sldMk cId="103461639" sldId="1252"/>
            <ac:spMk id="2" creationId="{DCAF89E3-A101-D843-8102-34A52AE98E4F}"/>
          </ac:spMkLst>
        </pc:spChg>
        <pc:spChg chg="del">
          <ac:chgData name="Dave Mazur" userId="9b876183-3b5b-4ac6-8ac9-1ba72b986a65" providerId="ADAL" clId="{81B5D377-49B7-BD4B-B830-ED5591F4A7E9}" dt="2021-01-26T20:04:43.472" v="2995" actId="478"/>
          <ac:spMkLst>
            <pc:docMk/>
            <pc:sldMk cId="103461639" sldId="1252"/>
            <ac:spMk id="3" creationId="{A6F35C74-E8AE-D848-9047-A2761F176FE4}"/>
          </ac:spMkLst>
        </pc:spChg>
        <pc:spChg chg="mod">
          <ac:chgData name="Dave Mazur" userId="9b876183-3b5b-4ac6-8ac9-1ba72b986a65" providerId="ADAL" clId="{81B5D377-49B7-BD4B-B830-ED5591F4A7E9}" dt="2021-01-25T18:56:55.529" v="1259" actId="20577"/>
          <ac:spMkLst>
            <pc:docMk/>
            <pc:sldMk cId="103461639" sldId="1252"/>
            <ac:spMk id="4" creationId="{64CEE358-FA17-8B4F-B5D4-1179B8DE03A9}"/>
          </ac:spMkLst>
        </pc:spChg>
        <pc:spChg chg="add del mod">
          <ac:chgData name="Dave Mazur" userId="9b876183-3b5b-4ac6-8ac9-1ba72b986a65" providerId="ADAL" clId="{81B5D377-49B7-BD4B-B830-ED5591F4A7E9}" dt="2021-01-26T20:03:38.729" v="2988"/>
          <ac:spMkLst>
            <pc:docMk/>
            <pc:sldMk cId="103461639" sldId="1252"/>
            <ac:spMk id="5" creationId="{9A6FADAF-84E7-F94C-9FF4-2AEA4157530B}"/>
          </ac:spMkLst>
        </pc:spChg>
        <pc:spChg chg="add mod">
          <ac:chgData name="Dave Mazur" userId="9b876183-3b5b-4ac6-8ac9-1ba72b986a65" providerId="ADAL" clId="{81B5D377-49B7-BD4B-B830-ED5591F4A7E9}" dt="2021-01-26T20:29:06.113" v="4356" actId="1076"/>
          <ac:spMkLst>
            <pc:docMk/>
            <pc:sldMk cId="103461639" sldId="1252"/>
            <ac:spMk id="6" creationId="{B3E84CC6-45F2-6741-BCD9-722950D4461C}"/>
          </ac:spMkLst>
        </pc:spChg>
        <pc:picChg chg="add mod">
          <ac:chgData name="Dave Mazur" userId="9b876183-3b5b-4ac6-8ac9-1ba72b986a65" providerId="ADAL" clId="{81B5D377-49B7-BD4B-B830-ED5591F4A7E9}" dt="2021-01-26T20:29:07.654" v="4357" actId="1076"/>
          <ac:picMkLst>
            <pc:docMk/>
            <pc:sldMk cId="103461639" sldId="1252"/>
            <ac:picMk id="4098" creationId="{13947A13-5CE9-2A45-B3E9-97308579679F}"/>
          </ac:picMkLst>
        </pc:picChg>
      </pc:sldChg>
      <pc:sldChg chg="addSp delSp modSp new mod ord modNotesTx">
        <pc:chgData name="Dave Mazur" userId="9b876183-3b5b-4ac6-8ac9-1ba72b986a65" providerId="ADAL" clId="{81B5D377-49B7-BD4B-B830-ED5591F4A7E9}" dt="2021-02-02T16:56:05.910" v="6428" actId="20578"/>
        <pc:sldMkLst>
          <pc:docMk/>
          <pc:sldMk cId="2757080871" sldId="1253"/>
        </pc:sldMkLst>
        <pc:spChg chg="mod">
          <ac:chgData name="Dave Mazur" userId="9b876183-3b5b-4ac6-8ac9-1ba72b986a65" providerId="ADAL" clId="{81B5D377-49B7-BD4B-B830-ED5591F4A7E9}" dt="2021-02-02T16:55:59.524" v="6427" actId="20577"/>
          <ac:spMkLst>
            <pc:docMk/>
            <pc:sldMk cId="2757080871" sldId="1253"/>
            <ac:spMk id="2" creationId="{B8EB4E56-EA05-E74D-BE58-E7715A741194}"/>
          </ac:spMkLst>
        </pc:spChg>
        <pc:spChg chg="del mod">
          <ac:chgData name="Dave Mazur" userId="9b876183-3b5b-4ac6-8ac9-1ba72b986a65" providerId="ADAL" clId="{81B5D377-49B7-BD4B-B830-ED5591F4A7E9}" dt="2021-02-02T16:47:54.672" v="6112" actId="478"/>
          <ac:spMkLst>
            <pc:docMk/>
            <pc:sldMk cId="2757080871" sldId="1253"/>
            <ac:spMk id="3" creationId="{EB02CEF9-B608-AD43-A184-5FB14D20A6AD}"/>
          </ac:spMkLst>
        </pc:spChg>
        <pc:spChg chg="del">
          <ac:chgData name="Dave Mazur" userId="9b876183-3b5b-4ac6-8ac9-1ba72b986a65" providerId="ADAL" clId="{81B5D377-49B7-BD4B-B830-ED5591F4A7E9}" dt="2021-01-25T18:57:28.148" v="1290" actId="478"/>
          <ac:spMkLst>
            <pc:docMk/>
            <pc:sldMk cId="2757080871" sldId="1253"/>
            <ac:spMk id="4" creationId="{42DE9DB3-FF6A-F84E-9501-C877DAD5D43B}"/>
          </ac:spMkLst>
        </pc:spChg>
        <pc:spChg chg="mod">
          <ac:chgData name="Dave Mazur" userId="9b876183-3b5b-4ac6-8ac9-1ba72b986a65" providerId="ADAL" clId="{81B5D377-49B7-BD4B-B830-ED5591F4A7E9}" dt="2021-02-02T16:54:57.692" v="6408" actId="20577"/>
          <ac:spMkLst>
            <pc:docMk/>
            <pc:sldMk cId="2757080871" sldId="1253"/>
            <ac:spMk id="5" creationId="{63FEC6CF-58A7-2B4D-828C-7063349B795E}"/>
          </ac:spMkLst>
        </pc:spChg>
        <pc:picChg chg="add mod">
          <ac:chgData name="Dave Mazur" userId="9b876183-3b5b-4ac6-8ac9-1ba72b986a65" providerId="ADAL" clId="{81B5D377-49B7-BD4B-B830-ED5591F4A7E9}" dt="2021-02-02T16:47:50.196" v="6110" actId="1076"/>
          <ac:picMkLst>
            <pc:docMk/>
            <pc:sldMk cId="2757080871" sldId="1253"/>
            <ac:picMk id="4" creationId="{D9B9ECB6-F686-E84C-AB3D-1207C1349111}"/>
          </ac:picMkLst>
        </pc:picChg>
      </pc:sldChg>
      <pc:sldChg chg="addSp delSp modSp new mod modNotesTx">
        <pc:chgData name="Dave Mazur" userId="9b876183-3b5b-4ac6-8ac9-1ba72b986a65" providerId="ADAL" clId="{81B5D377-49B7-BD4B-B830-ED5591F4A7E9}" dt="2021-01-26T20:26:15.936" v="4353" actId="20577"/>
        <pc:sldMkLst>
          <pc:docMk/>
          <pc:sldMk cId="761052278" sldId="1254"/>
        </pc:sldMkLst>
        <pc:spChg chg="mod">
          <ac:chgData name="Dave Mazur" userId="9b876183-3b5b-4ac6-8ac9-1ba72b986a65" providerId="ADAL" clId="{81B5D377-49B7-BD4B-B830-ED5591F4A7E9}" dt="2021-01-26T20:26:15.936" v="4353" actId="20577"/>
          <ac:spMkLst>
            <pc:docMk/>
            <pc:sldMk cId="761052278" sldId="1254"/>
            <ac:spMk id="2" creationId="{AE8D8AEB-A84D-054A-84B5-58FC0F6D62AE}"/>
          </ac:spMkLst>
        </pc:spChg>
        <pc:spChg chg="mod">
          <ac:chgData name="Dave Mazur" userId="9b876183-3b5b-4ac6-8ac9-1ba72b986a65" providerId="ADAL" clId="{81B5D377-49B7-BD4B-B830-ED5591F4A7E9}" dt="2021-01-26T20:24:10.868" v="4009" actId="20577"/>
          <ac:spMkLst>
            <pc:docMk/>
            <pc:sldMk cId="761052278" sldId="1254"/>
            <ac:spMk id="3" creationId="{DC8BB363-2768-684F-90FC-EC5EA934E6A1}"/>
          </ac:spMkLst>
        </pc:spChg>
        <pc:spChg chg="del">
          <ac:chgData name="Dave Mazur" userId="9b876183-3b5b-4ac6-8ac9-1ba72b986a65" providerId="ADAL" clId="{81B5D377-49B7-BD4B-B830-ED5591F4A7E9}" dt="2021-01-26T20:22:47.063" v="3796" actId="478"/>
          <ac:spMkLst>
            <pc:docMk/>
            <pc:sldMk cId="761052278" sldId="1254"/>
            <ac:spMk id="4" creationId="{48B00BE3-1280-3049-9E38-F8EF38A8E634}"/>
          </ac:spMkLst>
        </pc:spChg>
        <pc:picChg chg="add mod">
          <ac:chgData name="Dave Mazur" userId="9b876183-3b5b-4ac6-8ac9-1ba72b986a65" providerId="ADAL" clId="{81B5D377-49B7-BD4B-B830-ED5591F4A7E9}" dt="2021-01-26T20:22:43.618" v="3795" actId="1076"/>
          <ac:picMkLst>
            <pc:docMk/>
            <pc:sldMk cId="761052278" sldId="1254"/>
            <ac:picMk id="5" creationId="{50EBAD8D-3BF0-5F44-9330-07ACFD81EFC0}"/>
          </ac:picMkLst>
        </pc:picChg>
      </pc:sldChg>
      <pc:sldChg chg="new del">
        <pc:chgData name="Dave Mazur" userId="9b876183-3b5b-4ac6-8ac9-1ba72b986a65" providerId="ADAL" clId="{81B5D377-49B7-BD4B-B830-ED5591F4A7E9}" dt="2021-01-25T18:58:39.162" v="1294" actId="2696"/>
        <pc:sldMkLst>
          <pc:docMk/>
          <pc:sldMk cId="3156779325" sldId="1254"/>
        </pc:sldMkLst>
      </pc:sldChg>
      <pc:sldChg chg="addSp delSp modSp new mod modNotesTx">
        <pc:chgData name="Dave Mazur" userId="9b876183-3b5b-4ac6-8ac9-1ba72b986a65" providerId="ADAL" clId="{81B5D377-49B7-BD4B-B830-ED5591F4A7E9}" dt="2021-01-26T19:41:03.618" v="2376" actId="20577"/>
        <pc:sldMkLst>
          <pc:docMk/>
          <pc:sldMk cId="3577040898" sldId="1255"/>
        </pc:sldMkLst>
        <pc:spChg chg="mod">
          <ac:chgData name="Dave Mazur" userId="9b876183-3b5b-4ac6-8ac9-1ba72b986a65" providerId="ADAL" clId="{81B5D377-49B7-BD4B-B830-ED5591F4A7E9}" dt="2021-01-25T18:59:56.720" v="1329" actId="20577"/>
          <ac:spMkLst>
            <pc:docMk/>
            <pc:sldMk cId="3577040898" sldId="1255"/>
            <ac:spMk id="2" creationId="{89C93711-CA85-D547-A8A6-21BAC0C9B06A}"/>
          </ac:spMkLst>
        </pc:spChg>
        <pc:spChg chg="del">
          <ac:chgData name="Dave Mazur" userId="9b876183-3b5b-4ac6-8ac9-1ba72b986a65" providerId="ADAL" clId="{81B5D377-49B7-BD4B-B830-ED5591F4A7E9}" dt="2021-01-26T19:40:28.244" v="2270" actId="478"/>
          <ac:spMkLst>
            <pc:docMk/>
            <pc:sldMk cId="3577040898" sldId="1255"/>
            <ac:spMk id="3" creationId="{5F36F350-E88C-F04E-B548-AF13CC9D3F08}"/>
          </ac:spMkLst>
        </pc:spChg>
        <pc:spChg chg="mod">
          <ac:chgData name="Dave Mazur" userId="9b876183-3b5b-4ac6-8ac9-1ba72b986a65" providerId="ADAL" clId="{81B5D377-49B7-BD4B-B830-ED5591F4A7E9}" dt="2021-01-25T19:14:14.616" v="1358" actId="20577"/>
          <ac:spMkLst>
            <pc:docMk/>
            <pc:sldMk cId="3577040898" sldId="1255"/>
            <ac:spMk id="4" creationId="{3158F611-672B-6A49-828A-C0078F9A48F7}"/>
          </ac:spMkLst>
        </pc:spChg>
        <pc:spChg chg="mod">
          <ac:chgData name="Dave Mazur" userId="9b876183-3b5b-4ac6-8ac9-1ba72b986a65" providerId="ADAL" clId="{81B5D377-49B7-BD4B-B830-ED5591F4A7E9}" dt="2021-01-25T19:14:19.171" v="1364" actId="20577"/>
          <ac:spMkLst>
            <pc:docMk/>
            <pc:sldMk cId="3577040898" sldId="1255"/>
            <ac:spMk id="5" creationId="{71D406DE-12E7-A04B-B131-29A4DF4BDDBE}"/>
          </ac:spMkLst>
        </pc:spChg>
        <pc:spChg chg="mod">
          <ac:chgData name="Dave Mazur" userId="9b876183-3b5b-4ac6-8ac9-1ba72b986a65" providerId="ADAL" clId="{81B5D377-49B7-BD4B-B830-ED5591F4A7E9}" dt="2021-01-25T19:14:23.275" v="1368" actId="20577"/>
          <ac:spMkLst>
            <pc:docMk/>
            <pc:sldMk cId="3577040898" sldId="1255"/>
            <ac:spMk id="6" creationId="{73BB18AF-A933-A240-9C13-F4D1369DA5AE}"/>
          </ac:spMkLst>
        </pc:spChg>
        <pc:spChg chg="add del mod">
          <ac:chgData name="Dave Mazur" userId="9b876183-3b5b-4ac6-8ac9-1ba72b986a65" providerId="ADAL" clId="{81B5D377-49B7-BD4B-B830-ED5591F4A7E9}" dt="2021-01-26T19:31:11.068" v="2211" actId="21"/>
          <ac:spMkLst>
            <pc:docMk/>
            <pc:sldMk cId="3577040898" sldId="1255"/>
            <ac:spMk id="7" creationId="{FE7E7796-91E9-684B-8E1C-81EAC2C84C55}"/>
          </ac:spMkLst>
        </pc:spChg>
        <pc:spChg chg="add del mod">
          <ac:chgData name="Dave Mazur" userId="9b876183-3b5b-4ac6-8ac9-1ba72b986a65" providerId="ADAL" clId="{81B5D377-49B7-BD4B-B830-ED5591F4A7E9}" dt="2021-01-26T19:32:10.482" v="2215" actId="478"/>
          <ac:spMkLst>
            <pc:docMk/>
            <pc:sldMk cId="3577040898" sldId="1255"/>
            <ac:spMk id="8" creationId="{6C237A19-E340-F84A-9182-F92E4C63E495}"/>
          </ac:spMkLst>
        </pc:spChg>
        <pc:spChg chg="add mod">
          <ac:chgData name="Dave Mazur" userId="9b876183-3b5b-4ac6-8ac9-1ba72b986a65" providerId="ADAL" clId="{81B5D377-49B7-BD4B-B830-ED5591F4A7E9}" dt="2021-01-26T19:39:58.907" v="2264" actId="1076"/>
          <ac:spMkLst>
            <pc:docMk/>
            <pc:sldMk cId="3577040898" sldId="1255"/>
            <ac:spMk id="9" creationId="{9BD2C8EA-628E-E64D-A106-CDAB3C345274}"/>
          </ac:spMkLst>
        </pc:spChg>
        <pc:spChg chg="add del mod">
          <ac:chgData name="Dave Mazur" userId="9b876183-3b5b-4ac6-8ac9-1ba72b986a65" providerId="ADAL" clId="{81B5D377-49B7-BD4B-B830-ED5591F4A7E9}" dt="2021-01-26T19:36:30.506" v="2238"/>
          <ac:spMkLst>
            <pc:docMk/>
            <pc:sldMk cId="3577040898" sldId="1255"/>
            <ac:spMk id="10" creationId="{CF14115D-68BA-004F-9E5B-59BDAFE9F904}"/>
          </ac:spMkLst>
        </pc:spChg>
        <pc:spChg chg="add mod">
          <ac:chgData name="Dave Mazur" userId="9b876183-3b5b-4ac6-8ac9-1ba72b986a65" providerId="ADAL" clId="{81B5D377-49B7-BD4B-B830-ED5591F4A7E9}" dt="2021-01-26T19:40:21.115" v="2269" actId="1076"/>
          <ac:spMkLst>
            <pc:docMk/>
            <pc:sldMk cId="3577040898" sldId="1255"/>
            <ac:spMk id="11" creationId="{B3BBA35C-088A-C24B-83A6-51B621796780}"/>
          </ac:spMkLst>
        </pc:spChg>
        <pc:picChg chg="add del mod">
          <ac:chgData name="Dave Mazur" userId="9b876183-3b5b-4ac6-8ac9-1ba72b986a65" providerId="ADAL" clId="{81B5D377-49B7-BD4B-B830-ED5591F4A7E9}" dt="2021-01-26T19:34:21.888" v="2222" actId="478"/>
          <ac:picMkLst>
            <pc:docMk/>
            <pc:sldMk cId="3577040898" sldId="1255"/>
            <ac:picMk id="3074" creationId="{C80B4511-6304-3E46-938F-8F2B72F4345B}"/>
          </ac:picMkLst>
        </pc:picChg>
        <pc:picChg chg="add del mod">
          <ac:chgData name="Dave Mazur" userId="9b876183-3b5b-4ac6-8ac9-1ba72b986a65" providerId="ADAL" clId="{81B5D377-49B7-BD4B-B830-ED5591F4A7E9}" dt="2021-01-26T19:36:41.217" v="2240" actId="478"/>
          <ac:picMkLst>
            <pc:docMk/>
            <pc:sldMk cId="3577040898" sldId="1255"/>
            <ac:picMk id="3076" creationId="{33779BF3-97D3-F949-96C9-16A530AF40EA}"/>
          </ac:picMkLst>
        </pc:picChg>
        <pc:picChg chg="add del mod">
          <ac:chgData name="Dave Mazur" userId="9b876183-3b5b-4ac6-8ac9-1ba72b986a65" providerId="ADAL" clId="{81B5D377-49B7-BD4B-B830-ED5591F4A7E9}" dt="2021-01-26T19:37:52.274" v="2253" actId="478"/>
          <ac:picMkLst>
            <pc:docMk/>
            <pc:sldMk cId="3577040898" sldId="1255"/>
            <ac:picMk id="3078" creationId="{7FF66BE0-A691-574A-B3A5-5DA6CE68B63C}"/>
          </ac:picMkLst>
        </pc:picChg>
        <pc:picChg chg="add mod">
          <ac:chgData name="Dave Mazur" userId="9b876183-3b5b-4ac6-8ac9-1ba72b986a65" providerId="ADAL" clId="{81B5D377-49B7-BD4B-B830-ED5591F4A7E9}" dt="2021-01-26T19:38:53.195" v="2260" actId="1076"/>
          <ac:picMkLst>
            <pc:docMk/>
            <pc:sldMk cId="3577040898" sldId="1255"/>
            <ac:picMk id="3080" creationId="{C1B94BDC-D53D-E242-8738-EEA0FA6E02BE}"/>
          </ac:picMkLst>
        </pc:picChg>
      </pc:sldChg>
      <pc:sldChg chg="modSp new del mod">
        <pc:chgData name="Dave Mazur" userId="9b876183-3b5b-4ac6-8ac9-1ba72b986a65" providerId="ADAL" clId="{81B5D377-49B7-BD4B-B830-ED5591F4A7E9}" dt="2021-01-26T19:56:56.318" v="2748" actId="2696"/>
        <pc:sldMkLst>
          <pc:docMk/>
          <pc:sldMk cId="1778738428" sldId="1256"/>
        </pc:sldMkLst>
        <pc:spChg chg="mod">
          <ac:chgData name="Dave Mazur" userId="9b876183-3b5b-4ac6-8ac9-1ba72b986a65" providerId="ADAL" clId="{81B5D377-49B7-BD4B-B830-ED5591F4A7E9}" dt="2021-01-26T19:53:01.457" v="2639"/>
          <ac:spMkLst>
            <pc:docMk/>
            <pc:sldMk cId="1778738428" sldId="1256"/>
            <ac:spMk id="2" creationId="{92FE56BC-32BB-FB43-A7AE-495EA9245D9C}"/>
          </ac:spMkLst>
        </pc:spChg>
        <pc:spChg chg="mod">
          <ac:chgData name="Dave Mazur" userId="9b876183-3b5b-4ac6-8ac9-1ba72b986a65" providerId="ADAL" clId="{81B5D377-49B7-BD4B-B830-ED5591F4A7E9}" dt="2021-01-26T19:44:04.648" v="2513" actId="20577"/>
          <ac:spMkLst>
            <pc:docMk/>
            <pc:sldMk cId="1778738428" sldId="1256"/>
            <ac:spMk id="3" creationId="{3D69D930-481B-2942-95DE-AC8252FF1195}"/>
          </ac:spMkLst>
        </pc:spChg>
        <pc:spChg chg="mod">
          <ac:chgData name="Dave Mazur" userId="9b876183-3b5b-4ac6-8ac9-1ba72b986a65" providerId="ADAL" clId="{81B5D377-49B7-BD4B-B830-ED5591F4A7E9}" dt="2021-01-25T19:01:20.764" v="1343" actId="20577"/>
          <ac:spMkLst>
            <pc:docMk/>
            <pc:sldMk cId="1778738428" sldId="1256"/>
            <ac:spMk id="4" creationId="{8C578958-F947-5D4E-B7FE-07065A5BCC95}"/>
          </ac:spMkLst>
        </pc:spChg>
      </pc:sldChg>
      <pc:sldChg chg="delSp modSp add mod">
        <pc:chgData name="Dave Mazur" userId="9b876183-3b5b-4ac6-8ac9-1ba72b986a65" providerId="ADAL" clId="{81B5D377-49B7-BD4B-B830-ED5591F4A7E9}" dt="2021-02-02T16:35:03.346" v="6075" actId="478"/>
        <pc:sldMkLst>
          <pc:docMk/>
          <pc:sldMk cId="706395210" sldId="1257"/>
        </pc:sldMkLst>
        <pc:spChg chg="mod">
          <ac:chgData name="Dave Mazur" userId="9b876183-3b5b-4ac6-8ac9-1ba72b986a65" providerId="ADAL" clId="{81B5D377-49B7-BD4B-B830-ED5591F4A7E9}" dt="2021-01-26T19:57:45.193" v="2787" actId="20577"/>
          <ac:spMkLst>
            <pc:docMk/>
            <pc:sldMk cId="706395210" sldId="1257"/>
            <ac:spMk id="2" creationId="{92FE56BC-32BB-FB43-A7AE-495EA9245D9C}"/>
          </ac:spMkLst>
        </pc:spChg>
        <pc:spChg chg="del">
          <ac:chgData name="Dave Mazur" userId="9b876183-3b5b-4ac6-8ac9-1ba72b986a65" providerId="ADAL" clId="{81B5D377-49B7-BD4B-B830-ED5591F4A7E9}" dt="2021-02-02T16:35:03.346" v="6075" actId="478"/>
          <ac:spMkLst>
            <pc:docMk/>
            <pc:sldMk cId="706395210" sldId="1257"/>
            <ac:spMk id="3" creationId="{3D69D930-481B-2942-95DE-AC8252FF1195}"/>
          </ac:spMkLst>
        </pc:spChg>
        <pc:spChg chg="mod">
          <ac:chgData name="Dave Mazur" userId="9b876183-3b5b-4ac6-8ac9-1ba72b986a65" providerId="ADAL" clId="{81B5D377-49B7-BD4B-B830-ED5591F4A7E9}" dt="2021-01-25T19:01:33.430" v="1353" actId="20577"/>
          <ac:spMkLst>
            <pc:docMk/>
            <pc:sldMk cId="706395210" sldId="1257"/>
            <ac:spMk id="4" creationId="{8C578958-F947-5D4E-B7FE-07065A5BCC95}"/>
          </ac:spMkLst>
        </pc:spChg>
      </pc:sldChg>
      <pc:sldChg chg="addSp delSp modSp new mod">
        <pc:chgData name="Dave Mazur" userId="9b876183-3b5b-4ac6-8ac9-1ba72b986a65" providerId="ADAL" clId="{81B5D377-49B7-BD4B-B830-ED5591F4A7E9}" dt="2021-01-26T18:17:34.886" v="2105" actId="20577"/>
        <pc:sldMkLst>
          <pc:docMk/>
          <pc:sldMk cId="2050096029" sldId="1258"/>
        </pc:sldMkLst>
        <pc:spChg chg="mod">
          <ac:chgData name="Dave Mazur" userId="9b876183-3b5b-4ac6-8ac9-1ba72b986a65" providerId="ADAL" clId="{81B5D377-49B7-BD4B-B830-ED5591F4A7E9}" dt="2021-01-26T18:17:34.886" v="2105" actId="20577"/>
          <ac:spMkLst>
            <pc:docMk/>
            <pc:sldMk cId="2050096029" sldId="1258"/>
            <ac:spMk id="2" creationId="{EB11CAB0-BEB2-6E47-B924-702FBB853D07}"/>
          </ac:spMkLst>
        </pc:spChg>
        <pc:spChg chg="del">
          <ac:chgData name="Dave Mazur" userId="9b876183-3b5b-4ac6-8ac9-1ba72b986a65" providerId="ADAL" clId="{81B5D377-49B7-BD4B-B830-ED5591F4A7E9}" dt="2021-01-26T18:08:11.407" v="1690" actId="478"/>
          <ac:spMkLst>
            <pc:docMk/>
            <pc:sldMk cId="2050096029" sldId="1258"/>
            <ac:spMk id="3" creationId="{AEED6884-950C-4F45-8C03-B72CC1C19678}"/>
          </ac:spMkLst>
        </pc:spChg>
        <pc:spChg chg="mod">
          <ac:chgData name="Dave Mazur" userId="9b876183-3b5b-4ac6-8ac9-1ba72b986a65" providerId="ADAL" clId="{81B5D377-49B7-BD4B-B830-ED5591F4A7E9}" dt="2021-01-26T18:17:24.776" v="2095" actId="20577"/>
          <ac:spMkLst>
            <pc:docMk/>
            <pc:sldMk cId="2050096029" sldId="1258"/>
            <ac:spMk id="4" creationId="{6AE6DA95-76D8-8646-B27D-393E4317380F}"/>
          </ac:spMkLst>
        </pc:spChg>
        <pc:spChg chg="del">
          <ac:chgData name="Dave Mazur" userId="9b876183-3b5b-4ac6-8ac9-1ba72b986a65" providerId="ADAL" clId="{81B5D377-49B7-BD4B-B830-ED5591F4A7E9}" dt="2021-01-26T18:09:20.611" v="1740"/>
          <ac:spMkLst>
            <pc:docMk/>
            <pc:sldMk cId="2050096029" sldId="1258"/>
            <ac:spMk id="5" creationId="{55E6F510-3A32-CA4A-9D8B-91DAB948A5F8}"/>
          </ac:spMkLst>
        </pc:spChg>
        <pc:picChg chg="add mod">
          <ac:chgData name="Dave Mazur" userId="9b876183-3b5b-4ac6-8ac9-1ba72b986a65" providerId="ADAL" clId="{81B5D377-49B7-BD4B-B830-ED5591F4A7E9}" dt="2021-01-26T18:10:10.989" v="1743" actId="1076"/>
          <ac:picMkLst>
            <pc:docMk/>
            <pc:sldMk cId="2050096029" sldId="1258"/>
            <ac:picMk id="6" creationId="{D90C48CD-4996-834A-A1B9-97DEB8A67D92}"/>
          </ac:picMkLst>
        </pc:picChg>
        <pc:picChg chg="add mod">
          <ac:chgData name="Dave Mazur" userId="9b876183-3b5b-4ac6-8ac9-1ba72b986a65" providerId="ADAL" clId="{81B5D377-49B7-BD4B-B830-ED5591F4A7E9}" dt="2021-01-26T18:10:14.837" v="1745" actId="1076"/>
          <ac:picMkLst>
            <pc:docMk/>
            <pc:sldMk cId="2050096029" sldId="1258"/>
            <ac:picMk id="7" creationId="{99E6DBB5-F680-B94B-9C93-88484EF5D2B5}"/>
          </ac:picMkLst>
        </pc:picChg>
      </pc:sldChg>
      <pc:sldChg chg="addSp delSp modSp new del mod">
        <pc:chgData name="Dave Mazur" userId="9b876183-3b5b-4ac6-8ac9-1ba72b986a65" providerId="ADAL" clId="{81B5D377-49B7-BD4B-B830-ED5591F4A7E9}" dt="2021-01-26T19:30:32.398" v="2207" actId="2696"/>
        <pc:sldMkLst>
          <pc:docMk/>
          <pc:sldMk cId="3092587998" sldId="1259"/>
        </pc:sldMkLst>
        <pc:spChg chg="mod">
          <ac:chgData name="Dave Mazur" userId="9b876183-3b5b-4ac6-8ac9-1ba72b986a65" providerId="ADAL" clId="{81B5D377-49B7-BD4B-B830-ED5591F4A7E9}" dt="2021-01-26T18:26:17.310" v="2139" actId="20577"/>
          <ac:spMkLst>
            <pc:docMk/>
            <pc:sldMk cId="3092587998" sldId="1259"/>
            <ac:spMk id="2" creationId="{5AA71D9A-786A-7148-A5EA-BC315C77DCF2}"/>
          </ac:spMkLst>
        </pc:spChg>
        <pc:spChg chg="del">
          <ac:chgData name="Dave Mazur" userId="9b876183-3b5b-4ac6-8ac9-1ba72b986a65" providerId="ADAL" clId="{81B5D377-49B7-BD4B-B830-ED5591F4A7E9}" dt="2021-01-26T19:30:20.436" v="2206" actId="478"/>
          <ac:spMkLst>
            <pc:docMk/>
            <pc:sldMk cId="3092587998" sldId="1259"/>
            <ac:spMk id="3" creationId="{343314D5-5488-334B-AE8A-B937EE350C04}"/>
          </ac:spMkLst>
        </pc:spChg>
        <pc:spChg chg="del">
          <ac:chgData name="Dave Mazur" userId="9b876183-3b5b-4ac6-8ac9-1ba72b986a65" providerId="ADAL" clId="{81B5D377-49B7-BD4B-B830-ED5591F4A7E9}" dt="2021-01-26T18:25:22.306" v="2130" actId="478"/>
          <ac:spMkLst>
            <pc:docMk/>
            <pc:sldMk cId="3092587998" sldId="1259"/>
            <ac:spMk id="4" creationId="{A214C634-C2DD-1847-8155-6749B5B7C39B}"/>
          </ac:spMkLst>
        </pc:spChg>
        <pc:picChg chg="add mod">
          <ac:chgData name="Dave Mazur" userId="9b876183-3b5b-4ac6-8ac9-1ba72b986a65" providerId="ADAL" clId="{81B5D377-49B7-BD4B-B830-ED5591F4A7E9}" dt="2021-01-26T18:25:11.373" v="2110" actId="1076"/>
          <ac:picMkLst>
            <pc:docMk/>
            <pc:sldMk cId="3092587998" sldId="1259"/>
            <ac:picMk id="5" creationId="{0C4C472D-EAB2-6F48-9559-467DC7C34435}"/>
          </ac:picMkLst>
        </pc:picChg>
      </pc:sldChg>
      <pc:sldChg chg="addSp delSp modSp new mod">
        <pc:chgData name="Dave Mazur" userId="9b876183-3b5b-4ac6-8ac9-1ba72b986a65" providerId="ADAL" clId="{81B5D377-49B7-BD4B-B830-ED5591F4A7E9}" dt="2021-01-26T19:28:37.664" v="2188" actId="14100"/>
        <pc:sldMkLst>
          <pc:docMk/>
          <pc:sldMk cId="2996661007" sldId="1260"/>
        </pc:sldMkLst>
        <pc:spChg chg="del">
          <ac:chgData name="Dave Mazur" userId="9b876183-3b5b-4ac6-8ac9-1ba72b986a65" providerId="ADAL" clId="{81B5D377-49B7-BD4B-B830-ED5591F4A7E9}" dt="2021-01-26T18:27:07.947" v="2142"/>
          <ac:spMkLst>
            <pc:docMk/>
            <pc:sldMk cId="2996661007" sldId="1260"/>
            <ac:spMk id="2" creationId="{F5EC1E0E-C1FD-5246-B9BD-3BA1E5E74FC0}"/>
          </ac:spMkLst>
        </pc:spChg>
        <pc:spChg chg="del">
          <ac:chgData name="Dave Mazur" userId="9b876183-3b5b-4ac6-8ac9-1ba72b986a65" providerId="ADAL" clId="{81B5D377-49B7-BD4B-B830-ED5591F4A7E9}" dt="2021-01-26T19:27:55.962" v="2177" actId="478"/>
          <ac:spMkLst>
            <pc:docMk/>
            <pc:sldMk cId="2996661007" sldId="1260"/>
            <ac:spMk id="3" creationId="{7899146A-EE2F-3449-8368-36E21DD31CE6}"/>
          </ac:spMkLst>
        </pc:spChg>
        <pc:spChg chg="del mod">
          <ac:chgData name="Dave Mazur" userId="9b876183-3b5b-4ac6-8ac9-1ba72b986a65" providerId="ADAL" clId="{81B5D377-49B7-BD4B-B830-ED5591F4A7E9}" dt="2021-01-26T19:28:25.319" v="2185" actId="478"/>
          <ac:spMkLst>
            <pc:docMk/>
            <pc:sldMk cId="2996661007" sldId="1260"/>
            <ac:spMk id="4" creationId="{6B331554-9D8C-014A-ABAF-ECD4BEEF8593}"/>
          </ac:spMkLst>
        </pc:spChg>
        <pc:spChg chg="del mod">
          <ac:chgData name="Dave Mazur" userId="9b876183-3b5b-4ac6-8ac9-1ba72b986a65" providerId="ADAL" clId="{81B5D377-49B7-BD4B-B830-ED5591F4A7E9}" dt="2021-01-26T19:27:59.680" v="2178" actId="478"/>
          <ac:spMkLst>
            <pc:docMk/>
            <pc:sldMk cId="2996661007" sldId="1260"/>
            <ac:spMk id="5" creationId="{97228C40-D7A2-5842-842E-F172411FEB88}"/>
          </ac:spMkLst>
        </pc:spChg>
        <pc:spChg chg="mod">
          <ac:chgData name="Dave Mazur" userId="9b876183-3b5b-4ac6-8ac9-1ba72b986a65" providerId="ADAL" clId="{81B5D377-49B7-BD4B-B830-ED5591F4A7E9}" dt="2021-01-26T18:26:58.934" v="2141"/>
          <ac:spMkLst>
            <pc:docMk/>
            <pc:sldMk cId="2996661007" sldId="1260"/>
            <ac:spMk id="6" creationId="{DEE933E7-6114-CE44-BA35-DB855B35618F}"/>
          </ac:spMkLst>
        </pc:spChg>
        <pc:spChg chg="del">
          <ac:chgData name="Dave Mazur" userId="9b876183-3b5b-4ac6-8ac9-1ba72b986a65" providerId="ADAL" clId="{81B5D377-49B7-BD4B-B830-ED5591F4A7E9}" dt="2021-01-26T19:28:05.527" v="2180" actId="478"/>
          <ac:spMkLst>
            <pc:docMk/>
            <pc:sldMk cId="2996661007" sldId="1260"/>
            <ac:spMk id="7" creationId="{3C1B6EF0-CAC7-2E42-85EF-3C50BBD75394}"/>
          </ac:spMkLst>
        </pc:spChg>
        <pc:spChg chg="add del mod">
          <ac:chgData name="Dave Mazur" userId="9b876183-3b5b-4ac6-8ac9-1ba72b986a65" providerId="ADAL" clId="{81B5D377-49B7-BD4B-B830-ED5591F4A7E9}" dt="2021-01-26T19:28:02.121" v="2179" actId="478"/>
          <ac:spMkLst>
            <pc:docMk/>
            <pc:sldMk cId="2996661007" sldId="1260"/>
            <ac:spMk id="10" creationId="{8D6EEAC3-A987-7340-814F-199DC13584C2}"/>
          </ac:spMkLst>
        </pc:spChg>
        <pc:spChg chg="add del mod">
          <ac:chgData name="Dave Mazur" userId="9b876183-3b5b-4ac6-8ac9-1ba72b986a65" providerId="ADAL" clId="{81B5D377-49B7-BD4B-B830-ED5591F4A7E9}" dt="2021-01-26T19:28:28.472" v="2186" actId="478"/>
          <ac:spMkLst>
            <pc:docMk/>
            <pc:sldMk cId="2996661007" sldId="1260"/>
            <ac:spMk id="12" creationId="{20B72989-28A0-9D46-97A3-17E6368F48A4}"/>
          </ac:spMkLst>
        </pc:spChg>
        <pc:picChg chg="add mod">
          <ac:chgData name="Dave Mazur" userId="9b876183-3b5b-4ac6-8ac9-1ba72b986a65" providerId="ADAL" clId="{81B5D377-49B7-BD4B-B830-ED5591F4A7E9}" dt="2021-01-26T19:28:37.664" v="2188" actId="14100"/>
          <ac:picMkLst>
            <pc:docMk/>
            <pc:sldMk cId="2996661007" sldId="1260"/>
            <ac:picMk id="8" creationId="{B011847C-0324-0842-8731-8F752F26EDC6}"/>
          </ac:picMkLst>
        </pc:picChg>
      </pc:sldChg>
      <pc:sldChg chg="addSp modSp new mod">
        <pc:chgData name="Dave Mazur" userId="9b876183-3b5b-4ac6-8ac9-1ba72b986a65" providerId="ADAL" clId="{81B5D377-49B7-BD4B-B830-ED5591F4A7E9}" dt="2021-02-02T15:53:38.055" v="4612" actId="20577"/>
        <pc:sldMkLst>
          <pc:docMk/>
          <pc:sldMk cId="1590737197" sldId="1261"/>
        </pc:sldMkLst>
        <pc:spChg chg="mod">
          <ac:chgData name="Dave Mazur" userId="9b876183-3b5b-4ac6-8ac9-1ba72b986a65" providerId="ADAL" clId="{81B5D377-49B7-BD4B-B830-ED5591F4A7E9}" dt="2021-01-26T19:54:54.770" v="2641"/>
          <ac:spMkLst>
            <pc:docMk/>
            <pc:sldMk cId="1590737197" sldId="1261"/>
            <ac:spMk id="2" creationId="{EFC9385E-9CB3-BB44-BFB6-689F704C9EC3}"/>
          </ac:spMkLst>
        </pc:spChg>
        <pc:spChg chg="mod">
          <ac:chgData name="Dave Mazur" userId="9b876183-3b5b-4ac6-8ac9-1ba72b986a65" providerId="ADAL" clId="{81B5D377-49B7-BD4B-B830-ED5591F4A7E9}" dt="2021-01-26T19:55:04.464" v="2642"/>
          <ac:spMkLst>
            <pc:docMk/>
            <pc:sldMk cId="1590737197" sldId="1261"/>
            <ac:spMk id="3" creationId="{462C66FA-C081-774E-9E18-1516E5EF27ED}"/>
          </ac:spMkLst>
        </pc:spChg>
        <pc:spChg chg="mod">
          <ac:chgData name="Dave Mazur" userId="9b876183-3b5b-4ac6-8ac9-1ba72b986a65" providerId="ADAL" clId="{81B5D377-49B7-BD4B-B830-ED5591F4A7E9}" dt="2021-02-02T15:53:38.055" v="4612" actId="20577"/>
          <ac:spMkLst>
            <pc:docMk/>
            <pc:sldMk cId="1590737197" sldId="1261"/>
            <ac:spMk id="4" creationId="{B6061823-4C76-B54F-822E-31DAFAFB2CBF}"/>
          </ac:spMkLst>
        </pc:spChg>
        <pc:spChg chg="mod">
          <ac:chgData name="Dave Mazur" userId="9b876183-3b5b-4ac6-8ac9-1ba72b986a65" providerId="ADAL" clId="{81B5D377-49B7-BD4B-B830-ED5591F4A7E9}" dt="2021-01-26T20:31:57.128" v="4365" actId="1076"/>
          <ac:spMkLst>
            <pc:docMk/>
            <pc:sldMk cId="1590737197" sldId="1261"/>
            <ac:spMk id="5" creationId="{948EAB76-6BE7-CE4D-8D37-6059F1D0D80D}"/>
          </ac:spMkLst>
        </pc:spChg>
        <pc:picChg chg="add mod">
          <ac:chgData name="Dave Mazur" userId="9b876183-3b5b-4ac6-8ac9-1ba72b986a65" providerId="ADAL" clId="{81B5D377-49B7-BD4B-B830-ED5591F4A7E9}" dt="2021-01-26T20:32:03.180" v="4367" actId="1076"/>
          <ac:picMkLst>
            <pc:docMk/>
            <pc:sldMk cId="1590737197" sldId="1261"/>
            <ac:picMk id="6146" creationId="{1EFDB100-301E-E348-BCA0-5DEBD7AC0525}"/>
          </ac:picMkLst>
        </pc:picChg>
      </pc:sldChg>
      <pc:sldChg chg="addSp modSp add mod">
        <pc:chgData name="Dave Mazur" userId="9b876183-3b5b-4ac6-8ac9-1ba72b986a65" providerId="ADAL" clId="{81B5D377-49B7-BD4B-B830-ED5591F4A7E9}" dt="2021-01-26T20:30:39.556" v="4360" actId="1076"/>
        <pc:sldMkLst>
          <pc:docMk/>
          <pc:sldMk cId="67884638" sldId="1262"/>
        </pc:sldMkLst>
        <pc:spChg chg="mod">
          <ac:chgData name="Dave Mazur" userId="9b876183-3b5b-4ac6-8ac9-1ba72b986a65" providerId="ADAL" clId="{81B5D377-49B7-BD4B-B830-ED5591F4A7E9}" dt="2021-01-26T20:11:29.862" v="3400" actId="255"/>
          <ac:spMkLst>
            <pc:docMk/>
            <pc:sldMk cId="67884638" sldId="1262"/>
            <ac:spMk id="2" creationId="{DCAF89E3-A101-D843-8102-34A52AE98E4F}"/>
          </ac:spMkLst>
        </pc:spChg>
        <pc:spChg chg="mod">
          <ac:chgData name="Dave Mazur" userId="9b876183-3b5b-4ac6-8ac9-1ba72b986a65" providerId="ADAL" clId="{81B5D377-49B7-BD4B-B830-ED5591F4A7E9}" dt="2021-01-26T20:05:07.123" v="3010" actId="20577"/>
          <ac:spMkLst>
            <pc:docMk/>
            <pc:sldMk cId="67884638" sldId="1262"/>
            <ac:spMk id="4" creationId="{64CEE358-FA17-8B4F-B5D4-1179B8DE03A9}"/>
          </ac:spMkLst>
        </pc:spChg>
        <pc:spChg chg="mod">
          <ac:chgData name="Dave Mazur" userId="9b876183-3b5b-4ac6-8ac9-1ba72b986a65" providerId="ADAL" clId="{81B5D377-49B7-BD4B-B830-ED5591F4A7E9}" dt="2021-01-26T20:30:34.989" v="4358" actId="1076"/>
          <ac:spMkLst>
            <pc:docMk/>
            <pc:sldMk cId="67884638" sldId="1262"/>
            <ac:spMk id="6" creationId="{B3E84CC6-45F2-6741-BCD9-722950D4461C}"/>
          </ac:spMkLst>
        </pc:spChg>
        <pc:picChg chg="add mod">
          <ac:chgData name="Dave Mazur" userId="9b876183-3b5b-4ac6-8ac9-1ba72b986a65" providerId="ADAL" clId="{81B5D377-49B7-BD4B-B830-ED5591F4A7E9}" dt="2021-01-26T20:30:39.556" v="4360" actId="1076"/>
          <ac:picMkLst>
            <pc:docMk/>
            <pc:sldMk cId="67884638" sldId="1262"/>
            <ac:picMk id="5122" creationId="{618E9AF0-704A-0A47-A952-6A33F96CE1A5}"/>
          </ac:picMkLst>
        </pc:picChg>
      </pc:sldChg>
      <pc:sldChg chg="addSp delSp modSp new mod">
        <pc:chgData name="Dave Mazur" userId="9b876183-3b5b-4ac6-8ac9-1ba72b986a65" providerId="ADAL" clId="{81B5D377-49B7-BD4B-B830-ED5591F4A7E9}" dt="2021-01-26T20:38:42.896" v="4610" actId="478"/>
        <pc:sldMkLst>
          <pc:docMk/>
          <pc:sldMk cId="3483365779" sldId="1263"/>
        </pc:sldMkLst>
        <pc:spChg chg="del mod">
          <ac:chgData name="Dave Mazur" userId="9b876183-3b5b-4ac6-8ac9-1ba72b986a65" providerId="ADAL" clId="{81B5D377-49B7-BD4B-B830-ED5591F4A7E9}" dt="2021-01-26T20:34:24.503" v="4370" actId="478"/>
          <ac:spMkLst>
            <pc:docMk/>
            <pc:sldMk cId="3483365779" sldId="1263"/>
            <ac:spMk id="2" creationId="{A430F02F-EEC3-3F44-B95E-99F21307955F}"/>
          </ac:spMkLst>
        </pc:spChg>
        <pc:spChg chg="del mod">
          <ac:chgData name="Dave Mazur" userId="9b876183-3b5b-4ac6-8ac9-1ba72b986a65" providerId="ADAL" clId="{81B5D377-49B7-BD4B-B830-ED5591F4A7E9}" dt="2021-01-26T20:36:07.970" v="4422" actId="478"/>
          <ac:spMkLst>
            <pc:docMk/>
            <pc:sldMk cId="3483365779" sldId="1263"/>
            <ac:spMk id="3" creationId="{5CA86F8A-479F-624B-9ABF-C22020DFA8E9}"/>
          </ac:spMkLst>
        </pc:spChg>
        <pc:spChg chg="mod">
          <ac:chgData name="Dave Mazur" userId="9b876183-3b5b-4ac6-8ac9-1ba72b986a65" providerId="ADAL" clId="{81B5D377-49B7-BD4B-B830-ED5591F4A7E9}" dt="2021-01-26T20:34:44.884" v="4395" actId="20577"/>
          <ac:spMkLst>
            <pc:docMk/>
            <pc:sldMk cId="3483365779" sldId="1263"/>
            <ac:spMk id="4" creationId="{822D4AB1-E884-7A41-9840-7114BD472600}"/>
          </ac:spMkLst>
        </pc:spChg>
        <pc:spChg chg="add del mod">
          <ac:chgData name="Dave Mazur" userId="9b876183-3b5b-4ac6-8ac9-1ba72b986a65" providerId="ADAL" clId="{81B5D377-49B7-BD4B-B830-ED5591F4A7E9}" dt="2021-01-26T20:35:57.657" v="4419" actId="478"/>
          <ac:spMkLst>
            <pc:docMk/>
            <pc:sldMk cId="3483365779" sldId="1263"/>
            <ac:spMk id="5" creationId="{07350689-BBAD-1048-B6A0-AEEAAFEF06D6}"/>
          </ac:spMkLst>
        </pc:spChg>
        <pc:spChg chg="add mod">
          <ac:chgData name="Dave Mazur" userId="9b876183-3b5b-4ac6-8ac9-1ba72b986a65" providerId="ADAL" clId="{81B5D377-49B7-BD4B-B830-ED5591F4A7E9}" dt="2021-01-26T20:38:33.392" v="4609" actId="20577"/>
          <ac:spMkLst>
            <pc:docMk/>
            <pc:sldMk cId="3483365779" sldId="1263"/>
            <ac:spMk id="7" creationId="{5D076397-99A6-A44D-B50A-C44BF21F1425}"/>
          </ac:spMkLst>
        </pc:spChg>
        <pc:spChg chg="add del mod">
          <ac:chgData name="Dave Mazur" userId="9b876183-3b5b-4ac6-8ac9-1ba72b986a65" providerId="ADAL" clId="{81B5D377-49B7-BD4B-B830-ED5591F4A7E9}" dt="2021-01-26T20:38:42.896" v="4610" actId="478"/>
          <ac:spMkLst>
            <pc:docMk/>
            <pc:sldMk cId="3483365779" sldId="1263"/>
            <ac:spMk id="8" creationId="{EC57CD02-4428-5E48-A012-7932F15FE2C6}"/>
          </ac:spMkLst>
        </pc:spChg>
        <pc:picChg chg="add mod">
          <ac:chgData name="Dave Mazur" userId="9b876183-3b5b-4ac6-8ac9-1ba72b986a65" providerId="ADAL" clId="{81B5D377-49B7-BD4B-B830-ED5591F4A7E9}" dt="2021-01-26T20:35:22.644" v="4413" actId="1076"/>
          <ac:picMkLst>
            <pc:docMk/>
            <pc:sldMk cId="3483365779" sldId="1263"/>
            <ac:picMk id="7170" creationId="{A4A89274-BE31-A14E-A96D-827B16CAEFF9}"/>
          </ac:picMkLst>
        </pc:picChg>
      </pc:sldChg>
      <pc:sldChg chg="addSp delSp modSp new mod">
        <pc:chgData name="Dave Mazur" userId="9b876183-3b5b-4ac6-8ac9-1ba72b986a65" providerId="ADAL" clId="{81B5D377-49B7-BD4B-B830-ED5591F4A7E9}" dt="2021-02-02T16:36:19.575" v="6078"/>
        <pc:sldMkLst>
          <pc:docMk/>
          <pc:sldMk cId="1726984545" sldId="1264"/>
        </pc:sldMkLst>
        <pc:spChg chg="mod">
          <ac:chgData name="Dave Mazur" userId="9b876183-3b5b-4ac6-8ac9-1ba72b986a65" providerId="ADAL" clId="{81B5D377-49B7-BD4B-B830-ED5591F4A7E9}" dt="2021-02-02T16:36:19.575" v="6078"/>
          <ac:spMkLst>
            <pc:docMk/>
            <pc:sldMk cId="1726984545" sldId="1264"/>
            <ac:spMk id="2" creationId="{C58D7242-3FF6-354A-A2E4-B190E6E352E3}"/>
          </ac:spMkLst>
        </pc:spChg>
        <pc:spChg chg="del">
          <ac:chgData name="Dave Mazur" userId="9b876183-3b5b-4ac6-8ac9-1ba72b986a65" providerId="ADAL" clId="{81B5D377-49B7-BD4B-B830-ED5591F4A7E9}" dt="2021-01-26T20:20:30.606" v="3761" actId="478"/>
          <ac:spMkLst>
            <pc:docMk/>
            <pc:sldMk cId="1726984545" sldId="1264"/>
            <ac:spMk id="3" creationId="{49B91041-0346-4349-9948-7535F796F337}"/>
          </ac:spMkLst>
        </pc:spChg>
        <pc:spChg chg="mod">
          <ac:chgData name="Dave Mazur" userId="9b876183-3b5b-4ac6-8ac9-1ba72b986a65" providerId="ADAL" clId="{81B5D377-49B7-BD4B-B830-ED5591F4A7E9}" dt="2021-01-26T20:18:42.303" v="3691" actId="20577"/>
          <ac:spMkLst>
            <pc:docMk/>
            <pc:sldMk cId="1726984545" sldId="1264"/>
            <ac:spMk id="4" creationId="{20AD5D51-439A-9248-A641-24423604EA47}"/>
          </ac:spMkLst>
        </pc:spChg>
        <pc:picChg chg="add mod">
          <ac:chgData name="Dave Mazur" userId="9b876183-3b5b-4ac6-8ac9-1ba72b986a65" providerId="ADAL" clId="{81B5D377-49B7-BD4B-B830-ED5591F4A7E9}" dt="2021-01-26T20:20:27.807" v="3760" actId="1076"/>
          <ac:picMkLst>
            <pc:docMk/>
            <pc:sldMk cId="1726984545" sldId="1264"/>
            <ac:picMk id="5" creationId="{A246FC9E-5815-794C-9BDD-71ECC146F7AB}"/>
          </ac:picMkLst>
        </pc:picChg>
      </pc:sldChg>
      <pc:sldChg chg="addSp delSp modSp add mod modNotesTx">
        <pc:chgData name="Dave Mazur" userId="9b876183-3b5b-4ac6-8ac9-1ba72b986a65" providerId="ADAL" clId="{81B5D377-49B7-BD4B-B830-ED5591F4A7E9}" dt="2021-02-02T16:33:06.257" v="6052" actId="20577"/>
        <pc:sldMkLst>
          <pc:docMk/>
          <pc:sldMk cId="996983648" sldId="1265"/>
        </pc:sldMkLst>
        <pc:spChg chg="mod">
          <ac:chgData name="Dave Mazur" userId="9b876183-3b5b-4ac6-8ac9-1ba72b986a65" providerId="ADAL" clId="{81B5D377-49B7-BD4B-B830-ED5591F4A7E9}" dt="2021-02-02T16:29:37.299" v="5999"/>
          <ac:spMkLst>
            <pc:docMk/>
            <pc:sldMk cId="996983648" sldId="1265"/>
            <ac:spMk id="2" creationId="{775D81D3-2118-BE4E-8251-0EBBB8FF45E0}"/>
          </ac:spMkLst>
        </pc:spChg>
        <pc:spChg chg="mod">
          <ac:chgData name="Dave Mazur" userId="9b876183-3b5b-4ac6-8ac9-1ba72b986a65" providerId="ADAL" clId="{81B5D377-49B7-BD4B-B830-ED5591F4A7E9}" dt="2021-02-02T16:29:49.331" v="6000"/>
          <ac:spMkLst>
            <pc:docMk/>
            <pc:sldMk cId="996983648" sldId="1265"/>
            <ac:spMk id="3" creationId="{ACC86961-06F8-A746-BB95-D5F36DB96D06}"/>
          </ac:spMkLst>
        </pc:spChg>
        <pc:spChg chg="mod">
          <ac:chgData name="Dave Mazur" userId="9b876183-3b5b-4ac6-8ac9-1ba72b986a65" providerId="ADAL" clId="{81B5D377-49B7-BD4B-B830-ED5591F4A7E9}" dt="2021-02-02T16:29:10.016" v="5996"/>
          <ac:spMkLst>
            <pc:docMk/>
            <pc:sldMk cId="996983648" sldId="1265"/>
            <ac:spMk id="4" creationId="{334F2FDB-34EB-2E47-B2A4-1475F6770FEB}"/>
          </ac:spMkLst>
        </pc:spChg>
        <pc:spChg chg="mod">
          <ac:chgData name="Dave Mazur" userId="9b876183-3b5b-4ac6-8ac9-1ba72b986a65" providerId="ADAL" clId="{81B5D377-49B7-BD4B-B830-ED5591F4A7E9}" dt="2021-02-02T16:29:18.684" v="5997"/>
          <ac:spMkLst>
            <pc:docMk/>
            <pc:sldMk cId="996983648" sldId="1265"/>
            <ac:spMk id="73" creationId="{6A0EEC60-A801-4B6B-8669-B5AA855F2000}"/>
          </ac:spMkLst>
        </pc:spChg>
        <pc:spChg chg="mod">
          <ac:chgData name="Dave Mazur" userId="9b876183-3b5b-4ac6-8ac9-1ba72b986a65" providerId="ADAL" clId="{81B5D377-49B7-BD4B-B830-ED5591F4A7E9}" dt="2021-02-02T16:29:27.516" v="5998"/>
          <ac:spMkLst>
            <pc:docMk/>
            <pc:sldMk cId="996983648" sldId="1265"/>
            <ac:spMk id="77" creationId="{1CFB0FAF-3570-44FB-BFAB-8AD4C4A0BC59}"/>
          </ac:spMkLst>
        </pc:spChg>
        <pc:picChg chg="add del mod">
          <ac:chgData name="Dave Mazur" userId="9b876183-3b5b-4ac6-8ac9-1ba72b986a65" providerId="ADAL" clId="{81B5D377-49B7-BD4B-B830-ED5591F4A7E9}" dt="2021-02-02T16:31:08.659" v="6010" actId="478"/>
          <ac:picMkLst>
            <pc:docMk/>
            <pc:sldMk cId="996983648" sldId="1265"/>
            <ac:picMk id="5" creationId="{831CF7BB-4118-7343-B10A-F009D34BAA46}"/>
          </ac:picMkLst>
        </pc:picChg>
        <pc:picChg chg="add mod">
          <ac:chgData name="Dave Mazur" userId="9b876183-3b5b-4ac6-8ac9-1ba72b986a65" providerId="ADAL" clId="{81B5D377-49B7-BD4B-B830-ED5591F4A7E9}" dt="2021-02-02T16:31:13.599" v="6011" actId="1076"/>
          <ac:picMkLst>
            <pc:docMk/>
            <pc:sldMk cId="996983648" sldId="1265"/>
            <ac:picMk id="6" creationId="{14B0F89E-109B-2C4A-BD3D-BA4A2D0CCB31}"/>
          </ac:picMkLst>
        </pc:picChg>
        <pc:picChg chg="del">
          <ac:chgData name="Dave Mazur" userId="9b876183-3b5b-4ac6-8ac9-1ba72b986a65" providerId="ADAL" clId="{81B5D377-49B7-BD4B-B830-ED5591F4A7E9}" dt="2021-02-02T16:29:51.477" v="6001" actId="478"/>
          <ac:picMkLst>
            <pc:docMk/>
            <pc:sldMk cId="996983648" sldId="1265"/>
            <ac:picMk id="7" creationId="{77D22908-E99D-D242-B0E3-ACCE3A0AF80B}"/>
          </ac:picMkLst>
        </pc:picChg>
        <pc:picChg chg="add mod">
          <ac:chgData name="Dave Mazur" userId="9b876183-3b5b-4ac6-8ac9-1ba72b986a65" providerId="ADAL" clId="{81B5D377-49B7-BD4B-B830-ED5591F4A7E9}" dt="2021-02-02T16:31:46.146" v="6016" actId="1076"/>
          <ac:picMkLst>
            <pc:docMk/>
            <pc:sldMk cId="996983648" sldId="1265"/>
            <ac:picMk id="8" creationId="{C35DFD5E-7116-5748-BDED-F6AA2DFC6588}"/>
          </ac:picMkLst>
        </pc:picChg>
      </pc:sldChg>
      <pc:sldChg chg="addSp delSp modSp add mod modNotesTx">
        <pc:chgData name="Dave Mazur" userId="9b876183-3b5b-4ac6-8ac9-1ba72b986a65" providerId="ADAL" clId="{81B5D377-49B7-BD4B-B830-ED5591F4A7E9}" dt="2021-02-02T17:02:46.347" v="6602" actId="20577"/>
        <pc:sldMkLst>
          <pc:docMk/>
          <pc:sldMk cId="4124965713" sldId="1266"/>
        </pc:sldMkLst>
        <pc:spChg chg="mod">
          <ac:chgData name="Dave Mazur" userId="9b876183-3b5b-4ac6-8ac9-1ba72b986a65" providerId="ADAL" clId="{81B5D377-49B7-BD4B-B830-ED5591F4A7E9}" dt="2021-02-02T16:56:27.011" v="6436" actId="20577"/>
          <ac:spMkLst>
            <pc:docMk/>
            <pc:sldMk cId="4124965713" sldId="1266"/>
            <ac:spMk id="2" creationId="{B8EB4E56-EA05-E74D-BE58-E7715A741194}"/>
          </ac:spMkLst>
        </pc:spChg>
        <pc:spChg chg="mod">
          <ac:chgData name="Dave Mazur" userId="9b876183-3b5b-4ac6-8ac9-1ba72b986a65" providerId="ADAL" clId="{81B5D377-49B7-BD4B-B830-ED5591F4A7E9}" dt="2021-02-02T17:02:26.050" v="6593" actId="20577"/>
          <ac:spMkLst>
            <pc:docMk/>
            <pc:sldMk cId="4124965713" sldId="1266"/>
            <ac:spMk id="5" creationId="{63FEC6CF-58A7-2B4D-828C-7063349B795E}"/>
          </ac:spMkLst>
        </pc:spChg>
        <pc:picChg chg="add mod">
          <ac:chgData name="Dave Mazur" userId="9b876183-3b5b-4ac6-8ac9-1ba72b986a65" providerId="ADAL" clId="{81B5D377-49B7-BD4B-B830-ED5591F4A7E9}" dt="2021-02-02T16:58:15.468" v="6439" actId="1076"/>
          <ac:picMkLst>
            <pc:docMk/>
            <pc:sldMk cId="4124965713" sldId="1266"/>
            <ac:picMk id="3" creationId="{9ECA486F-79C6-1A4C-95E9-116C0AA57119}"/>
          </ac:picMkLst>
        </pc:picChg>
        <pc:picChg chg="del">
          <ac:chgData name="Dave Mazur" userId="9b876183-3b5b-4ac6-8ac9-1ba72b986a65" providerId="ADAL" clId="{81B5D377-49B7-BD4B-B830-ED5591F4A7E9}" dt="2021-02-02T16:56:34.868" v="6437" actId="478"/>
          <ac:picMkLst>
            <pc:docMk/>
            <pc:sldMk cId="4124965713" sldId="1266"/>
            <ac:picMk id="4" creationId="{D9B9ECB6-F686-E84C-AB3D-1207C1349111}"/>
          </ac:picMkLst>
        </pc:picChg>
      </pc:sldChg>
    </pc:docChg>
  </pc:docChgLst>
  <pc:docChgLst>
    <pc:chgData name="Dave Mazur" userId="9b876183-3b5b-4ac6-8ac9-1ba72b986a65" providerId="ADAL" clId="{87D59785-FE42-E047-8E77-1FAF25A9EBED}"/>
    <pc:docChg chg="custSel addSld delSld modSld">
      <pc:chgData name="Dave Mazur" userId="9b876183-3b5b-4ac6-8ac9-1ba72b986a65" providerId="ADAL" clId="{87D59785-FE42-E047-8E77-1FAF25A9EBED}" dt="2020-07-16T15:45:25.077" v="212" actId="20577"/>
      <pc:docMkLst>
        <pc:docMk/>
      </pc:docMkLst>
      <pc:sldChg chg="modSp">
        <pc:chgData name="Dave Mazur" userId="9b876183-3b5b-4ac6-8ac9-1ba72b986a65" providerId="ADAL" clId="{87D59785-FE42-E047-8E77-1FAF25A9EBED}" dt="2020-07-16T15:39:22.605" v="0"/>
        <pc:sldMkLst>
          <pc:docMk/>
          <pc:sldMk cId="3701199283" sldId="1237"/>
        </pc:sldMkLst>
        <pc:spChg chg="mod">
          <ac:chgData name="Dave Mazur" userId="9b876183-3b5b-4ac6-8ac9-1ba72b986a65" providerId="ADAL" clId="{87D59785-FE42-E047-8E77-1FAF25A9EBED}" dt="2020-07-16T15:39:22.605" v="0"/>
          <ac:spMkLst>
            <pc:docMk/>
            <pc:sldMk cId="3701199283" sldId="1237"/>
            <ac:spMk id="4" creationId="{D0F1A755-4BD3-4F47-9D2D-B0F78C6337CA}"/>
          </ac:spMkLst>
        </pc:spChg>
      </pc:sldChg>
      <pc:sldChg chg="addSp delSp modSp add">
        <pc:chgData name="Dave Mazur" userId="9b876183-3b5b-4ac6-8ac9-1ba72b986a65" providerId="ADAL" clId="{87D59785-FE42-E047-8E77-1FAF25A9EBED}" dt="2020-07-16T15:45:25.077" v="212" actId="20577"/>
        <pc:sldMkLst>
          <pc:docMk/>
          <pc:sldMk cId="2230850257" sldId="1245"/>
        </pc:sldMkLst>
        <pc:spChg chg="mod">
          <ac:chgData name="Dave Mazur" userId="9b876183-3b5b-4ac6-8ac9-1ba72b986a65" providerId="ADAL" clId="{87D59785-FE42-E047-8E77-1FAF25A9EBED}" dt="2020-07-16T15:45:25.077" v="212" actId="20577"/>
          <ac:spMkLst>
            <pc:docMk/>
            <pc:sldMk cId="2230850257" sldId="1245"/>
            <ac:spMk id="5" creationId="{C382A8F2-C50C-4576-B364-B78977368F61}"/>
          </ac:spMkLst>
        </pc:spChg>
        <pc:spChg chg="mod">
          <ac:chgData name="Dave Mazur" userId="9b876183-3b5b-4ac6-8ac9-1ba72b986a65" providerId="ADAL" clId="{87D59785-FE42-E047-8E77-1FAF25A9EBED}" dt="2020-07-16T15:45:17.845" v="202" actId="20577"/>
          <ac:spMkLst>
            <pc:docMk/>
            <pc:sldMk cId="2230850257" sldId="1245"/>
            <ac:spMk id="7" creationId="{CC6FB496-DD3D-4F7C-9932-20867C8718D3}"/>
          </ac:spMkLst>
        </pc:spChg>
        <pc:picChg chg="add mod">
          <ac:chgData name="Dave Mazur" userId="9b876183-3b5b-4ac6-8ac9-1ba72b986a65" providerId="ADAL" clId="{87D59785-FE42-E047-8E77-1FAF25A9EBED}" dt="2020-07-16T15:45:05.627" v="174" actId="1076"/>
          <ac:picMkLst>
            <pc:docMk/>
            <pc:sldMk cId="2230850257" sldId="1245"/>
            <ac:picMk id="2" creationId="{078AD1AB-F12E-3D49-89A2-9C3245D4C3FB}"/>
          </ac:picMkLst>
        </pc:picChg>
        <pc:picChg chg="del">
          <ac:chgData name="Dave Mazur" userId="9b876183-3b5b-4ac6-8ac9-1ba72b986a65" providerId="ADAL" clId="{87D59785-FE42-E047-8E77-1FAF25A9EBED}" dt="2020-07-16T15:43:46.369" v="3" actId="478"/>
          <ac:picMkLst>
            <pc:docMk/>
            <pc:sldMk cId="2230850257" sldId="1245"/>
            <ac:picMk id="4" creationId="{897B277F-8330-4A4E-81C1-843A1BA58EC4}"/>
          </ac:picMkLst>
        </pc:picChg>
      </pc:sldChg>
      <pc:sldChg chg="add del">
        <pc:chgData name="Dave Mazur" userId="9b876183-3b5b-4ac6-8ac9-1ba72b986a65" providerId="ADAL" clId="{87D59785-FE42-E047-8E77-1FAF25A9EBED}" dt="2020-07-16T15:44:40.557" v="170"/>
        <pc:sldMkLst>
          <pc:docMk/>
          <pc:sldMk cId="523471278" sldId="124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4/27/21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4/27/21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330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03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24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clone, these are the three primary commands when using git.  Let’s get into an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089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8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the example of AWS forking </a:t>
            </a:r>
            <a:r>
              <a:rPr lang="en-US" dirty="0" err="1"/>
              <a:t>elasticsearch</a:t>
            </a:r>
            <a:r>
              <a:rPr lang="en-US" dirty="0"/>
              <a:t> recently and a link to the article</a:t>
            </a:r>
          </a:p>
          <a:p>
            <a:endParaRPr lang="en-US" dirty="0"/>
          </a:p>
          <a:p>
            <a:r>
              <a:rPr lang="en-US" dirty="0"/>
              <a:t>AWS chose to fork the previous opensource version of </a:t>
            </a:r>
            <a:r>
              <a:rPr lang="en-US" dirty="0" err="1"/>
              <a:t>ElasticSearch</a:t>
            </a:r>
            <a:r>
              <a:rPr lang="en-US" dirty="0"/>
              <a:t> and Kibana.    AWS will maintain the source repository and manage code changes.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a clone</a:t>
            </a:r>
          </a:p>
          <a:p>
            <a:pPr marL="171450" indent="-171450">
              <a:buFontTx/>
              <a:buChar char="-"/>
            </a:pPr>
            <a:r>
              <a:rPr lang="en-US" dirty="0"/>
              <a:t>Have someone make a change in the parent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Git pull to get the change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Fork the repository</a:t>
            </a:r>
          </a:p>
          <a:p>
            <a:pPr marL="171450" indent="-171450">
              <a:buFontTx/>
              <a:buChar char="-"/>
            </a:pPr>
            <a:r>
              <a:rPr lang="en-US" dirty="0"/>
              <a:t>Git clone of the new repository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85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Show simple branches by multiple developers off master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Branch off master into v2, make changes, merge into v2 branch, then merge v2 into master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280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Example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20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idea how to show this one...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723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770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 Studio Code is an integrated development environment from Microsoft (free btw).  Had good integration with git.  </a:t>
            </a:r>
          </a:p>
          <a:p>
            <a:r>
              <a:rPr lang="en-US" dirty="0"/>
              <a:t>It recognizes the .git file in the development subdirectory and updates the environment as files are modified.  </a:t>
            </a:r>
          </a:p>
          <a:p>
            <a:r>
              <a:rPr lang="en-US" dirty="0"/>
              <a:t>You can still use the command line and changes are reflected in vs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777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Throughout the presentation we will be showing you hands on examples to help you better understand the concepts.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260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A registry is a collection of repositories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A repository is a collection of images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546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0849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887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/>
              <a:t>collection of related objects could be source files or images that are tagged or numbered</a:t>
            </a:r>
          </a:p>
          <a:p>
            <a:endParaRPr lang="en-US" strike="noStrike" baseline="0" dirty="0"/>
          </a:p>
          <a:p>
            <a:r>
              <a:rPr lang="en-US" strike="noStrike" baseline="0" dirty="0"/>
              <a:t>*** Within an image registry you can have repositories of numbered/tagged images</a:t>
            </a:r>
          </a:p>
          <a:p>
            <a:endParaRPr lang="en-US" strike="noStrike" baseline="0" dirty="0"/>
          </a:p>
          <a:p>
            <a:r>
              <a:rPr lang="en-US" strike="noStrike" baseline="0" dirty="0" err="1"/>
              <a:t>hub.docker.com</a:t>
            </a:r>
            <a:r>
              <a:rPr lang="en-US" strike="noStrike" baseline="0" dirty="0"/>
              <a:t> is the registry</a:t>
            </a:r>
          </a:p>
          <a:p>
            <a:r>
              <a:rPr lang="en-US" strike="noStrike" baseline="0" dirty="0" err="1"/>
              <a:t>microsoft</a:t>
            </a:r>
            <a:r>
              <a:rPr lang="en-US" strike="noStrike" baseline="0" dirty="0"/>
              <a:t>/</a:t>
            </a:r>
            <a:r>
              <a:rPr lang="en-US" strike="noStrike" baseline="0" dirty="0" err="1"/>
              <a:t>aspnetcore</a:t>
            </a:r>
            <a:r>
              <a:rPr lang="en-US" strike="noStrike" baseline="0" dirty="0"/>
              <a:t> is the repository within the docker hub registry</a:t>
            </a:r>
          </a:p>
          <a:p>
            <a:r>
              <a:rPr lang="en-US" strike="noStrike" baseline="0" dirty="0" err="1"/>
              <a:t>microsoft</a:t>
            </a:r>
            <a:r>
              <a:rPr lang="en-US" strike="noStrike" baseline="0" dirty="0"/>
              <a:t>/</a:t>
            </a:r>
            <a:r>
              <a:rPr lang="en-US" strike="noStrike" baseline="0" dirty="0" err="1"/>
              <a:t>aspnetcore</a:t>
            </a:r>
            <a:r>
              <a:rPr lang="en-US" strike="noStrike" baseline="0" dirty="0"/>
              <a:t>/latest is the specific container image within the repository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613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October 2007 - year </a:t>
            </a:r>
            <a:r>
              <a:rPr lang="en-US" dirty="0" err="1"/>
              <a:t>github</a:t>
            </a:r>
            <a:r>
              <a:rPr lang="en-US" dirty="0"/>
              <a:t> started</a:t>
            </a:r>
          </a:p>
          <a:p>
            <a:r>
              <a:rPr lang="en-US" dirty="0"/>
              <a:t>100 Million – the number of repositories when I first gave this presentation in Nov 2019</a:t>
            </a:r>
          </a:p>
          <a:p>
            <a:r>
              <a:rPr lang="en-US" dirty="0"/>
              <a:t>190 Million – repositories hosted on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40 Million – people use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Microsoft – owns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112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75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/>
              <a:t>Traditional version control software is an on-premise client-server application.  Generally, has one or more administrators to take care of branching, merging, </a:t>
            </a:r>
            <a:r>
              <a:rPr lang="en-US" strike="noStrike" baseline="0" dirty="0" err="1"/>
              <a:t>etc</a:t>
            </a:r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959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846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54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26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8647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gradFill>
          <a:gsLst>
            <a:gs pos="18000">
              <a:schemeClr val="bg1">
                <a:alpha val="25000"/>
              </a:schemeClr>
            </a:gs>
            <a:gs pos="46000">
              <a:srgbClr val="FFFFFF">
                <a:alpha val="64000"/>
              </a:srgbClr>
            </a:gs>
            <a:gs pos="77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648726C-B2BD-4135-ADE3-52FF56AD77F5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58AF20E-7139-4827-9F58-EE00B1E721E4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6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68110C-E46D-4822-8A9F-224ED899D57E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157E71-DAA3-43BC-BBA5-3F0C9ABF7C9C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616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FDB9688-152E-49CC-B4E6-B918B5095574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8ECF1F4-A2A9-44EE-8B50-28E7A0640A1F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44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617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389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159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102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5331" y="2011260"/>
            <a:ext cx="5724640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302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6688" y="5066406"/>
            <a:ext cx="457772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7613" y="457200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012" y="1600200"/>
            <a:ext cx="6191001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628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2" r:id="rId17"/>
    <p:sldLayoutId id="2147484003" r:id="rId18"/>
    <p:sldLayoutId id="2147483956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3962" r:id="rId25"/>
    <p:sldLayoutId id="2147483963" r:id="rId26"/>
    <p:sldLayoutId id="2147483964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  <p:sldLayoutId id="2147483971" r:id="rId34"/>
    <p:sldLayoutId id="2147483972" r:id="rId35"/>
    <p:sldLayoutId id="2147483973" r:id="rId36"/>
    <p:sldLayoutId id="2147483974" r:id="rId37"/>
    <p:sldLayoutId id="2147483975" r:id="rId38"/>
    <p:sldLayoutId id="2147483976" r:id="rId39"/>
    <p:sldLayoutId id="2147483977" r:id="rId40"/>
    <p:sldLayoutId id="2147483978" r:id="rId41"/>
    <p:sldLayoutId id="2147483979" r:id="rId42"/>
    <p:sldLayoutId id="2147483980" r:id="rId43"/>
    <p:sldLayoutId id="2147483981" r:id="rId44"/>
    <p:sldLayoutId id="2147483982" r:id="rId45"/>
    <p:sldLayoutId id="2147483983" r:id="rId46"/>
    <p:sldLayoutId id="2147483984" r:id="rId47"/>
    <p:sldLayoutId id="2147483985" r:id="rId48"/>
    <p:sldLayoutId id="2147483996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png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lab.sesync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tbucket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" TargetMode="External"/><Relationship Id="rId2" Type="http://schemas.openxmlformats.org/officeDocument/2006/relationships/hyperlink" Target="https://training.github.com/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2.png"/><Relationship Id="rId4" Type="http://schemas.openxmlformats.org/officeDocument/2006/relationships/hyperlink" Target="https://githubtraining.github.io/training-manual/#/02_getting_started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oharbor.io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7.png"/><Relationship Id="rId4" Type="http://schemas.openxmlformats.org/officeDocument/2006/relationships/image" Target="../media/image46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github.com/EllisPaul/modern-app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88F6-4216-9943-BB63-78EBE925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Repositories &amp; Git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FC783-9AF6-FE42-B144-61B6B9A8584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Foundation for Modern Apps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422351-D33E-A94D-930B-49BA90A3BB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April, 2021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139D18-8542-154D-9E99-93A4577B6D5C}"/>
              </a:ext>
            </a:extLst>
          </p:cNvPr>
          <p:cNvSpPr/>
          <p:nvPr/>
        </p:nvSpPr>
        <p:spPr>
          <a:xfrm>
            <a:off x="6489157" y="4629091"/>
            <a:ext cx="53240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Ellis Paul</a:t>
            </a:r>
          </a:p>
          <a:p>
            <a:r>
              <a:rPr lang="en-US" dirty="0">
                <a:solidFill>
                  <a:srgbClr val="002060"/>
                </a:solidFill>
              </a:rPr>
              <a:t>Senior TAM</a:t>
            </a:r>
          </a:p>
        </p:txBody>
      </p:sp>
    </p:spTree>
    <p:extLst>
      <p:ext uri="{BB962C8B-B14F-4D97-AF65-F5344CB8AC3E}">
        <p14:creationId xmlns:p14="http://schemas.microsoft.com/office/powerpoint/2010/main" val="616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12282A6-856A-47CB-A734-74AC2DA56F7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Client-Server model</a:t>
            </a:r>
          </a:p>
          <a:p>
            <a:r>
              <a:rPr lang="en-US" dirty="0"/>
              <a:t>On-premise</a:t>
            </a:r>
          </a:p>
          <a:p>
            <a:r>
              <a:rPr lang="en-US" dirty="0"/>
              <a:t>Developers use a shared, single repository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AFF4B6-C2F8-49FE-97A5-74D718F288B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RCS – Revision Control System</a:t>
            </a:r>
          </a:p>
          <a:p>
            <a:r>
              <a:rPr lang="en-US" dirty="0"/>
              <a:t>SCCS – Source Code Control System</a:t>
            </a:r>
          </a:p>
          <a:p>
            <a:r>
              <a:rPr lang="en-US" dirty="0"/>
              <a:t>IBM Rational ClearCase</a:t>
            </a:r>
          </a:p>
          <a:p>
            <a:r>
              <a:rPr lang="en-US" dirty="0"/>
              <a:t>Microsoft Visual SourceSafe</a:t>
            </a:r>
          </a:p>
          <a:p>
            <a:r>
              <a:rPr lang="en-US" dirty="0"/>
              <a:t>CVS – Concurrent Versions System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9D5883-205C-4898-A975-5E9E3CF962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3A1384D-B2FC-49F3-9D4E-3A1CEBB60C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7168E6F-1F8C-4B99-BAD4-7D573533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Version Control Software</a:t>
            </a:r>
          </a:p>
        </p:txBody>
      </p:sp>
    </p:spTree>
    <p:extLst>
      <p:ext uri="{BB962C8B-B14F-4D97-AF65-F5344CB8AC3E}">
        <p14:creationId xmlns:p14="http://schemas.microsoft.com/office/powerpoint/2010/main" val="83272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2D4AB1-E884-7A41-9840-7114BD47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Source Control</a:t>
            </a:r>
          </a:p>
        </p:txBody>
      </p:sp>
      <p:pic>
        <p:nvPicPr>
          <p:cNvPr id="7170" name="Picture 2" descr="Add a Salesforce DX Project to Source Control Unit | Salesforce">
            <a:extLst>
              <a:ext uri="{FF2B5EF4-FFF2-40B4-BE49-F238E27FC236}">
                <a16:creationId xmlns:a16="http://schemas.microsoft.com/office/drawing/2014/main" id="{A4A89274-BE31-A14E-A96D-827B16CAE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107" y="1936901"/>
            <a:ext cx="5378704" cy="298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076397-99A6-A44D-B50A-C44BF21F142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4846144" cy="4572000"/>
          </a:xfrm>
        </p:spPr>
        <p:txBody>
          <a:bodyPr/>
          <a:lstStyle/>
          <a:p>
            <a:pPr>
              <a:buNone/>
            </a:pPr>
            <a:r>
              <a:rPr lang="en-US" dirty="0"/>
              <a:t>SaaS based tools</a:t>
            </a:r>
          </a:p>
          <a:p>
            <a:pPr>
              <a:buNone/>
            </a:pPr>
            <a:r>
              <a:rPr lang="en-US" dirty="0"/>
              <a:t>Distributed version control system</a:t>
            </a:r>
          </a:p>
          <a:p>
            <a:r>
              <a:rPr lang="en-US" dirty="0"/>
              <a:t>Developer centric tools</a:t>
            </a:r>
          </a:p>
          <a:p>
            <a:r>
              <a:rPr lang="en-US" dirty="0"/>
              <a:t>Lightweight for agile development</a:t>
            </a:r>
          </a:p>
          <a:p>
            <a:r>
              <a:rPr lang="en-US" dirty="0"/>
              <a:t>Optimized for local development</a:t>
            </a:r>
          </a:p>
          <a:p>
            <a:r>
              <a:rPr lang="en-US" dirty="0"/>
              <a:t>Branches are lightweight and cheap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36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GIT – an offensive English slang term for “a stupid person”</a:t>
            </a:r>
          </a:p>
          <a:p>
            <a:r>
              <a:rPr lang="en-US" dirty="0"/>
              <a:t>Created in 2005 by Linus Torvalds (who also developed Linux)</a:t>
            </a:r>
          </a:p>
          <a:p>
            <a:r>
              <a:rPr lang="en-US" dirty="0"/>
              <a:t>Free open-source software that handles source code versioning</a:t>
            </a:r>
          </a:p>
          <a:p>
            <a:pPr fontAlgn="ctr"/>
            <a:r>
              <a:rPr lang="en-US" dirty="0"/>
              <a:t>Track local file changes</a:t>
            </a:r>
          </a:p>
          <a:p>
            <a:pPr fontAlgn="ctr"/>
            <a:r>
              <a:rPr lang="en-US" dirty="0"/>
              <a:t>Share changes with a remote repository</a:t>
            </a:r>
          </a:p>
          <a:p>
            <a:r>
              <a:rPr lang="en-US" dirty="0"/>
              <a:t>Most widely used modern version control system</a:t>
            </a:r>
          </a:p>
          <a:p>
            <a:r>
              <a:rPr lang="en-US" dirty="0">
                <a:hlinkClick r:id="rId3"/>
              </a:rPr>
              <a:t>https://git-scm.com/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05CD6-6352-DA4F-A17A-46C350006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092" y="393701"/>
            <a:ext cx="2442062" cy="1025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EC9238-5BB1-DF48-9AF4-214C4776F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472" y="3886201"/>
            <a:ext cx="2936751" cy="201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0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7057510" cy="4572000"/>
          </a:xfrm>
        </p:spPr>
        <p:txBody>
          <a:bodyPr/>
          <a:lstStyle/>
          <a:p>
            <a:pPr fontAlgn="ctr"/>
            <a:r>
              <a:rPr lang="en-US" dirty="0"/>
              <a:t>Web-based GIT repository for projects</a:t>
            </a:r>
          </a:p>
          <a:p>
            <a:pPr fontAlgn="ctr"/>
            <a:r>
              <a:rPr lang="en-US" dirty="0"/>
              <a:t>Cloud service for remote hosting of git repositories</a:t>
            </a:r>
          </a:p>
          <a:p>
            <a:pPr fontAlgn="ctr"/>
            <a:r>
              <a:rPr lang="en-US" dirty="0"/>
              <a:t>Helps manage software development projects</a:t>
            </a:r>
          </a:p>
          <a:p>
            <a:pPr fontAlgn="ctr"/>
            <a:r>
              <a:rPr lang="en-US" dirty="0"/>
              <a:t>Free services for open source projects</a:t>
            </a:r>
          </a:p>
          <a:p>
            <a:pPr fontAlgn="ctr"/>
            <a:r>
              <a:rPr lang="en-US" dirty="0"/>
              <a:t>Paid services for private projects</a:t>
            </a:r>
          </a:p>
          <a:p>
            <a:pPr fontAlgn="ctr"/>
            <a:r>
              <a:rPr lang="en-US" dirty="0"/>
              <a:t>Handles bug tracking, feature requests, task management, wiki's, </a:t>
            </a:r>
            <a:r>
              <a:rPr lang="en-US" dirty="0" err="1"/>
              <a:t>etc</a:t>
            </a:r>
            <a:endParaRPr lang="en-US" dirty="0"/>
          </a:p>
          <a:p>
            <a:pPr fontAlgn="ctr"/>
            <a:r>
              <a:rPr lang="en-US" dirty="0">
                <a:hlinkClick r:id="rId3"/>
              </a:rPr>
              <a:t>https://github.com</a:t>
            </a:r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113754-E9CA-614B-9CA6-A7A1FD0EB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710" y="164435"/>
            <a:ext cx="2936751" cy="16510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E50BB8-2E15-4C41-946B-63CBEAE01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539" y="2621962"/>
            <a:ext cx="5232558" cy="266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3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fontAlgn="ctr"/>
            <a:r>
              <a:rPr lang="en-US" dirty="0"/>
              <a:t>Web-based git repository</a:t>
            </a:r>
          </a:p>
          <a:p>
            <a:pPr fontAlgn="ctr"/>
            <a:r>
              <a:rPr lang="en-US" dirty="0"/>
              <a:t>Cloud service for public projects</a:t>
            </a:r>
          </a:p>
          <a:p>
            <a:pPr fontAlgn="ctr"/>
            <a:r>
              <a:rPr lang="en-US" dirty="0"/>
              <a:t>Paid service for private projects</a:t>
            </a:r>
          </a:p>
          <a:p>
            <a:pPr fontAlgn="ctr"/>
            <a:r>
              <a:rPr lang="en-US" dirty="0"/>
              <a:t>Good at managing the DevOps lifecycle with tools such as Jira, CI runner, release </a:t>
            </a:r>
            <a:r>
              <a:rPr lang="en-US" dirty="0" err="1"/>
              <a:t>mgmt</a:t>
            </a:r>
            <a:endParaRPr lang="en-US" dirty="0"/>
          </a:p>
          <a:p>
            <a:pPr fontAlgn="ctr"/>
            <a:r>
              <a:rPr lang="en-US" dirty="0"/>
              <a:t>Popular due to seamless integration with CI/CD (Continuous Integration) technologies</a:t>
            </a:r>
          </a:p>
          <a:p>
            <a:pPr fontAlgn="ctr"/>
            <a:r>
              <a:rPr lang="en-US" dirty="0"/>
              <a:t>“Top-of-the-line kitchen for making software”</a:t>
            </a:r>
          </a:p>
          <a:p>
            <a:pPr font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</a:t>
            </a:r>
            <a:r>
              <a:rPr lang="en-US" dirty="0" err="1"/>
              <a:t>tlab.com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Gitlab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A17FF-86F9-0F41-A4F6-AF9BE421B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013" y="371476"/>
            <a:ext cx="3733800" cy="165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7B277F-8330-4A4E-81C1-843A1BA58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370" y="4985653"/>
            <a:ext cx="10087069" cy="12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fontAlgn="ctr"/>
            <a:r>
              <a:rPr lang="en-US" dirty="0"/>
              <a:t>VMware uses GitLab and has a corporate account</a:t>
            </a:r>
          </a:p>
          <a:p>
            <a:pPr lvl="1" fontAlgn="ctr"/>
            <a:r>
              <a:rPr lang="en-US" dirty="0" err="1"/>
              <a:t>Gitlab.eng.vmware.com</a:t>
            </a:r>
            <a:endParaRPr lang="en-US" dirty="0"/>
          </a:p>
          <a:p>
            <a:pPr lvl="1" fontAlgn="ctr"/>
            <a:r>
              <a:rPr lang="en-US" dirty="0"/>
              <a:t>We will be using </a:t>
            </a:r>
            <a:r>
              <a:rPr lang="en-US" dirty="0" err="1"/>
              <a:t>gitlab</a:t>
            </a:r>
            <a:r>
              <a:rPr lang="en-US" dirty="0"/>
              <a:t> internal for our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Gitlab at VMware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A17FF-86F9-0F41-A4F6-AF9BE421B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13" y="371476"/>
            <a:ext cx="3733800" cy="1651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8AD1AB-F12E-3D49-89A2-9C3245D4C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05" y="3172870"/>
            <a:ext cx="7686272" cy="29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5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0115" y="1680937"/>
            <a:ext cx="10972800" cy="4572000"/>
          </a:xfrm>
        </p:spPr>
        <p:txBody>
          <a:bodyPr/>
          <a:lstStyle/>
          <a:p>
            <a:pPr fontAlgn="ctr"/>
            <a:r>
              <a:rPr lang="en-US" dirty="0"/>
              <a:t>Web-based version control repository</a:t>
            </a:r>
          </a:p>
          <a:p>
            <a:pPr fontAlgn="ctr"/>
            <a:r>
              <a:rPr lang="en-US" dirty="0"/>
              <a:t>Uses Git or Mercurial revision control systems</a:t>
            </a:r>
          </a:p>
          <a:p>
            <a:pPr fontAlgn="ctr"/>
            <a:r>
              <a:rPr lang="en-US" dirty="0"/>
              <a:t>Per-user pricing</a:t>
            </a:r>
          </a:p>
          <a:p>
            <a:pPr fontAlgn="ctr"/>
            <a:r>
              <a:rPr lang="en-US" dirty="0"/>
              <a:t>On-premise hosting with Bitbucket Data Center</a:t>
            </a:r>
          </a:p>
          <a:p>
            <a:pPr fontAlgn="ctr"/>
            <a:r>
              <a:rPr lang="en-US" dirty="0"/>
              <a:t>CI/CD integration</a:t>
            </a:r>
          </a:p>
          <a:p>
            <a:r>
              <a:rPr lang="en-US" dirty="0">
                <a:hlinkClick r:id="rId3"/>
              </a:rPr>
              <a:t>www.bitbucket.org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Bitbucket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C67441-2EA4-BD49-A3DD-EDD862A4C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435" y="300390"/>
            <a:ext cx="3831870" cy="1946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85D3C0-8224-954B-A286-CF2C413C3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569" y="3134166"/>
            <a:ext cx="5544481" cy="311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</a:p>
        </p:txBody>
      </p:sp>
    </p:spTree>
    <p:extLst>
      <p:ext uri="{BB962C8B-B14F-4D97-AF65-F5344CB8AC3E}">
        <p14:creationId xmlns:p14="http://schemas.microsoft.com/office/powerpoint/2010/main" val="197035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E933E7-6114-CE44-BA35-DB855B356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GitHub Repository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11847C-0324-0842-8731-8F752F26EDC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196935" y="924172"/>
            <a:ext cx="5023261" cy="54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6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3711-CA85-D547-A8A6-21BAC0C9B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Add/Commit/Push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58F611-672B-6A49-828A-C0078F9A48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ADD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D406DE-12E7-A04B-B131-29A4DF4BDDB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COMMIT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BB18AF-A933-A240-9C13-F4D1369DA5A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PUSH</a:t>
            </a:r>
          </a:p>
        </p:txBody>
      </p:sp>
      <p:sp>
        <p:nvSpPr>
          <p:cNvPr id="9" name="Plus 8">
            <a:extLst>
              <a:ext uri="{FF2B5EF4-FFF2-40B4-BE49-F238E27FC236}">
                <a16:creationId xmlns:a16="http://schemas.microsoft.com/office/drawing/2014/main" id="{9BD2C8EA-628E-E64D-A106-CDAB3C345274}"/>
              </a:ext>
            </a:extLst>
          </p:cNvPr>
          <p:cNvSpPr/>
          <p:nvPr/>
        </p:nvSpPr>
        <p:spPr>
          <a:xfrm>
            <a:off x="2195046" y="2297478"/>
            <a:ext cx="1406506" cy="1282535"/>
          </a:xfrm>
          <a:prstGeom prst="mathPlu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C1B94BDC-D53D-E242-8738-EEA0FA6E0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688" y="1955022"/>
            <a:ext cx="1967448" cy="196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B3BBA35C-088A-C24B-83A6-51B621796780}"/>
              </a:ext>
            </a:extLst>
          </p:cNvPr>
          <p:cNvSpPr/>
          <p:nvPr/>
        </p:nvSpPr>
        <p:spPr>
          <a:xfrm>
            <a:off x="8680862" y="2662951"/>
            <a:ext cx="1312917" cy="711280"/>
          </a:xfrm>
          <a:prstGeom prst="right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04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5FFE16-BE9C-A948-92BC-488724FAF0D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54279" y="2339439"/>
            <a:ext cx="7315200" cy="3307625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History</a:t>
            </a:r>
          </a:p>
          <a:p>
            <a:r>
              <a:rPr lang="en-US" dirty="0"/>
              <a:t>Basic Commands</a:t>
            </a:r>
          </a:p>
          <a:p>
            <a:r>
              <a:rPr lang="en-US" dirty="0"/>
              <a:t>Advanced Topics</a:t>
            </a:r>
          </a:p>
          <a:p>
            <a:r>
              <a:rPr lang="en-US" dirty="0"/>
              <a:t>Registries</a:t>
            </a:r>
          </a:p>
          <a:p>
            <a:endParaRPr lang="en-US" dirty="0"/>
          </a:p>
        </p:txBody>
      </p:sp>
      <p:pic>
        <p:nvPicPr>
          <p:cNvPr id="1026" name="Picture 2" descr="Git and GitHub basics – Basic Linux Tutorial">
            <a:extLst>
              <a:ext uri="{FF2B5EF4-FFF2-40B4-BE49-F238E27FC236}">
                <a16:creationId xmlns:a16="http://schemas.microsoft.com/office/drawing/2014/main" id="{88B8235A-E9DB-A941-A9B6-CDB8B29BA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3" y="761513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Git and GitHub? And how to use GitHub? - DEV Community">
            <a:extLst>
              <a:ext uri="{FF2B5EF4-FFF2-40B4-BE49-F238E27FC236}">
                <a16:creationId xmlns:a16="http://schemas.microsoft.com/office/drawing/2014/main" id="{F29C09F6-E64B-E345-A119-AC39C341F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238" y="1690869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y we use GitLab. We're often asked by our users and… | by Brickblock.io |  Medium">
            <a:extLst>
              <a:ext uri="{FF2B5EF4-FFF2-40B4-BE49-F238E27FC236}">
                <a16:creationId xmlns:a16="http://schemas.microsoft.com/office/drawing/2014/main" id="{D359182A-2896-1546-B9CF-609FEDBC9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821" y="3840388"/>
            <a:ext cx="4629391" cy="230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5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9385E-9CB3-BB44-BFB6-689F704C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Commands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C66FA-C081-774E-9E18-1516E5EF27E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Basic commands you use every day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61823-4C76-B54F-822E-31DAFAFB2CB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Git clone </a:t>
            </a:r>
            <a:r>
              <a:rPr lang="en-US" dirty="0" err="1"/>
              <a:t>username@host</a:t>
            </a:r>
            <a:r>
              <a:rPr lang="en-US" dirty="0"/>
              <a:t>:/path/to/repository</a:t>
            </a:r>
          </a:p>
          <a:p>
            <a:pPr lvl="1"/>
            <a:r>
              <a:rPr lang="en-US" dirty="0"/>
              <a:t>Copy a repository</a:t>
            </a:r>
          </a:p>
          <a:p>
            <a:r>
              <a:rPr lang="en-US" dirty="0"/>
              <a:t>Git add</a:t>
            </a:r>
          </a:p>
          <a:p>
            <a:pPr lvl="1"/>
            <a:r>
              <a:rPr lang="en-US" dirty="0"/>
              <a:t>Add files to the staging area</a:t>
            </a:r>
          </a:p>
          <a:p>
            <a:r>
              <a:rPr lang="en-US" dirty="0"/>
              <a:t>Git commit</a:t>
            </a:r>
          </a:p>
          <a:p>
            <a:pPr lvl="1"/>
            <a:r>
              <a:rPr lang="en-US" dirty="0"/>
              <a:t>Create a snapshot of the changes and save it to the git directory</a:t>
            </a:r>
          </a:p>
          <a:p>
            <a:r>
              <a:rPr lang="en-US" dirty="0"/>
              <a:t>Git push</a:t>
            </a:r>
          </a:p>
          <a:p>
            <a:pPr lvl="1"/>
            <a:r>
              <a:rPr lang="en-US" dirty="0"/>
              <a:t>Send local commits to the master branch of the remote repository</a:t>
            </a:r>
          </a:p>
          <a:p>
            <a:r>
              <a:rPr lang="en-US" dirty="0"/>
              <a:t>Git pull</a:t>
            </a:r>
          </a:p>
          <a:p>
            <a:pPr lvl="1"/>
            <a:r>
              <a:rPr lang="en-US" dirty="0"/>
              <a:t>Merge all changes present in the remote repository to the local working directory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8EAB76-6BE7-CE4D-8D37-6059F1D0D80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93592" y="3429000"/>
            <a:ext cx="5867538" cy="2743200"/>
          </a:xfrm>
        </p:spPr>
        <p:txBody>
          <a:bodyPr/>
          <a:lstStyle/>
          <a:p>
            <a:r>
              <a:rPr lang="en-US" dirty="0"/>
              <a:t>Git restore</a:t>
            </a:r>
          </a:p>
          <a:p>
            <a:pPr lvl="1"/>
            <a:r>
              <a:rPr lang="en-US" dirty="0"/>
              <a:t>Restore a previous version of a file from the repository</a:t>
            </a:r>
          </a:p>
          <a:p>
            <a:r>
              <a:rPr lang="en-US" dirty="0"/>
              <a:t>Git status</a:t>
            </a:r>
          </a:p>
          <a:p>
            <a:pPr lvl="1"/>
            <a:r>
              <a:rPr lang="en-US" dirty="0"/>
              <a:t>Displays the list of changed files together with the files that are yet to be staged or committed</a:t>
            </a:r>
          </a:p>
          <a:p>
            <a:r>
              <a:rPr lang="en-US" dirty="0"/>
              <a:t>Git help</a:t>
            </a:r>
          </a:p>
          <a:p>
            <a:pPr lvl="1"/>
            <a:r>
              <a:rPr lang="en-US" dirty="0"/>
              <a:t>Command line help</a:t>
            </a:r>
          </a:p>
          <a:p>
            <a:endParaRPr lang="en-US" dirty="0"/>
          </a:p>
        </p:txBody>
      </p:sp>
      <p:pic>
        <p:nvPicPr>
          <p:cNvPr id="6146" name="Picture 2" descr="Git Commands Ultimate Tutorial [Part 2] - DEV Community">
            <a:extLst>
              <a:ext uri="{FF2B5EF4-FFF2-40B4-BE49-F238E27FC236}">
                <a16:creationId xmlns:a16="http://schemas.microsoft.com/office/drawing/2014/main" id="{1EFDB100-301E-E348-BCA0-5DEBD7AC0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481" y="410854"/>
            <a:ext cx="4747759" cy="265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73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FE56BC-32BB-FB43-A7AE-495EA9245D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dirty="0" err="1"/>
              <a:t>init</a:t>
            </a:r>
            <a:endParaRPr lang="en-US" dirty="0"/>
          </a:p>
          <a:p>
            <a:pPr lvl="1"/>
            <a:r>
              <a:rPr lang="en-US" dirty="0"/>
              <a:t>Create a new local GIT repository</a:t>
            </a:r>
          </a:p>
          <a:p>
            <a:r>
              <a:rPr lang="en-US" dirty="0"/>
              <a:t>Git remote</a:t>
            </a:r>
          </a:p>
          <a:p>
            <a:pPr lvl="1"/>
            <a:r>
              <a:rPr lang="en-US" dirty="0"/>
              <a:t>View all remote repositories</a:t>
            </a:r>
          </a:p>
          <a:p>
            <a:r>
              <a:rPr lang="en-US" dirty="0"/>
              <a:t>Git checkout</a:t>
            </a:r>
          </a:p>
          <a:p>
            <a:pPr lvl="1"/>
            <a:r>
              <a:rPr lang="en-US" dirty="0"/>
              <a:t>Creates branches and helps you to navigate between them</a:t>
            </a:r>
          </a:p>
          <a:p>
            <a:r>
              <a:rPr lang="en-US" dirty="0"/>
              <a:t>Git fork</a:t>
            </a:r>
          </a:p>
          <a:p>
            <a:pPr lvl="1"/>
            <a:r>
              <a:rPr lang="en-US" dirty="0"/>
              <a:t>A copy of a repository</a:t>
            </a:r>
          </a:p>
          <a:p>
            <a:r>
              <a:rPr lang="en-US" dirty="0"/>
              <a:t>Git branch</a:t>
            </a:r>
          </a:p>
          <a:p>
            <a:pPr lvl="1"/>
            <a:r>
              <a:rPr lang="en-US" dirty="0"/>
              <a:t>List, create, or delete branches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578958-F947-5D4E-B7FE-07065A5B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Commands</a:t>
            </a:r>
          </a:p>
        </p:txBody>
      </p:sp>
    </p:spTree>
    <p:extLst>
      <p:ext uri="{BB962C8B-B14F-4D97-AF65-F5344CB8AC3E}">
        <p14:creationId xmlns:p14="http://schemas.microsoft.com/office/powerpoint/2010/main" val="70639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Topics</a:t>
            </a:r>
          </a:p>
        </p:txBody>
      </p:sp>
    </p:spTree>
    <p:extLst>
      <p:ext uri="{BB962C8B-B14F-4D97-AF65-F5344CB8AC3E}">
        <p14:creationId xmlns:p14="http://schemas.microsoft.com/office/powerpoint/2010/main" val="32267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86961-06F8-A746-BB95-D5F36DB96D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3884" y="2514601"/>
            <a:ext cx="3346929" cy="3657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- Creates a new repository with the “forked” code</a:t>
            </a:r>
          </a:p>
          <a:p>
            <a:pPr>
              <a:lnSpc>
                <a:spcPct val="90000"/>
              </a:lnSpc>
            </a:pPr>
            <a:r>
              <a:rPr lang="en-US" dirty="0"/>
              <a:t>- You then clone from the fork</a:t>
            </a:r>
          </a:p>
          <a:p>
            <a:pPr>
              <a:lnSpc>
                <a:spcPct val="90000"/>
              </a:lnSpc>
            </a:pPr>
            <a:r>
              <a:rPr lang="en-US" dirty="0"/>
              <a:t>- Does not get any changes made by the parent, </a:t>
            </a:r>
          </a:p>
          <a:p>
            <a:pPr>
              <a:lnSpc>
                <a:spcPct val="90000"/>
              </a:lnSpc>
            </a:pPr>
            <a:r>
              <a:rPr lang="en-US" dirty="0"/>
              <a:t>- AWS fork of </a:t>
            </a:r>
            <a:r>
              <a:rPr lang="en-US" dirty="0" err="1"/>
              <a:t>ElasticSearch</a:t>
            </a:r>
            <a:r>
              <a:rPr lang="en-US" dirty="0"/>
              <a:t>/Kibana is an example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https://</a:t>
            </a:r>
            <a:r>
              <a:rPr lang="en-US" sz="1200" dirty="0" err="1"/>
              <a:t>aws.amazon.com</a:t>
            </a:r>
            <a:r>
              <a:rPr lang="en-US" sz="1200" dirty="0"/>
              <a:t>/blogs/opensource/stepping-up-for-a-truly-open-source-</a:t>
            </a:r>
            <a:r>
              <a:rPr lang="en-US" sz="1200" dirty="0" err="1"/>
              <a:t>elasticsearch</a:t>
            </a:r>
            <a:r>
              <a:rPr lang="en-US" sz="1200" dirty="0"/>
              <a:t>/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5D81D3-2118-BE4E-8251-0EBBB8FF45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6729" y="2478975"/>
            <a:ext cx="3346704" cy="3657600"/>
          </a:xfrm>
        </p:spPr>
        <p:txBody>
          <a:bodyPr>
            <a:normAutofit/>
          </a:bodyPr>
          <a:lstStyle/>
          <a:p>
            <a:r>
              <a:rPr lang="en-US" dirty="0"/>
              <a:t>- Creates a local copy of a repository</a:t>
            </a:r>
          </a:p>
          <a:p>
            <a:r>
              <a:rPr lang="en-US" dirty="0"/>
              <a:t>- Takes the repository and puts it into a folder with the name of the repository</a:t>
            </a:r>
          </a:p>
          <a:p>
            <a:r>
              <a:rPr lang="en-US" dirty="0"/>
              <a:t>- Gets changes made by the parent via pull/rebase</a:t>
            </a:r>
          </a:p>
          <a:p>
            <a:r>
              <a:rPr lang="en-US" dirty="0"/>
              <a:t>- Allows easy push and merge with parent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4F2FDB-34EB-2E47-B2A4-1475F677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 dirty="0"/>
              <a:t>Git Clone vs Git Fork</a:t>
            </a:r>
          </a:p>
        </p:txBody>
      </p:sp>
      <p:sp>
        <p:nvSpPr>
          <p:cNvPr id="73" name="Text Placeholder 6">
            <a:extLst>
              <a:ext uri="{FF2B5EF4-FFF2-40B4-BE49-F238E27FC236}">
                <a16:creationId xmlns:a16="http://schemas.microsoft.com/office/drawing/2014/main" id="{6A0EEC60-A801-4B6B-8669-B5AA855F20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729" y="1564575"/>
            <a:ext cx="3346704" cy="914400"/>
          </a:xfrm>
        </p:spPr>
        <p:txBody>
          <a:bodyPr/>
          <a:lstStyle/>
          <a:p>
            <a:r>
              <a:rPr lang="en-US" dirty="0"/>
              <a:t>CLONE</a:t>
            </a:r>
          </a:p>
        </p:txBody>
      </p:sp>
      <p:sp>
        <p:nvSpPr>
          <p:cNvPr id="77" name="Text Placeholder 8">
            <a:extLst>
              <a:ext uri="{FF2B5EF4-FFF2-40B4-BE49-F238E27FC236}">
                <a16:creationId xmlns:a16="http://schemas.microsoft.com/office/drawing/2014/main" id="{1CFB0FAF-3570-44FB-BFAB-8AD4C4A0BC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361" y="1600200"/>
            <a:ext cx="3346704" cy="914400"/>
          </a:xfrm>
        </p:spPr>
        <p:txBody>
          <a:bodyPr/>
          <a:lstStyle/>
          <a:p>
            <a:r>
              <a:rPr lang="en-US" dirty="0"/>
              <a:t>FORK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22908-E99D-D242-B0E3-ACCE3A0AF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21" y="2021775"/>
            <a:ext cx="4157602" cy="353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4E56-EA05-E74D-BE58-E7715A74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EC6CF-58A7-2B4D-828C-7063349B79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4892634" cy="4254500"/>
          </a:xfrm>
        </p:spPr>
        <p:txBody>
          <a:bodyPr/>
          <a:lstStyle/>
          <a:p>
            <a:r>
              <a:rPr lang="en-US" dirty="0"/>
              <a:t>- Branches are part of the development process</a:t>
            </a:r>
          </a:p>
          <a:p>
            <a:r>
              <a:rPr lang="en-US" dirty="0"/>
              <a:t>- You create a branch when fixing a bug or adding a feature</a:t>
            </a:r>
          </a:p>
          <a:p>
            <a:r>
              <a:rPr lang="en-US" dirty="0"/>
              <a:t>- A branch represents an independent line of development</a:t>
            </a:r>
          </a:p>
          <a:p>
            <a:r>
              <a:rPr lang="en-US" dirty="0"/>
              <a:t>- git branch works on local and remote branches</a:t>
            </a:r>
          </a:p>
          <a:p>
            <a:r>
              <a:rPr lang="en-US" dirty="0"/>
              <a:t>- git checkout allows you to create and switch to a branch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9ECB6-F686-E84C-AB3D-1207C1349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313" y="1600200"/>
            <a:ext cx="6540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4E56-EA05-E74D-BE58-E7715A74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EC6CF-58A7-2B4D-828C-7063349B79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4892634" cy="4254500"/>
          </a:xfrm>
        </p:spPr>
        <p:txBody>
          <a:bodyPr/>
          <a:lstStyle/>
          <a:p>
            <a:r>
              <a:rPr lang="en-US" dirty="0"/>
              <a:t>- takes a branch and merges changes with the parent</a:t>
            </a:r>
          </a:p>
          <a:p>
            <a:r>
              <a:rPr lang="en-US" dirty="0"/>
              <a:t>- git shows you both versions (branch and parent) and lets you decide which changes/conflicts to accept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A486F-79C6-1A4C-95E9-116C0AA57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27" y="1600200"/>
            <a:ext cx="6477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6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86961-06F8-A746-BB95-D5F36DB96D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3884" y="2514601"/>
            <a:ext cx="3346929" cy="3657600"/>
          </a:xfrm>
        </p:spPr>
        <p:txBody>
          <a:bodyPr>
            <a:normAutofit/>
          </a:bodyPr>
          <a:lstStyle/>
          <a:p>
            <a:r>
              <a:rPr lang="en-US" dirty="0"/>
              <a:t>- Combines two branches</a:t>
            </a:r>
          </a:p>
          <a:p>
            <a:r>
              <a:rPr lang="en-US" dirty="0"/>
              <a:t>- Moves one branch on top of the other</a:t>
            </a:r>
          </a:p>
          <a:p>
            <a:r>
              <a:rPr lang="en-US" dirty="0"/>
              <a:t>- Moves all changes in ”feature” branch into the “main” branch</a:t>
            </a:r>
          </a:p>
          <a:p>
            <a:r>
              <a:rPr lang="en-US" dirty="0"/>
              <a:t>- You lose project history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www.atlassian.com</a:t>
            </a:r>
            <a:r>
              <a:rPr lang="en-US" sz="1200" dirty="0"/>
              <a:t>/git/tutorials/merging-vs-rebasing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5D81D3-2118-BE4E-8251-0EBBB8FF45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6729" y="2478975"/>
            <a:ext cx="3346704" cy="3657600"/>
          </a:xfrm>
        </p:spPr>
        <p:txBody>
          <a:bodyPr>
            <a:normAutofit/>
          </a:bodyPr>
          <a:lstStyle/>
          <a:p>
            <a:r>
              <a:rPr lang="en-US" dirty="0"/>
              <a:t>- Fetches the latest changes of the current branch</a:t>
            </a:r>
          </a:p>
          <a:p>
            <a:r>
              <a:rPr lang="en-US" dirty="0"/>
              <a:t>- Applies those changes to your local copy</a:t>
            </a:r>
          </a:p>
          <a:p>
            <a:r>
              <a:rPr lang="en-US" dirty="0"/>
              <a:t>- Local changes are “merged” with the remote changes</a:t>
            </a:r>
          </a:p>
          <a:p>
            <a:r>
              <a:rPr lang="en-US" dirty="0"/>
              <a:t>- Same as git fetch/git merge</a:t>
            </a:r>
          </a:p>
          <a:p>
            <a:r>
              <a:rPr lang="en-US" dirty="0"/>
              <a:t>- Non-destructive (existing branches are not changed in any way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4F2FDB-34EB-2E47-B2A4-1475F677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400" dirty="0"/>
              <a:t>Git Pull vs Git Rebase</a:t>
            </a:r>
            <a:endParaRPr lang="en-US" sz="2600" dirty="0"/>
          </a:p>
        </p:txBody>
      </p:sp>
      <p:sp>
        <p:nvSpPr>
          <p:cNvPr id="73" name="Text Placeholder 6">
            <a:extLst>
              <a:ext uri="{FF2B5EF4-FFF2-40B4-BE49-F238E27FC236}">
                <a16:creationId xmlns:a16="http://schemas.microsoft.com/office/drawing/2014/main" id="{6A0EEC60-A801-4B6B-8669-B5AA855F20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729" y="1564575"/>
            <a:ext cx="3346704" cy="914400"/>
          </a:xfrm>
        </p:spPr>
        <p:txBody>
          <a:bodyPr/>
          <a:lstStyle/>
          <a:p>
            <a:r>
              <a:rPr lang="en-US" dirty="0"/>
              <a:t>PULL</a:t>
            </a:r>
          </a:p>
        </p:txBody>
      </p:sp>
      <p:sp>
        <p:nvSpPr>
          <p:cNvPr id="77" name="Text Placeholder 8">
            <a:extLst>
              <a:ext uri="{FF2B5EF4-FFF2-40B4-BE49-F238E27FC236}">
                <a16:creationId xmlns:a16="http://schemas.microsoft.com/office/drawing/2014/main" id="{1CFB0FAF-3570-44FB-BFAB-8AD4C4A0BC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361" y="1600200"/>
            <a:ext cx="3346704" cy="914400"/>
          </a:xfrm>
        </p:spPr>
        <p:txBody>
          <a:bodyPr/>
          <a:lstStyle/>
          <a:p>
            <a:r>
              <a:rPr lang="en-US" dirty="0"/>
              <a:t>REBASE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B0F89E-109B-2C4A-BD3D-BA4A2D0CC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741" y="1564575"/>
            <a:ext cx="3855358" cy="22781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5DFD5E-7116-5748-BDED-F6AA2DFC6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433" y="3842741"/>
            <a:ext cx="4012960" cy="213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8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AF89E3-A101-D843-8102-34A52AE98E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6033547" cy="4572000"/>
          </a:xfrm>
        </p:spPr>
        <p:txBody>
          <a:bodyPr/>
          <a:lstStyle/>
          <a:p>
            <a:r>
              <a:rPr lang="en-US" dirty="0"/>
              <a:t>Git comes with a config tool</a:t>
            </a:r>
          </a:p>
          <a:p>
            <a:r>
              <a:rPr lang="en-US" dirty="0"/>
              <a:t>Generally, config is stored in $HOME/.</a:t>
            </a:r>
            <a:r>
              <a:rPr lang="en-US" dirty="0" err="1"/>
              <a:t>gitconfig</a:t>
            </a:r>
            <a:endParaRPr lang="en-US" dirty="0"/>
          </a:p>
          <a:p>
            <a:r>
              <a:rPr lang="en-US" dirty="0"/>
              <a:t>Can be used with the % git config command</a:t>
            </a:r>
          </a:p>
          <a:p>
            <a:r>
              <a:rPr lang="en-US" dirty="0"/>
              <a:t>Use to set your identity</a:t>
            </a:r>
          </a:p>
          <a:p>
            <a:r>
              <a:rPr lang="en-US" dirty="0"/>
              <a:t>Use to identify your “ignore” file</a:t>
            </a:r>
          </a:p>
          <a:p>
            <a:r>
              <a:rPr lang="en-US" dirty="0"/>
              <a:t>Things you can set in your profile</a:t>
            </a:r>
          </a:p>
          <a:p>
            <a:pPr lvl="1"/>
            <a:r>
              <a:rPr lang="en-US" dirty="0"/>
              <a:t>Default branch</a:t>
            </a:r>
          </a:p>
          <a:p>
            <a:pPr lvl="1"/>
            <a:r>
              <a:rPr lang="en-US" dirty="0"/>
              <a:t>Colors</a:t>
            </a:r>
          </a:p>
          <a:p>
            <a:pPr lvl="1"/>
            <a:r>
              <a:rPr lang="en-US" dirty="0"/>
              <a:t>Editor</a:t>
            </a:r>
          </a:p>
          <a:p>
            <a:pPr lvl="1"/>
            <a:endParaRPr lang="en-US" dirty="0"/>
          </a:p>
          <a:p>
            <a:pPr indent="-184150">
              <a:buNone/>
            </a:pPr>
            <a:r>
              <a:rPr lang="en-US" sz="1400" dirty="0"/>
              <a:t>https://git-</a:t>
            </a:r>
            <a:r>
              <a:rPr lang="en-US" sz="1400" dirty="0" err="1"/>
              <a:t>scm.com</a:t>
            </a:r>
            <a:r>
              <a:rPr lang="en-US" sz="1400" dirty="0"/>
              <a:t>/docs/git-config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CEE358-FA17-8B4F-B5D4-1179B8DE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84CC6-45F2-6741-BCD9-722950D4461C}"/>
              </a:ext>
            </a:extLst>
          </p:cNvPr>
          <p:cNvSpPr txBox="1"/>
          <p:nvPr/>
        </p:nvSpPr>
        <p:spPr>
          <a:xfrm>
            <a:off x="6124036" y="3980726"/>
            <a:ext cx="5593407" cy="1692771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% more .</a:t>
            </a:r>
            <a:r>
              <a:rPr lang="en-US" sz="1400" dirty="0" err="1"/>
              <a:t>gitconfig</a:t>
            </a:r>
            <a:endParaRPr lang="en-US" sz="1400" dirty="0"/>
          </a:p>
          <a:p>
            <a:r>
              <a:rPr lang="en-US" sz="1400" dirty="0"/>
              <a:t># This is Git's per-user configuration file.</a:t>
            </a:r>
          </a:p>
          <a:p>
            <a:r>
              <a:rPr lang="en-US" sz="1400" dirty="0"/>
              <a:t>[user]</a:t>
            </a:r>
          </a:p>
          <a:p>
            <a:r>
              <a:rPr lang="en-US" sz="1400" dirty="0"/>
              <a:t>        name = Dave Mazur</a:t>
            </a:r>
          </a:p>
          <a:p>
            <a:r>
              <a:rPr lang="en-US" sz="1400" dirty="0"/>
              <a:t>        email = </a:t>
            </a:r>
            <a:r>
              <a:rPr lang="en-US" sz="1400" dirty="0" err="1"/>
              <a:t>davemazur@comcast.net</a:t>
            </a:r>
            <a:endParaRPr lang="en-US" sz="1400" dirty="0"/>
          </a:p>
          <a:p>
            <a:r>
              <a:rPr lang="en-US" sz="1400" dirty="0"/>
              <a:t>[core]</a:t>
            </a:r>
          </a:p>
          <a:p>
            <a:r>
              <a:rPr lang="en-US" sz="1400" dirty="0"/>
              <a:t>        </a:t>
            </a:r>
            <a:r>
              <a:rPr lang="en-US" sz="1400" dirty="0" err="1"/>
              <a:t>excludesfile</a:t>
            </a:r>
            <a:r>
              <a:rPr lang="en-US" sz="1400" dirty="0"/>
              <a:t> = /Users/</a:t>
            </a:r>
            <a:r>
              <a:rPr lang="en-US" sz="1400" dirty="0" err="1"/>
              <a:t>dmazur</a:t>
            </a:r>
            <a:r>
              <a:rPr lang="en-US" sz="1400" dirty="0"/>
              <a:t>/.</a:t>
            </a:r>
            <a:r>
              <a:rPr lang="en-US" sz="1400" dirty="0" err="1"/>
              <a:t>gitignore_global</a:t>
            </a:r>
            <a:endParaRPr lang="en-US" sz="1400" dirty="0"/>
          </a:p>
          <a:p>
            <a:pPr algn="l">
              <a:spcAft>
                <a:spcPts val="600"/>
              </a:spcAft>
            </a:pPr>
            <a:endParaRPr lang="en-US" sz="1200" dirty="0"/>
          </a:p>
        </p:txBody>
      </p:sp>
      <p:pic>
        <p:nvPicPr>
          <p:cNvPr id="4098" name="Picture 2" descr="Configuration Profiles - What are they, and do you have any installed? —  MacMeiCloud">
            <a:extLst>
              <a:ext uri="{FF2B5EF4-FFF2-40B4-BE49-F238E27FC236}">
                <a16:creationId xmlns:a16="http://schemas.microsoft.com/office/drawing/2014/main" id="{13947A13-5CE9-2A45-B3E9-973085796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839" y="412751"/>
            <a:ext cx="2463800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6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AF89E3-A101-D843-8102-34A52AE98E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6033547" cy="4572000"/>
          </a:xfrm>
        </p:spPr>
        <p:txBody>
          <a:bodyPr/>
          <a:lstStyle/>
          <a:p>
            <a:r>
              <a:rPr lang="en-US" dirty="0"/>
              <a:t>Specifies intentionally untracked files to ignore</a:t>
            </a:r>
          </a:p>
          <a:p>
            <a:r>
              <a:rPr lang="en-US" dirty="0"/>
              <a:t>Each line specifies a pattern</a:t>
            </a:r>
          </a:p>
          <a:p>
            <a:r>
              <a:rPr lang="en-US" dirty="0"/>
              <a:t>Helps make sure you do not push </a:t>
            </a:r>
          </a:p>
          <a:p>
            <a:pPr lvl="1"/>
            <a:r>
              <a:rPr lang="en-US" dirty="0"/>
              <a:t>Credentials</a:t>
            </a:r>
          </a:p>
          <a:p>
            <a:pPr lvl="1"/>
            <a:r>
              <a:rPr lang="en-US" dirty="0"/>
              <a:t>Log files</a:t>
            </a:r>
          </a:p>
          <a:p>
            <a:pPr lvl="1"/>
            <a:endParaRPr lang="en-US" dirty="0"/>
          </a:p>
          <a:p>
            <a:r>
              <a:rPr lang="en-US" dirty="0"/>
              <a:t>Generally, resides in your $HOME directory</a:t>
            </a:r>
          </a:p>
          <a:p>
            <a:r>
              <a:rPr lang="en-US" dirty="0"/>
              <a:t>Can be specified in your .</a:t>
            </a:r>
            <a:r>
              <a:rPr lang="en-US" dirty="0" err="1"/>
              <a:t>gitprofile</a:t>
            </a:r>
            <a:endParaRPr lang="en-US" dirty="0"/>
          </a:p>
          <a:p>
            <a:r>
              <a:rPr lang="en-US" dirty="0"/>
              <a:t>Create one of these as a “best practice”</a:t>
            </a:r>
          </a:p>
          <a:p>
            <a:r>
              <a:rPr lang="en-US" sz="1400" dirty="0"/>
              <a:t>https://git-</a:t>
            </a:r>
            <a:r>
              <a:rPr lang="en-US" sz="1400" dirty="0" err="1"/>
              <a:t>scm.com</a:t>
            </a:r>
            <a:r>
              <a:rPr lang="en-US" sz="1400" dirty="0"/>
              <a:t>/docs/</a:t>
            </a:r>
            <a:r>
              <a:rPr lang="en-US" sz="1400" dirty="0" err="1"/>
              <a:t>gitignore</a:t>
            </a:r>
            <a:endParaRPr lang="en-US" sz="1400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CEE358-FA17-8B4F-B5D4-1179B8DE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Ignore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84CC6-45F2-6741-BCD9-722950D4461C}"/>
              </a:ext>
            </a:extLst>
          </p:cNvPr>
          <p:cNvSpPr txBox="1"/>
          <p:nvPr/>
        </p:nvSpPr>
        <p:spPr>
          <a:xfrm>
            <a:off x="6650052" y="4051978"/>
            <a:ext cx="5153828" cy="1846659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% more .</a:t>
            </a:r>
            <a:r>
              <a:rPr lang="en-US" dirty="0" err="1"/>
              <a:t>gitignore_global</a:t>
            </a:r>
            <a:endParaRPr lang="en-US" dirty="0"/>
          </a:p>
          <a:p>
            <a:r>
              <a:rPr lang="en-US" dirty="0"/>
              <a:t>*~</a:t>
            </a:r>
          </a:p>
          <a:p>
            <a:r>
              <a:rPr lang="en-US" dirty="0"/>
              <a:t>.*.</a:t>
            </a:r>
            <a:r>
              <a:rPr lang="en-US" dirty="0" err="1"/>
              <a:t>swp</a:t>
            </a:r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DS_Store</a:t>
            </a:r>
            <a:endParaRPr lang="en-US" dirty="0"/>
          </a:p>
          <a:p>
            <a:r>
              <a:rPr lang="en-US" dirty="0"/>
              <a:t>**/_output/*</a:t>
            </a:r>
          </a:p>
          <a:p>
            <a:r>
              <a:rPr lang="en-US" dirty="0"/>
              <a:t>**/credentials-</a:t>
            </a:r>
            <a:r>
              <a:rPr lang="en-US" dirty="0" err="1"/>
              <a:t>minio</a:t>
            </a:r>
            <a:r>
              <a:rPr lang="en-US" dirty="0"/>
              <a:t>/*</a:t>
            </a:r>
          </a:p>
          <a:p>
            <a:pPr algn="l">
              <a:spcAft>
                <a:spcPts val="600"/>
              </a:spcAft>
            </a:pPr>
            <a:endParaRPr lang="en-US" sz="1200" dirty="0"/>
          </a:p>
        </p:txBody>
      </p:sp>
      <p:pic>
        <p:nvPicPr>
          <p:cNvPr id="5122" name="Picture 2" descr="Git Ignore File: How and When to Use It | Perforce">
            <a:extLst>
              <a:ext uri="{FF2B5EF4-FFF2-40B4-BE49-F238E27FC236}">
                <a16:creationId xmlns:a16="http://schemas.microsoft.com/office/drawing/2014/main" id="{618E9AF0-704A-0A47-A952-6A33F96CE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506" y="959363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8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8AEB-A84D-054A-84B5-58FC0F6D6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Visual Studio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BB363-2768-684F-90FC-EC5EA934E6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  <a:p>
            <a:pPr lvl="1"/>
            <a:r>
              <a:rPr lang="en-US" dirty="0"/>
              <a:t>IDE (Integrated Development Environment)</a:t>
            </a:r>
          </a:p>
          <a:p>
            <a:pPr lvl="1"/>
            <a:r>
              <a:rPr lang="en-US" dirty="0"/>
              <a:t>Integrated source control</a:t>
            </a:r>
          </a:p>
          <a:p>
            <a:pPr lvl="1"/>
            <a:r>
              <a:rPr lang="en-US" dirty="0"/>
              <a:t>Plugins for</a:t>
            </a:r>
          </a:p>
          <a:p>
            <a:pPr lvl="2"/>
            <a:r>
              <a:rPr lang="en-US" dirty="0"/>
              <a:t>Git</a:t>
            </a:r>
          </a:p>
          <a:p>
            <a:pPr lvl="2"/>
            <a:r>
              <a:rPr lang="en-US" dirty="0"/>
              <a:t>Docker</a:t>
            </a:r>
          </a:p>
          <a:p>
            <a:pPr lvl="2"/>
            <a:r>
              <a:rPr lang="en-US" dirty="0"/>
              <a:t>Kubernetes</a:t>
            </a:r>
          </a:p>
          <a:p>
            <a:pPr lvl="2"/>
            <a:r>
              <a:rPr lang="en-US" dirty="0"/>
              <a:t>Markdown</a:t>
            </a:r>
          </a:p>
          <a:p>
            <a:pPr lvl="2"/>
            <a:r>
              <a:rPr lang="en-US" dirty="0"/>
              <a:t>JSON</a:t>
            </a:r>
          </a:p>
          <a:p>
            <a:pPr lvl="2"/>
            <a:r>
              <a:rPr lang="en-US" dirty="0"/>
              <a:t>Yaml</a:t>
            </a:r>
          </a:p>
          <a:p>
            <a:pPr lvl="1"/>
            <a:r>
              <a:rPr lang="en-US" dirty="0"/>
              <a:t>Allows you to perform Git actions from the 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BAD8D-3BF0-5F44-9330-07ACFD81E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93" y="1931069"/>
            <a:ext cx="7616306" cy="393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5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83637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8D7242-3FF6-354A-A2E4-B190E6E352E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Git Cheat Sheet</a:t>
            </a:r>
          </a:p>
          <a:p>
            <a:pPr lvl="1"/>
            <a:r>
              <a:rPr lang="en-US" dirty="0">
                <a:hlinkClick r:id="rId2"/>
              </a:rPr>
              <a:t>https://training.github.com/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 Command Reference</a:t>
            </a:r>
          </a:p>
          <a:p>
            <a:pPr lvl="1"/>
            <a:r>
              <a:rPr lang="en-US" dirty="0">
                <a:hlinkClick r:id="rId3"/>
              </a:rPr>
              <a:t>https://git-scm.com/docs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 Training</a:t>
            </a:r>
          </a:p>
          <a:p>
            <a:pPr lvl="1"/>
            <a:r>
              <a:rPr lang="en-US" dirty="0">
                <a:hlinkClick r:id="rId4"/>
              </a:rPr>
              <a:t>https://githubtraining.github.io/training-manual/#/02_getting_started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www.atlassian.com</a:t>
            </a:r>
            <a:r>
              <a:rPr lang="en-US" dirty="0"/>
              <a:t>/git/tutorials/learn-git-with-bitbucket-cloud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AD5D51-439A-9248-A641-24423604E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6FC9E-5815-794C-9BDD-71ECC146F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967" y="603251"/>
            <a:ext cx="45085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Registries</a:t>
            </a:r>
          </a:p>
        </p:txBody>
      </p:sp>
    </p:spTree>
    <p:extLst>
      <p:ext uri="{BB962C8B-B14F-4D97-AF65-F5344CB8AC3E}">
        <p14:creationId xmlns:p14="http://schemas.microsoft.com/office/powerpoint/2010/main" val="258216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0115" y="1680937"/>
            <a:ext cx="10972800" cy="4572000"/>
          </a:xfrm>
        </p:spPr>
        <p:txBody>
          <a:bodyPr/>
          <a:lstStyle/>
          <a:p>
            <a:pPr fontAlgn="ctr"/>
            <a:r>
              <a:rPr lang="en-US" dirty="0"/>
              <a:t>Create, manage and deliver container images</a:t>
            </a:r>
          </a:p>
          <a:p>
            <a:pPr fontAlgn="ctr"/>
            <a:r>
              <a:rPr lang="en-US" dirty="0"/>
              <a:t>World’s largest community for container images</a:t>
            </a:r>
          </a:p>
          <a:p>
            <a:pPr fontAlgn="ctr"/>
            <a:r>
              <a:rPr lang="en-US" dirty="0"/>
              <a:t>Integration with the development pipeline</a:t>
            </a:r>
          </a:p>
          <a:p>
            <a:pPr fontAlgn="ctr"/>
            <a:r>
              <a:rPr lang="en-US" dirty="0"/>
              <a:t>100,000+ container images</a:t>
            </a:r>
          </a:p>
          <a:p>
            <a:pPr fontAlgn="ctr"/>
            <a:r>
              <a:rPr lang="en-US" dirty="0">
                <a:hlinkClick r:id="rId3"/>
              </a:rPr>
              <a:t>https://hub.docker.com/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487D71-3718-FA4B-861D-7C5B53EF2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4515" y="405850"/>
            <a:ext cx="2425013" cy="12750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9126A4-A84F-AB46-8CA3-DA021155D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666" y="3428999"/>
            <a:ext cx="5025935" cy="282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1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E007B-EDEC-6E43-A633-A812E77DBD6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79809" y="890517"/>
            <a:ext cx="7963690" cy="534157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1E8294-2748-7D42-AB4E-7CC642885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 Examples</a:t>
            </a:r>
          </a:p>
        </p:txBody>
      </p:sp>
    </p:spTree>
    <p:extLst>
      <p:ext uri="{BB962C8B-B14F-4D97-AF65-F5344CB8AC3E}">
        <p14:creationId xmlns:p14="http://schemas.microsoft.com/office/powerpoint/2010/main" val="405575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33FD7-3147-4C5D-AAC1-6C1D34410AD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fontAlgn="ctr"/>
            <a:r>
              <a:rPr lang="en-US" dirty="0"/>
              <a:t>Fully-manages Docker container registry</a:t>
            </a:r>
          </a:p>
          <a:p>
            <a:pPr fontAlgn="ctr"/>
            <a:r>
              <a:rPr lang="en-US" dirty="0"/>
              <a:t>Store, manage and deploy Docker container images</a:t>
            </a:r>
          </a:p>
          <a:p>
            <a:pPr fontAlgn="ctr"/>
            <a:r>
              <a:rPr lang="en-US" dirty="0"/>
              <a:t>Integrated with ECS (Elastic Container Service)</a:t>
            </a:r>
          </a:p>
          <a:p>
            <a:pPr fontAlgn="ctr"/>
            <a:r>
              <a:rPr lang="en-US" dirty="0"/>
              <a:t>Highly available, highly scalable</a:t>
            </a:r>
          </a:p>
          <a:p>
            <a:pPr fontAlgn="ctr"/>
            <a:r>
              <a:rPr lang="en-US" dirty="0"/>
              <a:t>Pay for the amount of data you store in your repository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6C2CEE-1124-4847-B8D3-3B2613D1F5E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fontAlgn="ctr"/>
            <a:r>
              <a:rPr lang="en-US" dirty="0"/>
              <a:t>Secure, private docker registry on GCP</a:t>
            </a:r>
          </a:p>
          <a:p>
            <a:pPr fontAlgn="ctr"/>
            <a:r>
              <a:rPr lang="en-US" dirty="0"/>
              <a:t>Integration with </a:t>
            </a:r>
            <a:r>
              <a:rPr lang="en-US" dirty="0" err="1"/>
              <a:t>github</a:t>
            </a:r>
            <a:endParaRPr lang="en-US" dirty="0"/>
          </a:p>
          <a:p>
            <a:pPr fontAlgn="ctr"/>
            <a:r>
              <a:rPr lang="en-US" dirty="0"/>
              <a:t>Regional private repositories on GCP</a:t>
            </a:r>
          </a:p>
          <a:p>
            <a:pPr fontAlgn="ctr"/>
            <a:r>
              <a:rPr lang="en-US" dirty="0"/>
              <a:t>Native Docker support</a:t>
            </a:r>
          </a:p>
          <a:p>
            <a:pPr fontAlgn="ctr"/>
            <a:r>
              <a:rPr lang="en-US" dirty="0"/>
              <a:t>Extensible architecture for CI/CD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CFCFD2-1589-40D5-A7BD-115A8F54F47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fontAlgn="ctr"/>
            <a:r>
              <a:rPr lang="en-US" dirty="0"/>
              <a:t>Build, store, secure, scan  and manage container images</a:t>
            </a:r>
          </a:p>
          <a:p>
            <a:pPr fontAlgn="ctr"/>
            <a:r>
              <a:rPr lang="en-US" dirty="0"/>
              <a:t>Supports Docker, Azure Kubernetes Service and RedHat OpenShift</a:t>
            </a:r>
          </a:p>
          <a:p>
            <a:pPr fontAlgn="ctr"/>
            <a:r>
              <a:rPr lang="en-US" dirty="0"/>
              <a:t>Geo-replication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1B7019-D8A5-4274-B920-A748882DF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Three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C42BD8-2AA1-4C2E-822C-C9DE40E06C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dirty="0"/>
              <a:t>Amazon ECR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9A41D83-6DB7-4E0C-B82D-DA4972DEEC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Google Container Registry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EBCF7A-9336-4C87-8071-4739D6CB2D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414861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0115" y="1680937"/>
            <a:ext cx="10972800" cy="4572000"/>
          </a:xfrm>
        </p:spPr>
        <p:txBody>
          <a:bodyPr/>
          <a:lstStyle/>
          <a:p>
            <a:pPr fontAlgn="ctr"/>
            <a:r>
              <a:rPr lang="en-US" dirty="0"/>
              <a:t>Open source container image registry</a:t>
            </a:r>
          </a:p>
          <a:p>
            <a:pPr fontAlgn="ctr"/>
            <a:r>
              <a:rPr lang="en-US" dirty="0"/>
              <a:t>Started by VMware in 2014</a:t>
            </a:r>
          </a:p>
          <a:p>
            <a:pPr fontAlgn="ctr"/>
            <a:r>
              <a:rPr lang="en-US" dirty="0"/>
              <a:t>Role-based access control</a:t>
            </a:r>
          </a:p>
          <a:p>
            <a:pPr fontAlgn="ctr"/>
            <a:r>
              <a:rPr lang="en-US" dirty="0"/>
              <a:t>Included as part of all Tanzu releases</a:t>
            </a:r>
          </a:p>
          <a:p>
            <a:pPr fontAlgn="ctr"/>
            <a:r>
              <a:rPr lang="en-US" dirty="0"/>
              <a:t>Replication of images across registries</a:t>
            </a:r>
          </a:p>
          <a:p>
            <a:pPr fontAlgn="ctr"/>
            <a:r>
              <a:rPr lang="en-US" dirty="0"/>
              <a:t>REST API</a:t>
            </a:r>
          </a:p>
          <a:p>
            <a:pPr fontAlgn="ctr"/>
            <a:r>
              <a:rPr lang="en-US" dirty="0">
                <a:hlinkClick r:id="rId3"/>
              </a:rPr>
              <a:t>https://goharbor.io/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Harbor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1D9055-2A86-AB48-952D-80DA1767B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383" y="392794"/>
            <a:ext cx="4800600" cy="168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970827-8695-904F-B9E6-344F9C2A8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649" y="2688608"/>
            <a:ext cx="4993266" cy="328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CAB0-BEB2-6E47-B924-702FBB85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Quay / </a:t>
            </a:r>
            <a:r>
              <a:rPr lang="en-US" dirty="0" err="1"/>
              <a:t>Quay.io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6DA95-76D8-8646-B27D-393E4317380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Container registry</a:t>
            </a:r>
          </a:p>
          <a:p>
            <a:r>
              <a:rPr lang="en-US" dirty="0"/>
              <a:t>Founded in 2012</a:t>
            </a:r>
          </a:p>
          <a:p>
            <a:r>
              <a:rPr lang="en-US" dirty="0"/>
              <a:t>Sold and hosted by Red Hat</a:t>
            </a:r>
          </a:p>
          <a:p>
            <a:r>
              <a:rPr lang="en-US" dirty="0"/>
              <a:t>Hosted in cloud or on-prem</a:t>
            </a:r>
          </a:p>
          <a:p>
            <a:r>
              <a:rPr lang="en-US" dirty="0"/>
              <a:t>Integration with GitHub, Gitlab, </a:t>
            </a:r>
            <a:r>
              <a:rPr lang="en-US" dirty="0" err="1"/>
              <a:t>BitBucket</a:t>
            </a:r>
            <a:endParaRPr lang="en-US" dirty="0"/>
          </a:p>
          <a:p>
            <a:r>
              <a:rPr lang="en-US" dirty="0"/>
              <a:t>Quay – Red Hat’s on-prem registry</a:t>
            </a:r>
          </a:p>
          <a:p>
            <a:r>
              <a:rPr lang="en-US" dirty="0" err="1"/>
              <a:t>Quay.io</a:t>
            </a:r>
            <a:r>
              <a:rPr lang="en-US" dirty="0"/>
              <a:t> - Red Hat’s hosted service registry</a:t>
            </a:r>
          </a:p>
          <a:p>
            <a:r>
              <a:rPr lang="en-US" dirty="0" err="1"/>
              <a:t>Projectquay.io</a:t>
            </a:r>
            <a:r>
              <a:rPr lang="en-US" dirty="0"/>
              <a:t> is the opensource distribution that powers Red Hat Quay and </a:t>
            </a:r>
            <a:r>
              <a:rPr lang="en-US" dirty="0" err="1"/>
              <a:t>Quay.io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0C48CD-4996-834A-A1B9-97DEB8A67D92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/>
          <a:stretch>
            <a:fillRect/>
          </a:stretch>
        </p:blipFill>
        <p:spPr>
          <a:xfrm>
            <a:off x="6295234" y="603251"/>
            <a:ext cx="4996198" cy="2890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6DBB5-F680-B94B-9C93-88484EF5D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744" y="3771900"/>
            <a:ext cx="3797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9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10567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24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ger Point Emoji Png - Right Hand Emoji Png | Transparent PNG Download  #514163 - Vippng">
            <a:extLst>
              <a:ext uri="{FF2B5EF4-FFF2-40B4-BE49-F238E27FC236}">
                <a16:creationId xmlns:a16="http://schemas.microsoft.com/office/drawing/2014/main" id="{B5FD65D9-C5B5-4F44-9893-209B274C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950039"/>
            <a:ext cx="5893593" cy="387232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A1CFE3-8F56-4D40-82F3-B3A67FD4DCA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593279" y="1600201"/>
            <a:ext cx="6595548" cy="4572000"/>
          </a:xfrm>
        </p:spPr>
        <p:txBody>
          <a:bodyPr>
            <a:normAutofit/>
          </a:bodyPr>
          <a:lstStyle/>
          <a:p>
            <a:r>
              <a:rPr lang="en-US" dirty="0"/>
              <a:t>Go grab a copy of the presentation and playbook to follow along</a:t>
            </a:r>
          </a:p>
          <a:p>
            <a:r>
              <a:rPr lang="en-US" dirty="0"/>
              <a:t>The playbook contains steps and commands we will be using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https://github.com/EllisPaul/modern-apps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9BE11-5F2B-BB4E-87A0-9ED79BED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/>
              <a:t>Presentation and Playbook</a:t>
            </a:r>
          </a:p>
        </p:txBody>
      </p:sp>
    </p:spTree>
    <p:extLst>
      <p:ext uri="{BB962C8B-B14F-4D97-AF65-F5344CB8AC3E}">
        <p14:creationId xmlns:p14="http://schemas.microsoft.com/office/powerpoint/2010/main" val="29941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5B0564-15E5-EA4D-BE8B-35A5451F914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5888467" cy="4572000"/>
          </a:xfrm>
        </p:spPr>
        <p:txBody>
          <a:bodyPr/>
          <a:lstStyle/>
          <a:p>
            <a:pPr marL="273050" lvl="1" indent="0">
              <a:buNone/>
            </a:pPr>
            <a:r>
              <a:rPr lang="en-US" dirty="0"/>
              <a:t>Introduce you to modern source control systems</a:t>
            </a:r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r>
              <a:rPr lang="en-US" dirty="0"/>
              <a:t>Provide architecture and commands</a:t>
            </a:r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r>
              <a:rPr lang="en-US" dirty="0"/>
              <a:t>Explore advanced concepts</a:t>
            </a:r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r>
              <a:rPr lang="en-US" dirty="0"/>
              <a:t>Leverage labs for hands-on experience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C5C881-648E-ED45-9C43-A56981634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6EEF1-899A-A543-AD11-59F3939BC6FF}"/>
              </a:ext>
            </a:extLst>
          </p:cNvPr>
          <p:cNvSpPr txBox="1"/>
          <p:nvPr/>
        </p:nvSpPr>
        <p:spPr>
          <a:xfrm>
            <a:off x="7153154" y="1981201"/>
            <a:ext cx="1116781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400" i="1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Rebase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BBDA61-EA52-594F-A94F-AA19DD42E035}"/>
              </a:ext>
            </a:extLst>
          </p:cNvPr>
          <p:cNvSpPr txBox="1"/>
          <p:nvPr/>
        </p:nvSpPr>
        <p:spPr>
          <a:xfrm>
            <a:off x="6910174" y="2944913"/>
            <a:ext cx="2418932" cy="101566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600" dirty="0">
                <a:solidFill>
                  <a:schemeClr val="tx2">
                    <a:lumMod val="40000"/>
                    <a:lumOff val="60000"/>
                  </a:schemeClr>
                </a:solidFill>
                <a:latin typeface="Lucida Calligraphy" panose="03010101010101010101" pitchFamily="66" charset="77"/>
              </a:rPr>
              <a:t>Clone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3BDFDA-298F-7547-86B3-0660035E3C32}"/>
              </a:ext>
            </a:extLst>
          </p:cNvPr>
          <p:cNvSpPr txBox="1"/>
          <p:nvPr/>
        </p:nvSpPr>
        <p:spPr>
          <a:xfrm>
            <a:off x="6782765" y="4745620"/>
            <a:ext cx="2250616" cy="55399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Gill Sans Ultra Bold" panose="020B0A02020104020203" pitchFamily="34" charset="77"/>
              </a:rPr>
              <a:t>Commit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52349F-F9D3-B74B-A74B-E874A2CFC352}"/>
              </a:ext>
            </a:extLst>
          </p:cNvPr>
          <p:cNvSpPr txBox="1"/>
          <p:nvPr/>
        </p:nvSpPr>
        <p:spPr>
          <a:xfrm>
            <a:off x="9236597" y="1342663"/>
            <a:ext cx="790281" cy="49244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solidFill>
                  <a:schemeClr val="accent5"/>
                </a:solidFill>
                <a:latin typeface="Berlin Sans FB" panose="020F0502020204030204" pitchFamily="34" charset="0"/>
                <a:cs typeface="Berlin Sans FB" panose="020F0502020204030204" pitchFamily="34" charset="0"/>
              </a:rPr>
              <a:t>Fork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0D4D6-31C3-E84B-B34C-3046E9133059}"/>
              </a:ext>
            </a:extLst>
          </p:cNvPr>
          <p:cNvSpPr txBox="1"/>
          <p:nvPr/>
        </p:nvSpPr>
        <p:spPr>
          <a:xfrm>
            <a:off x="9896354" y="4745620"/>
            <a:ext cx="573875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 MT Condensed Extra Bold" panose="020B0306030101010103" pitchFamily="34" charset="77"/>
              </a:rPr>
              <a:t>Push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DF575-9A5A-7D42-8A76-7BE5CE2774E8}"/>
              </a:ext>
            </a:extLst>
          </p:cNvPr>
          <p:cNvSpPr txBox="1"/>
          <p:nvPr/>
        </p:nvSpPr>
        <p:spPr>
          <a:xfrm>
            <a:off x="8032830" y="5544273"/>
            <a:ext cx="1120500" cy="55399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b="1" dirty="0">
                <a:solidFill>
                  <a:schemeClr val="accent5"/>
                </a:solidFill>
                <a:latin typeface="Rockwell Extra Bold" panose="02060603020205020403" pitchFamily="18" charset="77"/>
              </a:rPr>
              <a:t>Pull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3A8EF-6E0C-B243-94A2-514332B57A3A}"/>
              </a:ext>
            </a:extLst>
          </p:cNvPr>
          <p:cNvSpPr txBox="1"/>
          <p:nvPr/>
        </p:nvSpPr>
        <p:spPr>
          <a:xfrm>
            <a:off x="9734309" y="2511706"/>
            <a:ext cx="1245534" cy="83099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5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49D4CF-E2A5-3C47-B274-AFDDD0C50B42}"/>
              </a:ext>
            </a:extLst>
          </p:cNvPr>
          <p:cNvSpPr txBox="1"/>
          <p:nvPr/>
        </p:nvSpPr>
        <p:spPr>
          <a:xfrm>
            <a:off x="8529800" y="3986268"/>
            <a:ext cx="1343316" cy="61555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  <a:latin typeface="Impact" panose="020B0806030902050204" pitchFamily="34" charset="0"/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90730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12282A6-856A-47CB-A734-74AC2DA56F7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Source code repository</a:t>
            </a:r>
          </a:p>
          <a:p>
            <a:r>
              <a:rPr lang="en-US" dirty="0"/>
              <a:t>Version control for related objects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AFF4B6-C2F8-49FE-97A5-74D718F288B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23381" y="1600201"/>
            <a:ext cx="5865445" cy="4572000"/>
          </a:xfrm>
        </p:spPr>
        <p:txBody>
          <a:bodyPr/>
          <a:lstStyle/>
          <a:p>
            <a:r>
              <a:rPr lang="en-US" dirty="0"/>
              <a:t>Container image registry</a:t>
            </a:r>
          </a:p>
          <a:p>
            <a:r>
              <a:rPr lang="en-US" dirty="0"/>
              <a:t>Service that stores your container images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9D5883-205C-4898-A975-5E9E3CF962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dirty="0"/>
              <a:t>Repository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3A1384D-B2FC-49F3-9D4E-3A1CEBB60C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Registry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7168E6F-1F8C-4B99-BAD4-7D573533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Today’s Discussion...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AAE2DA-9FAF-6B45-9519-BD52C379D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94" y="4088738"/>
            <a:ext cx="2770496" cy="17206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E48F2F-CA1C-0346-B325-C124B8D6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082" y="4088738"/>
            <a:ext cx="3584042" cy="196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4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892496"/>
            <a:ext cx="6427626" cy="1229360"/>
          </a:xfrm>
        </p:spPr>
        <p:txBody>
          <a:bodyPr/>
          <a:lstStyle/>
          <a:p>
            <a:r>
              <a:rPr lang="en-US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216562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6" name="Group 6044">
            <a:extLst>
              <a:ext uri="{FF2B5EF4-FFF2-40B4-BE49-F238E27FC236}">
                <a16:creationId xmlns:a16="http://schemas.microsoft.com/office/drawing/2014/main" id="{74D21F76-157B-45B8-AF07-E5B10092274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505051" y="1093536"/>
            <a:ext cx="8761693" cy="4966608"/>
            <a:chOff x="1272" y="1145"/>
            <a:chExt cx="4779" cy="2709"/>
          </a:xfrm>
          <a:solidFill>
            <a:schemeClr val="tx1">
              <a:lumMod val="40000"/>
              <a:lumOff val="60000"/>
            </a:schemeClr>
          </a:solidFill>
        </p:grpSpPr>
        <p:grpSp>
          <p:nvGrpSpPr>
            <p:cNvPr id="6048" name="Group 6245">
              <a:extLst>
                <a:ext uri="{FF2B5EF4-FFF2-40B4-BE49-F238E27FC236}">
                  <a16:creationId xmlns:a16="http://schemas.microsoft.com/office/drawing/2014/main" id="{B3F1804B-8CBA-445A-9948-98FA5F0BFEEE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272" y="1193"/>
              <a:ext cx="4779" cy="1973"/>
              <a:chOff x="1272" y="1193"/>
              <a:chExt cx="4779" cy="1973"/>
            </a:xfrm>
            <a:grpFill/>
          </p:grpSpPr>
          <p:sp>
            <p:nvSpPr>
              <p:cNvPr id="6347" name="Freeform 6045">
                <a:extLst>
                  <a:ext uri="{FF2B5EF4-FFF2-40B4-BE49-F238E27FC236}">
                    <a16:creationId xmlns:a16="http://schemas.microsoft.com/office/drawing/2014/main" id="{A9091C76-5E11-45C0-A0BB-AD7F0AC56A1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69" y="1740"/>
                <a:ext cx="8" cy="7"/>
              </a:xfrm>
              <a:custGeom>
                <a:avLst/>
                <a:gdLst>
                  <a:gd name="T0" fmla="*/ 2 w 4"/>
                  <a:gd name="T1" fmla="*/ 4 h 4"/>
                  <a:gd name="T2" fmla="*/ 4 w 4"/>
                  <a:gd name="T3" fmla="*/ 3 h 4"/>
                  <a:gd name="T4" fmla="*/ 4 w 4"/>
                  <a:gd name="T5" fmla="*/ 0 h 4"/>
                  <a:gd name="T6" fmla="*/ 0 w 4"/>
                  <a:gd name="T7" fmla="*/ 2 h 4"/>
                  <a:gd name="T8" fmla="*/ 1 w 4"/>
                  <a:gd name="T9" fmla="*/ 3 h 4"/>
                  <a:gd name="T10" fmla="*/ 2 w 4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8" name="Freeform 6046">
                <a:extLst>
                  <a:ext uri="{FF2B5EF4-FFF2-40B4-BE49-F238E27FC236}">
                    <a16:creationId xmlns:a16="http://schemas.microsoft.com/office/drawing/2014/main" id="{45068224-4B43-486F-9E1A-A402680F5DE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71" y="1734"/>
                <a:ext cx="21" cy="19"/>
              </a:xfrm>
              <a:custGeom>
                <a:avLst/>
                <a:gdLst>
                  <a:gd name="T0" fmla="*/ 21 w 21"/>
                  <a:gd name="T1" fmla="*/ 4 h 19"/>
                  <a:gd name="T2" fmla="*/ 19 w 21"/>
                  <a:gd name="T3" fmla="*/ 0 h 19"/>
                  <a:gd name="T4" fmla="*/ 15 w 21"/>
                  <a:gd name="T5" fmla="*/ 4 h 19"/>
                  <a:gd name="T6" fmla="*/ 15 w 21"/>
                  <a:gd name="T7" fmla="*/ 4 h 19"/>
                  <a:gd name="T8" fmla="*/ 11 w 21"/>
                  <a:gd name="T9" fmla="*/ 8 h 19"/>
                  <a:gd name="T10" fmla="*/ 9 w 21"/>
                  <a:gd name="T11" fmla="*/ 8 h 19"/>
                  <a:gd name="T12" fmla="*/ 4 w 21"/>
                  <a:gd name="T13" fmla="*/ 13 h 19"/>
                  <a:gd name="T14" fmla="*/ 4 w 21"/>
                  <a:gd name="T15" fmla="*/ 13 h 19"/>
                  <a:gd name="T16" fmla="*/ 2 w 21"/>
                  <a:gd name="T17" fmla="*/ 15 h 19"/>
                  <a:gd name="T18" fmla="*/ 0 w 21"/>
                  <a:gd name="T19" fmla="*/ 15 h 19"/>
                  <a:gd name="T20" fmla="*/ 0 w 21"/>
                  <a:gd name="T21" fmla="*/ 19 h 19"/>
                  <a:gd name="T22" fmla="*/ 4 w 21"/>
                  <a:gd name="T23" fmla="*/ 19 h 19"/>
                  <a:gd name="T24" fmla="*/ 6 w 21"/>
                  <a:gd name="T25" fmla="*/ 17 h 19"/>
                  <a:gd name="T26" fmla="*/ 9 w 21"/>
                  <a:gd name="T27" fmla="*/ 17 h 19"/>
                  <a:gd name="T28" fmla="*/ 11 w 21"/>
                  <a:gd name="T29" fmla="*/ 15 h 19"/>
                  <a:gd name="T30" fmla="*/ 9 w 21"/>
                  <a:gd name="T31" fmla="*/ 15 h 19"/>
                  <a:gd name="T32" fmla="*/ 11 w 21"/>
                  <a:gd name="T33" fmla="*/ 13 h 19"/>
                  <a:gd name="T34" fmla="*/ 15 w 21"/>
                  <a:gd name="T35" fmla="*/ 9 h 19"/>
                  <a:gd name="T36" fmla="*/ 19 w 21"/>
                  <a:gd name="T37" fmla="*/ 8 h 19"/>
                  <a:gd name="T38" fmla="*/ 21 w 21"/>
                  <a:gd name="T39" fmla="*/ 6 h 19"/>
                  <a:gd name="T40" fmla="*/ 21 w 21"/>
                  <a:gd name="T41" fmla="*/ 4 h 19"/>
                  <a:gd name="T42" fmla="*/ 21 w 21"/>
                  <a:gd name="T43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19">
                    <a:moveTo>
                      <a:pt x="21" y="4"/>
                    </a:moveTo>
                    <a:lnTo>
                      <a:pt x="19" y="0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1" y="8"/>
                    </a:lnTo>
                    <a:lnTo>
                      <a:pt x="9" y="8"/>
                    </a:lnTo>
                    <a:lnTo>
                      <a:pt x="4" y="13"/>
                    </a:lnTo>
                    <a:lnTo>
                      <a:pt x="4" y="13"/>
                    </a:lnTo>
                    <a:lnTo>
                      <a:pt x="2" y="15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4" y="19"/>
                    </a:lnTo>
                    <a:lnTo>
                      <a:pt x="6" y="17"/>
                    </a:lnTo>
                    <a:lnTo>
                      <a:pt x="9" y="17"/>
                    </a:lnTo>
                    <a:lnTo>
                      <a:pt x="11" y="15"/>
                    </a:lnTo>
                    <a:lnTo>
                      <a:pt x="9" y="15"/>
                    </a:lnTo>
                    <a:lnTo>
                      <a:pt x="11" y="13"/>
                    </a:lnTo>
                    <a:lnTo>
                      <a:pt x="15" y="9"/>
                    </a:lnTo>
                    <a:lnTo>
                      <a:pt x="19" y="8"/>
                    </a:lnTo>
                    <a:lnTo>
                      <a:pt x="21" y="6"/>
                    </a:lnTo>
                    <a:lnTo>
                      <a:pt x="21" y="4"/>
                    </a:lnTo>
                    <a:lnTo>
                      <a:pt x="2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9" name="Freeform 6047">
                <a:extLst>
                  <a:ext uri="{FF2B5EF4-FFF2-40B4-BE49-F238E27FC236}">
                    <a16:creationId xmlns:a16="http://schemas.microsoft.com/office/drawing/2014/main" id="{5CB464D9-EF61-48CE-B860-BE7CF02E154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79" y="1760"/>
                <a:ext cx="11" cy="4"/>
              </a:xfrm>
              <a:custGeom>
                <a:avLst/>
                <a:gdLst>
                  <a:gd name="T0" fmla="*/ 0 w 11"/>
                  <a:gd name="T1" fmla="*/ 4 h 4"/>
                  <a:gd name="T2" fmla="*/ 11 w 11"/>
                  <a:gd name="T3" fmla="*/ 4 h 4"/>
                  <a:gd name="T4" fmla="*/ 5 w 11"/>
                  <a:gd name="T5" fmla="*/ 0 h 4"/>
                  <a:gd name="T6" fmla="*/ 0 w 11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4">
                    <a:moveTo>
                      <a:pt x="0" y="4"/>
                    </a:moveTo>
                    <a:lnTo>
                      <a:pt x="11" y="4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0" name="Freeform 6048">
                <a:extLst>
                  <a:ext uri="{FF2B5EF4-FFF2-40B4-BE49-F238E27FC236}">
                    <a16:creationId xmlns:a16="http://schemas.microsoft.com/office/drawing/2014/main" id="{257C77EA-A819-42F4-A91D-16BB6CC32B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95" y="1740"/>
                <a:ext cx="11" cy="3"/>
              </a:xfrm>
              <a:custGeom>
                <a:avLst/>
                <a:gdLst>
                  <a:gd name="T0" fmla="*/ 0 w 11"/>
                  <a:gd name="T1" fmla="*/ 2 h 3"/>
                  <a:gd name="T2" fmla="*/ 5 w 11"/>
                  <a:gd name="T3" fmla="*/ 3 h 3"/>
                  <a:gd name="T4" fmla="*/ 11 w 11"/>
                  <a:gd name="T5" fmla="*/ 2 h 3"/>
                  <a:gd name="T6" fmla="*/ 5 w 11"/>
                  <a:gd name="T7" fmla="*/ 0 h 3"/>
                  <a:gd name="T8" fmla="*/ 0 w 1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3">
                    <a:moveTo>
                      <a:pt x="0" y="2"/>
                    </a:moveTo>
                    <a:lnTo>
                      <a:pt x="5" y="3"/>
                    </a:lnTo>
                    <a:lnTo>
                      <a:pt x="11" y="2"/>
                    </a:lnTo>
                    <a:lnTo>
                      <a:pt x="5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1" name="Freeform 6049">
                <a:extLst>
                  <a:ext uri="{FF2B5EF4-FFF2-40B4-BE49-F238E27FC236}">
                    <a16:creationId xmlns:a16="http://schemas.microsoft.com/office/drawing/2014/main" id="{860527CE-9942-4129-AB2F-43844AC8AF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90" y="1725"/>
                <a:ext cx="5" cy="5"/>
              </a:xfrm>
              <a:custGeom>
                <a:avLst/>
                <a:gdLst>
                  <a:gd name="T0" fmla="*/ 3 w 5"/>
                  <a:gd name="T1" fmla="*/ 0 h 5"/>
                  <a:gd name="T2" fmla="*/ 0 w 5"/>
                  <a:gd name="T3" fmla="*/ 0 h 5"/>
                  <a:gd name="T4" fmla="*/ 0 w 5"/>
                  <a:gd name="T5" fmla="*/ 4 h 5"/>
                  <a:gd name="T6" fmla="*/ 5 w 5"/>
                  <a:gd name="T7" fmla="*/ 5 h 5"/>
                  <a:gd name="T8" fmla="*/ 3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5" y="5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2" name="Freeform 6050">
                <a:extLst>
                  <a:ext uri="{FF2B5EF4-FFF2-40B4-BE49-F238E27FC236}">
                    <a16:creationId xmlns:a16="http://schemas.microsoft.com/office/drawing/2014/main" id="{DEB4DA5E-4D27-4E29-BD4A-2CABA735CE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93" y="1732"/>
                <a:ext cx="10" cy="8"/>
              </a:xfrm>
              <a:custGeom>
                <a:avLst/>
                <a:gdLst>
                  <a:gd name="T0" fmla="*/ 6 w 10"/>
                  <a:gd name="T1" fmla="*/ 4 h 8"/>
                  <a:gd name="T2" fmla="*/ 6 w 10"/>
                  <a:gd name="T3" fmla="*/ 2 h 8"/>
                  <a:gd name="T4" fmla="*/ 2 w 10"/>
                  <a:gd name="T5" fmla="*/ 0 h 8"/>
                  <a:gd name="T6" fmla="*/ 0 w 10"/>
                  <a:gd name="T7" fmla="*/ 2 h 8"/>
                  <a:gd name="T8" fmla="*/ 0 w 10"/>
                  <a:gd name="T9" fmla="*/ 8 h 8"/>
                  <a:gd name="T10" fmla="*/ 6 w 10"/>
                  <a:gd name="T11" fmla="*/ 8 h 8"/>
                  <a:gd name="T12" fmla="*/ 10 w 10"/>
                  <a:gd name="T13" fmla="*/ 8 h 8"/>
                  <a:gd name="T14" fmla="*/ 8 w 10"/>
                  <a:gd name="T15" fmla="*/ 4 h 8"/>
                  <a:gd name="T16" fmla="*/ 6 w 10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8">
                    <a:moveTo>
                      <a:pt x="6" y="4"/>
                    </a:move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6" y="8"/>
                    </a:lnTo>
                    <a:lnTo>
                      <a:pt x="10" y="8"/>
                    </a:lnTo>
                    <a:lnTo>
                      <a:pt x="8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3" name="Freeform 6051">
                <a:extLst>
                  <a:ext uri="{FF2B5EF4-FFF2-40B4-BE49-F238E27FC236}">
                    <a16:creationId xmlns:a16="http://schemas.microsoft.com/office/drawing/2014/main" id="{8DA571B5-73B3-486A-9F53-EDD92380CF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43" y="1779"/>
                <a:ext cx="54" cy="41"/>
              </a:xfrm>
              <a:custGeom>
                <a:avLst/>
                <a:gdLst>
                  <a:gd name="T0" fmla="*/ 52 w 54"/>
                  <a:gd name="T1" fmla="*/ 4 h 41"/>
                  <a:gd name="T2" fmla="*/ 46 w 54"/>
                  <a:gd name="T3" fmla="*/ 4 h 41"/>
                  <a:gd name="T4" fmla="*/ 44 w 54"/>
                  <a:gd name="T5" fmla="*/ 4 h 41"/>
                  <a:gd name="T6" fmla="*/ 39 w 54"/>
                  <a:gd name="T7" fmla="*/ 2 h 41"/>
                  <a:gd name="T8" fmla="*/ 39 w 54"/>
                  <a:gd name="T9" fmla="*/ 5 h 41"/>
                  <a:gd name="T10" fmla="*/ 37 w 54"/>
                  <a:gd name="T11" fmla="*/ 5 h 41"/>
                  <a:gd name="T12" fmla="*/ 35 w 54"/>
                  <a:gd name="T13" fmla="*/ 2 h 41"/>
                  <a:gd name="T14" fmla="*/ 28 w 54"/>
                  <a:gd name="T15" fmla="*/ 5 h 41"/>
                  <a:gd name="T16" fmla="*/ 31 w 54"/>
                  <a:gd name="T17" fmla="*/ 7 h 41"/>
                  <a:gd name="T18" fmla="*/ 28 w 54"/>
                  <a:gd name="T19" fmla="*/ 9 h 41"/>
                  <a:gd name="T20" fmla="*/ 28 w 54"/>
                  <a:gd name="T21" fmla="*/ 13 h 41"/>
                  <a:gd name="T22" fmla="*/ 26 w 54"/>
                  <a:gd name="T23" fmla="*/ 7 h 41"/>
                  <a:gd name="T24" fmla="*/ 15 w 54"/>
                  <a:gd name="T25" fmla="*/ 11 h 41"/>
                  <a:gd name="T26" fmla="*/ 11 w 54"/>
                  <a:gd name="T27" fmla="*/ 17 h 41"/>
                  <a:gd name="T28" fmla="*/ 11 w 54"/>
                  <a:gd name="T29" fmla="*/ 20 h 41"/>
                  <a:gd name="T30" fmla="*/ 9 w 54"/>
                  <a:gd name="T31" fmla="*/ 24 h 41"/>
                  <a:gd name="T32" fmla="*/ 13 w 54"/>
                  <a:gd name="T33" fmla="*/ 30 h 41"/>
                  <a:gd name="T34" fmla="*/ 16 w 54"/>
                  <a:gd name="T35" fmla="*/ 26 h 41"/>
                  <a:gd name="T36" fmla="*/ 18 w 54"/>
                  <a:gd name="T37" fmla="*/ 28 h 41"/>
                  <a:gd name="T38" fmla="*/ 13 w 54"/>
                  <a:gd name="T39" fmla="*/ 32 h 41"/>
                  <a:gd name="T40" fmla="*/ 3 w 54"/>
                  <a:gd name="T41" fmla="*/ 35 h 41"/>
                  <a:gd name="T42" fmla="*/ 5 w 54"/>
                  <a:gd name="T43" fmla="*/ 41 h 41"/>
                  <a:gd name="T44" fmla="*/ 11 w 54"/>
                  <a:gd name="T45" fmla="*/ 41 h 41"/>
                  <a:gd name="T46" fmla="*/ 9 w 54"/>
                  <a:gd name="T47" fmla="*/ 35 h 41"/>
                  <a:gd name="T48" fmla="*/ 13 w 54"/>
                  <a:gd name="T49" fmla="*/ 35 h 41"/>
                  <a:gd name="T50" fmla="*/ 18 w 54"/>
                  <a:gd name="T51" fmla="*/ 33 h 41"/>
                  <a:gd name="T52" fmla="*/ 20 w 54"/>
                  <a:gd name="T53" fmla="*/ 32 h 41"/>
                  <a:gd name="T54" fmla="*/ 24 w 54"/>
                  <a:gd name="T55" fmla="*/ 28 h 41"/>
                  <a:gd name="T56" fmla="*/ 26 w 54"/>
                  <a:gd name="T57" fmla="*/ 26 h 41"/>
                  <a:gd name="T58" fmla="*/ 28 w 54"/>
                  <a:gd name="T59" fmla="*/ 24 h 41"/>
                  <a:gd name="T60" fmla="*/ 33 w 54"/>
                  <a:gd name="T61" fmla="*/ 24 h 41"/>
                  <a:gd name="T62" fmla="*/ 33 w 54"/>
                  <a:gd name="T63" fmla="*/ 19 h 41"/>
                  <a:gd name="T64" fmla="*/ 37 w 54"/>
                  <a:gd name="T65" fmla="*/ 22 h 41"/>
                  <a:gd name="T66" fmla="*/ 42 w 54"/>
                  <a:gd name="T67" fmla="*/ 19 h 41"/>
                  <a:gd name="T68" fmla="*/ 42 w 54"/>
                  <a:gd name="T69" fmla="*/ 17 h 41"/>
                  <a:gd name="T70" fmla="*/ 44 w 54"/>
                  <a:gd name="T71" fmla="*/ 17 h 41"/>
                  <a:gd name="T72" fmla="*/ 50 w 54"/>
                  <a:gd name="T73" fmla="*/ 13 h 41"/>
                  <a:gd name="T74" fmla="*/ 48 w 54"/>
                  <a:gd name="T75" fmla="*/ 9 h 41"/>
                  <a:gd name="T76" fmla="*/ 54 w 54"/>
                  <a:gd name="T77" fmla="*/ 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4" h="41">
                    <a:moveTo>
                      <a:pt x="54" y="9"/>
                    </a:moveTo>
                    <a:lnTo>
                      <a:pt x="52" y="4"/>
                    </a:lnTo>
                    <a:lnTo>
                      <a:pt x="48" y="4"/>
                    </a:lnTo>
                    <a:lnTo>
                      <a:pt x="46" y="4"/>
                    </a:lnTo>
                    <a:lnTo>
                      <a:pt x="44" y="5"/>
                    </a:lnTo>
                    <a:lnTo>
                      <a:pt x="44" y="4"/>
                    </a:lnTo>
                    <a:lnTo>
                      <a:pt x="41" y="0"/>
                    </a:lnTo>
                    <a:lnTo>
                      <a:pt x="39" y="2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7" y="5"/>
                    </a:lnTo>
                    <a:lnTo>
                      <a:pt x="37" y="4"/>
                    </a:lnTo>
                    <a:lnTo>
                      <a:pt x="35" y="2"/>
                    </a:lnTo>
                    <a:lnTo>
                      <a:pt x="31" y="2"/>
                    </a:lnTo>
                    <a:lnTo>
                      <a:pt x="28" y="5"/>
                    </a:lnTo>
                    <a:lnTo>
                      <a:pt x="29" y="7"/>
                    </a:lnTo>
                    <a:lnTo>
                      <a:pt x="31" y="7"/>
                    </a:lnTo>
                    <a:lnTo>
                      <a:pt x="29" y="7"/>
                    </a:lnTo>
                    <a:lnTo>
                      <a:pt x="28" y="9"/>
                    </a:lnTo>
                    <a:lnTo>
                      <a:pt x="29" y="11"/>
                    </a:lnTo>
                    <a:lnTo>
                      <a:pt x="28" y="13"/>
                    </a:lnTo>
                    <a:lnTo>
                      <a:pt x="28" y="9"/>
                    </a:lnTo>
                    <a:lnTo>
                      <a:pt x="26" y="7"/>
                    </a:lnTo>
                    <a:lnTo>
                      <a:pt x="22" y="7"/>
                    </a:lnTo>
                    <a:lnTo>
                      <a:pt x="15" y="11"/>
                    </a:lnTo>
                    <a:lnTo>
                      <a:pt x="11" y="13"/>
                    </a:lnTo>
                    <a:lnTo>
                      <a:pt x="11" y="17"/>
                    </a:lnTo>
                    <a:lnTo>
                      <a:pt x="11" y="19"/>
                    </a:lnTo>
                    <a:lnTo>
                      <a:pt x="11" y="20"/>
                    </a:lnTo>
                    <a:lnTo>
                      <a:pt x="11" y="22"/>
                    </a:lnTo>
                    <a:lnTo>
                      <a:pt x="9" y="24"/>
                    </a:lnTo>
                    <a:lnTo>
                      <a:pt x="11" y="28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6" y="26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13" y="32"/>
                    </a:lnTo>
                    <a:lnTo>
                      <a:pt x="13" y="32"/>
                    </a:lnTo>
                    <a:lnTo>
                      <a:pt x="3" y="35"/>
                    </a:lnTo>
                    <a:lnTo>
                      <a:pt x="0" y="41"/>
                    </a:lnTo>
                    <a:lnTo>
                      <a:pt x="5" y="41"/>
                    </a:lnTo>
                    <a:lnTo>
                      <a:pt x="9" y="37"/>
                    </a:lnTo>
                    <a:lnTo>
                      <a:pt x="11" y="41"/>
                    </a:lnTo>
                    <a:lnTo>
                      <a:pt x="15" y="35"/>
                    </a:lnTo>
                    <a:lnTo>
                      <a:pt x="9" y="35"/>
                    </a:lnTo>
                    <a:lnTo>
                      <a:pt x="13" y="33"/>
                    </a:lnTo>
                    <a:lnTo>
                      <a:pt x="13" y="35"/>
                    </a:lnTo>
                    <a:lnTo>
                      <a:pt x="16" y="35"/>
                    </a:lnTo>
                    <a:lnTo>
                      <a:pt x="18" y="33"/>
                    </a:lnTo>
                    <a:lnTo>
                      <a:pt x="20" y="33"/>
                    </a:lnTo>
                    <a:lnTo>
                      <a:pt x="20" y="32"/>
                    </a:lnTo>
                    <a:lnTo>
                      <a:pt x="24" y="30"/>
                    </a:lnTo>
                    <a:lnTo>
                      <a:pt x="24" y="28"/>
                    </a:lnTo>
                    <a:lnTo>
                      <a:pt x="24" y="28"/>
                    </a:lnTo>
                    <a:lnTo>
                      <a:pt x="26" y="26"/>
                    </a:lnTo>
                    <a:lnTo>
                      <a:pt x="28" y="24"/>
                    </a:lnTo>
                    <a:lnTo>
                      <a:pt x="28" y="24"/>
                    </a:lnTo>
                    <a:lnTo>
                      <a:pt x="29" y="24"/>
                    </a:lnTo>
                    <a:lnTo>
                      <a:pt x="33" y="24"/>
                    </a:lnTo>
                    <a:lnTo>
                      <a:pt x="35" y="22"/>
                    </a:lnTo>
                    <a:lnTo>
                      <a:pt x="33" y="19"/>
                    </a:lnTo>
                    <a:lnTo>
                      <a:pt x="35" y="19"/>
                    </a:lnTo>
                    <a:lnTo>
                      <a:pt x="37" y="22"/>
                    </a:lnTo>
                    <a:lnTo>
                      <a:pt x="41" y="22"/>
                    </a:lnTo>
                    <a:lnTo>
                      <a:pt x="42" y="19"/>
                    </a:lnTo>
                    <a:lnTo>
                      <a:pt x="41" y="15"/>
                    </a:lnTo>
                    <a:lnTo>
                      <a:pt x="42" y="17"/>
                    </a:lnTo>
                    <a:lnTo>
                      <a:pt x="44" y="15"/>
                    </a:lnTo>
                    <a:lnTo>
                      <a:pt x="44" y="17"/>
                    </a:lnTo>
                    <a:lnTo>
                      <a:pt x="48" y="17"/>
                    </a:lnTo>
                    <a:lnTo>
                      <a:pt x="50" y="13"/>
                    </a:lnTo>
                    <a:lnTo>
                      <a:pt x="48" y="11"/>
                    </a:lnTo>
                    <a:lnTo>
                      <a:pt x="48" y="9"/>
                    </a:lnTo>
                    <a:lnTo>
                      <a:pt x="50" y="9"/>
                    </a:lnTo>
                    <a:lnTo>
                      <a:pt x="54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4" name="Freeform 6052">
                <a:extLst>
                  <a:ext uri="{FF2B5EF4-FFF2-40B4-BE49-F238E27FC236}">
                    <a16:creationId xmlns:a16="http://schemas.microsoft.com/office/drawing/2014/main" id="{E9F7C303-B669-45FC-8716-BFF92C04CF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24" y="1831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6 h 6"/>
                  <a:gd name="T4" fmla="*/ 4 w 6"/>
                  <a:gd name="T5" fmla="*/ 4 h 6"/>
                  <a:gd name="T6" fmla="*/ 6 w 6"/>
                  <a:gd name="T7" fmla="*/ 0 h 6"/>
                  <a:gd name="T8" fmla="*/ 0 w 6"/>
                  <a:gd name="T9" fmla="*/ 2 h 6"/>
                  <a:gd name="T10" fmla="*/ 0 w 6"/>
                  <a:gd name="T11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5" name="Freeform 6053">
                <a:extLst>
                  <a:ext uri="{FF2B5EF4-FFF2-40B4-BE49-F238E27FC236}">
                    <a16:creationId xmlns:a16="http://schemas.microsoft.com/office/drawing/2014/main" id="{93F1A04F-E30E-42FE-A0C1-318C2F222F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85" y="1764"/>
                <a:ext cx="19" cy="19"/>
              </a:xfrm>
              <a:custGeom>
                <a:avLst/>
                <a:gdLst>
                  <a:gd name="T0" fmla="*/ 17 w 19"/>
                  <a:gd name="T1" fmla="*/ 11 h 19"/>
                  <a:gd name="T2" fmla="*/ 17 w 19"/>
                  <a:gd name="T3" fmla="*/ 11 h 19"/>
                  <a:gd name="T4" fmla="*/ 19 w 19"/>
                  <a:gd name="T5" fmla="*/ 9 h 19"/>
                  <a:gd name="T6" fmla="*/ 17 w 19"/>
                  <a:gd name="T7" fmla="*/ 6 h 19"/>
                  <a:gd name="T8" fmla="*/ 13 w 19"/>
                  <a:gd name="T9" fmla="*/ 7 h 19"/>
                  <a:gd name="T10" fmla="*/ 13 w 19"/>
                  <a:gd name="T11" fmla="*/ 6 h 19"/>
                  <a:gd name="T12" fmla="*/ 13 w 19"/>
                  <a:gd name="T13" fmla="*/ 6 h 19"/>
                  <a:gd name="T14" fmla="*/ 17 w 19"/>
                  <a:gd name="T15" fmla="*/ 4 h 19"/>
                  <a:gd name="T16" fmla="*/ 17 w 19"/>
                  <a:gd name="T17" fmla="*/ 0 h 19"/>
                  <a:gd name="T18" fmla="*/ 13 w 19"/>
                  <a:gd name="T19" fmla="*/ 0 h 19"/>
                  <a:gd name="T20" fmla="*/ 12 w 19"/>
                  <a:gd name="T21" fmla="*/ 0 h 19"/>
                  <a:gd name="T22" fmla="*/ 12 w 19"/>
                  <a:gd name="T23" fmla="*/ 4 h 19"/>
                  <a:gd name="T24" fmla="*/ 13 w 19"/>
                  <a:gd name="T25" fmla="*/ 6 h 19"/>
                  <a:gd name="T26" fmla="*/ 12 w 19"/>
                  <a:gd name="T27" fmla="*/ 4 h 19"/>
                  <a:gd name="T28" fmla="*/ 8 w 19"/>
                  <a:gd name="T29" fmla="*/ 6 h 19"/>
                  <a:gd name="T30" fmla="*/ 6 w 19"/>
                  <a:gd name="T31" fmla="*/ 7 h 19"/>
                  <a:gd name="T32" fmla="*/ 8 w 19"/>
                  <a:gd name="T33" fmla="*/ 9 h 19"/>
                  <a:gd name="T34" fmla="*/ 6 w 19"/>
                  <a:gd name="T35" fmla="*/ 11 h 19"/>
                  <a:gd name="T36" fmla="*/ 6 w 19"/>
                  <a:gd name="T37" fmla="*/ 9 h 19"/>
                  <a:gd name="T38" fmla="*/ 4 w 19"/>
                  <a:gd name="T39" fmla="*/ 11 h 19"/>
                  <a:gd name="T40" fmla="*/ 2 w 19"/>
                  <a:gd name="T41" fmla="*/ 9 h 19"/>
                  <a:gd name="T42" fmla="*/ 0 w 19"/>
                  <a:gd name="T43" fmla="*/ 13 h 19"/>
                  <a:gd name="T44" fmla="*/ 0 w 19"/>
                  <a:gd name="T45" fmla="*/ 15 h 19"/>
                  <a:gd name="T46" fmla="*/ 4 w 19"/>
                  <a:gd name="T47" fmla="*/ 19 h 19"/>
                  <a:gd name="T48" fmla="*/ 8 w 19"/>
                  <a:gd name="T49" fmla="*/ 17 h 19"/>
                  <a:gd name="T50" fmla="*/ 10 w 19"/>
                  <a:gd name="T51" fmla="*/ 17 h 19"/>
                  <a:gd name="T52" fmla="*/ 10 w 19"/>
                  <a:gd name="T53" fmla="*/ 17 h 19"/>
                  <a:gd name="T54" fmla="*/ 12 w 19"/>
                  <a:gd name="T55" fmla="*/ 17 h 19"/>
                  <a:gd name="T56" fmla="*/ 13 w 19"/>
                  <a:gd name="T57" fmla="*/ 15 h 19"/>
                  <a:gd name="T58" fmla="*/ 15 w 19"/>
                  <a:gd name="T59" fmla="*/ 17 h 19"/>
                  <a:gd name="T60" fmla="*/ 19 w 19"/>
                  <a:gd name="T61" fmla="*/ 15 h 19"/>
                  <a:gd name="T62" fmla="*/ 17 w 19"/>
                  <a:gd name="T63" fmla="*/ 11 h 19"/>
                  <a:gd name="T64" fmla="*/ 17 w 19"/>
                  <a:gd name="T65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" h="19">
                    <a:moveTo>
                      <a:pt x="17" y="11"/>
                    </a:moveTo>
                    <a:lnTo>
                      <a:pt x="17" y="11"/>
                    </a:lnTo>
                    <a:lnTo>
                      <a:pt x="19" y="9"/>
                    </a:lnTo>
                    <a:lnTo>
                      <a:pt x="17" y="6"/>
                    </a:lnTo>
                    <a:lnTo>
                      <a:pt x="13" y="7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7" y="4"/>
                    </a:lnTo>
                    <a:lnTo>
                      <a:pt x="17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3" y="6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6" y="11"/>
                    </a:lnTo>
                    <a:lnTo>
                      <a:pt x="6" y="9"/>
                    </a:lnTo>
                    <a:lnTo>
                      <a:pt x="4" y="11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4" y="19"/>
                    </a:lnTo>
                    <a:lnTo>
                      <a:pt x="8" y="17"/>
                    </a:lnTo>
                    <a:lnTo>
                      <a:pt x="10" y="17"/>
                    </a:lnTo>
                    <a:lnTo>
                      <a:pt x="10" y="17"/>
                    </a:lnTo>
                    <a:lnTo>
                      <a:pt x="12" y="17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9" y="15"/>
                    </a:lnTo>
                    <a:lnTo>
                      <a:pt x="17" y="11"/>
                    </a:lnTo>
                    <a:lnTo>
                      <a:pt x="17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6" name="Freeform 6054">
                <a:extLst>
                  <a:ext uri="{FF2B5EF4-FFF2-40B4-BE49-F238E27FC236}">
                    <a16:creationId xmlns:a16="http://schemas.microsoft.com/office/drawing/2014/main" id="{BE2D9883-A666-4548-8DF1-473A110EA6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892" y="1880"/>
                <a:ext cx="6" cy="7"/>
              </a:xfrm>
              <a:custGeom>
                <a:avLst/>
                <a:gdLst>
                  <a:gd name="T0" fmla="*/ 6 w 6"/>
                  <a:gd name="T1" fmla="*/ 3 h 7"/>
                  <a:gd name="T2" fmla="*/ 0 w 6"/>
                  <a:gd name="T3" fmla="*/ 0 h 7"/>
                  <a:gd name="T4" fmla="*/ 2 w 6"/>
                  <a:gd name="T5" fmla="*/ 7 h 7"/>
                  <a:gd name="T6" fmla="*/ 6 w 6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6" y="3"/>
                    </a:moveTo>
                    <a:lnTo>
                      <a:pt x="0" y="0"/>
                    </a:lnTo>
                    <a:lnTo>
                      <a:pt x="2" y="7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7" name="Freeform 6055">
                <a:extLst>
                  <a:ext uri="{FF2B5EF4-FFF2-40B4-BE49-F238E27FC236}">
                    <a16:creationId xmlns:a16="http://schemas.microsoft.com/office/drawing/2014/main" id="{655E5ADB-DDE4-448C-99CA-4A545F51F5B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53" y="1839"/>
                <a:ext cx="15" cy="14"/>
              </a:xfrm>
              <a:custGeom>
                <a:avLst/>
                <a:gdLst>
                  <a:gd name="T0" fmla="*/ 8 w 15"/>
                  <a:gd name="T1" fmla="*/ 0 h 14"/>
                  <a:gd name="T2" fmla="*/ 8 w 15"/>
                  <a:gd name="T3" fmla="*/ 1 h 14"/>
                  <a:gd name="T4" fmla="*/ 6 w 15"/>
                  <a:gd name="T5" fmla="*/ 3 h 14"/>
                  <a:gd name="T6" fmla="*/ 0 w 15"/>
                  <a:gd name="T7" fmla="*/ 14 h 14"/>
                  <a:gd name="T8" fmla="*/ 8 w 15"/>
                  <a:gd name="T9" fmla="*/ 7 h 14"/>
                  <a:gd name="T10" fmla="*/ 11 w 15"/>
                  <a:gd name="T11" fmla="*/ 5 h 14"/>
                  <a:gd name="T12" fmla="*/ 11 w 15"/>
                  <a:gd name="T13" fmla="*/ 3 h 14"/>
                  <a:gd name="T14" fmla="*/ 15 w 15"/>
                  <a:gd name="T15" fmla="*/ 0 h 14"/>
                  <a:gd name="T16" fmla="*/ 8 w 15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4">
                    <a:moveTo>
                      <a:pt x="8" y="0"/>
                    </a:moveTo>
                    <a:lnTo>
                      <a:pt x="8" y="1"/>
                    </a:lnTo>
                    <a:lnTo>
                      <a:pt x="6" y="3"/>
                    </a:lnTo>
                    <a:lnTo>
                      <a:pt x="0" y="14"/>
                    </a:lnTo>
                    <a:lnTo>
                      <a:pt x="8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5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8" name="Freeform 6056">
                <a:extLst>
                  <a:ext uri="{FF2B5EF4-FFF2-40B4-BE49-F238E27FC236}">
                    <a16:creationId xmlns:a16="http://schemas.microsoft.com/office/drawing/2014/main" id="{D19DDC57-C5D9-453E-837E-9EF90712AF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04" y="1874"/>
                <a:ext cx="11" cy="7"/>
              </a:xfrm>
              <a:custGeom>
                <a:avLst/>
                <a:gdLst>
                  <a:gd name="T0" fmla="*/ 8 w 11"/>
                  <a:gd name="T1" fmla="*/ 4 h 7"/>
                  <a:gd name="T2" fmla="*/ 6 w 11"/>
                  <a:gd name="T3" fmla="*/ 0 h 7"/>
                  <a:gd name="T4" fmla="*/ 0 w 11"/>
                  <a:gd name="T5" fmla="*/ 4 h 7"/>
                  <a:gd name="T6" fmla="*/ 4 w 11"/>
                  <a:gd name="T7" fmla="*/ 4 h 7"/>
                  <a:gd name="T8" fmla="*/ 4 w 11"/>
                  <a:gd name="T9" fmla="*/ 4 h 7"/>
                  <a:gd name="T10" fmla="*/ 8 w 11"/>
                  <a:gd name="T11" fmla="*/ 7 h 7"/>
                  <a:gd name="T12" fmla="*/ 11 w 11"/>
                  <a:gd name="T13" fmla="*/ 6 h 7"/>
                  <a:gd name="T14" fmla="*/ 10 w 11"/>
                  <a:gd name="T15" fmla="*/ 2 h 7"/>
                  <a:gd name="T16" fmla="*/ 8 w 11"/>
                  <a:gd name="T1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8" y="4"/>
                    </a:moveTo>
                    <a:lnTo>
                      <a:pt x="6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8" y="7"/>
                    </a:lnTo>
                    <a:lnTo>
                      <a:pt x="11" y="6"/>
                    </a:lnTo>
                    <a:lnTo>
                      <a:pt x="10" y="2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9" name="Freeform 6057">
                <a:extLst>
                  <a:ext uri="{FF2B5EF4-FFF2-40B4-BE49-F238E27FC236}">
                    <a16:creationId xmlns:a16="http://schemas.microsoft.com/office/drawing/2014/main" id="{FA7545F0-D2BE-429D-9887-8A95CA2287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04" y="1878"/>
                <a:ext cx="8" cy="5"/>
              </a:xfrm>
              <a:custGeom>
                <a:avLst/>
                <a:gdLst>
                  <a:gd name="T0" fmla="*/ 0 w 8"/>
                  <a:gd name="T1" fmla="*/ 3 h 5"/>
                  <a:gd name="T2" fmla="*/ 4 w 8"/>
                  <a:gd name="T3" fmla="*/ 5 h 5"/>
                  <a:gd name="T4" fmla="*/ 8 w 8"/>
                  <a:gd name="T5" fmla="*/ 3 h 5"/>
                  <a:gd name="T6" fmla="*/ 4 w 8"/>
                  <a:gd name="T7" fmla="*/ 0 h 5"/>
                  <a:gd name="T8" fmla="*/ 0 w 8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0" y="3"/>
                    </a:moveTo>
                    <a:lnTo>
                      <a:pt x="4" y="5"/>
                    </a:lnTo>
                    <a:lnTo>
                      <a:pt x="8" y="3"/>
                    </a:lnTo>
                    <a:lnTo>
                      <a:pt x="4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0" name="Freeform 6058">
                <a:extLst>
                  <a:ext uri="{FF2B5EF4-FFF2-40B4-BE49-F238E27FC236}">
                    <a16:creationId xmlns:a16="http://schemas.microsoft.com/office/drawing/2014/main" id="{35038971-997C-41D8-A8E5-8D16EF296E5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88" y="1880"/>
                <a:ext cx="5" cy="9"/>
              </a:xfrm>
              <a:custGeom>
                <a:avLst/>
                <a:gdLst>
                  <a:gd name="T0" fmla="*/ 0 w 5"/>
                  <a:gd name="T1" fmla="*/ 5 h 9"/>
                  <a:gd name="T2" fmla="*/ 5 w 5"/>
                  <a:gd name="T3" fmla="*/ 9 h 9"/>
                  <a:gd name="T4" fmla="*/ 3 w 5"/>
                  <a:gd name="T5" fmla="*/ 0 h 9"/>
                  <a:gd name="T6" fmla="*/ 0 w 5"/>
                  <a:gd name="T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9">
                    <a:moveTo>
                      <a:pt x="0" y="5"/>
                    </a:moveTo>
                    <a:lnTo>
                      <a:pt x="5" y="9"/>
                    </a:lnTo>
                    <a:lnTo>
                      <a:pt x="3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1" name="Freeform 6059">
                <a:extLst>
                  <a:ext uri="{FF2B5EF4-FFF2-40B4-BE49-F238E27FC236}">
                    <a16:creationId xmlns:a16="http://schemas.microsoft.com/office/drawing/2014/main" id="{216AADAB-0E8B-4900-818A-2FF266BA31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67" y="1885"/>
                <a:ext cx="11" cy="4"/>
              </a:xfrm>
              <a:custGeom>
                <a:avLst/>
                <a:gdLst>
                  <a:gd name="T0" fmla="*/ 2 w 11"/>
                  <a:gd name="T1" fmla="*/ 0 h 4"/>
                  <a:gd name="T2" fmla="*/ 0 w 11"/>
                  <a:gd name="T3" fmla="*/ 4 h 4"/>
                  <a:gd name="T4" fmla="*/ 8 w 11"/>
                  <a:gd name="T5" fmla="*/ 4 h 4"/>
                  <a:gd name="T6" fmla="*/ 11 w 11"/>
                  <a:gd name="T7" fmla="*/ 2 h 4"/>
                  <a:gd name="T8" fmla="*/ 8 w 11"/>
                  <a:gd name="T9" fmla="*/ 0 h 4"/>
                  <a:gd name="T10" fmla="*/ 2 w 11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4">
                    <a:moveTo>
                      <a:pt x="2" y="0"/>
                    </a:moveTo>
                    <a:lnTo>
                      <a:pt x="0" y="4"/>
                    </a:lnTo>
                    <a:lnTo>
                      <a:pt x="8" y="4"/>
                    </a:lnTo>
                    <a:lnTo>
                      <a:pt x="11" y="2"/>
                    </a:lnTo>
                    <a:lnTo>
                      <a:pt x="8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2" name="Freeform 6060">
                <a:extLst>
                  <a:ext uri="{FF2B5EF4-FFF2-40B4-BE49-F238E27FC236}">
                    <a16:creationId xmlns:a16="http://schemas.microsoft.com/office/drawing/2014/main" id="{34532607-5BDD-4466-9CF9-F28B634DD0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95" y="1878"/>
                <a:ext cx="11" cy="9"/>
              </a:xfrm>
              <a:custGeom>
                <a:avLst/>
                <a:gdLst>
                  <a:gd name="T0" fmla="*/ 2 w 11"/>
                  <a:gd name="T1" fmla="*/ 3 h 9"/>
                  <a:gd name="T2" fmla="*/ 0 w 11"/>
                  <a:gd name="T3" fmla="*/ 9 h 9"/>
                  <a:gd name="T4" fmla="*/ 6 w 11"/>
                  <a:gd name="T5" fmla="*/ 5 h 9"/>
                  <a:gd name="T6" fmla="*/ 11 w 11"/>
                  <a:gd name="T7" fmla="*/ 5 h 9"/>
                  <a:gd name="T8" fmla="*/ 4 w 11"/>
                  <a:gd name="T9" fmla="*/ 0 h 9"/>
                  <a:gd name="T10" fmla="*/ 2 w 11"/>
                  <a:gd name="T1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9">
                    <a:moveTo>
                      <a:pt x="2" y="3"/>
                    </a:moveTo>
                    <a:lnTo>
                      <a:pt x="0" y="9"/>
                    </a:lnTo>
                    <a:lnTo>
                      <a:pt x="6" y="5"/>
                    </a:lnTo>
                    <a:lnTo>
                      <a:pt x="11" y="5"/>
                    </a:lnTo>
                    <a:lnTo>
                      <a:pt x="4" y="0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3" name="Freeform 6061">
                <a:extLst>
                  <a:ext uri="{FF2B5EF4-FFF2-40B4-BE49-F238E27FC236}">
                    <a16:creationId xmlns:a16="http://schemas.microsoft.com/office/drawing/2014/main" id="{928368FF-DBDE-4B2C-9AA8-920C5F387B8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81" y="1855"/>
                <a:ext cx="13" cy="4"/>
              </a:xfrm>
              <a:custGeom>
                <a:avLst/>
                <a:gdLst>
                  <a:gd name="T0" fmla="*/ 11 w 13"/>
                  <a:gd name="T1" fmla="*/ 0 h 4"/>
                  <a:gd name="T2" fmla="*/ 5 w 13"/>
                  <a:gd name="T3" fmla="*/ 0 h 4"/>
                  <a:gd name="T4" fmla="*/ 7 w 13"/>
                  <a:gd name="T5" fmla="*/ 2 h 4"/>
                  <a:gd name="T6" fmla="*/ 3 w 13"/>
                  <a:gd name="T7" fmla="*/ 0 h 4"/>
                  <a:gd name="T8" fmla="*/ 0 w 13"/>
                  <a:gd name="T9" fmla="*/ 4 h 4"/>
                  <a:gd name="T10" fmla="*/ 9 w 13"/>
                  <a:gd name="T11" fmla="*/ 4 h 4"/>
                  <a:gd name="T12" fmla="*/ 9 w 13"/>
                  <a:gd name="T13" fmla="*/ 4 h 4"/>
                  <a:gd name="T14" fmla="*/ 13 w 13"/>
                  <a:gd name="T15" fmla="*/ 2 h 4"/>
                  <a:gd name="T16" fmla="*/ 11 w 1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4">
                    <a:moveTo>
                      <a:pt x="11" y="0"/>
                    </a:moveTo>
                    <a:lnTo>
                      <a:pt x="5" y="0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13" y="2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4" name="Freeform 6062">
                <a:extLst>
                  <a:ext uri="{FF2B5EF4-FFF2-40B4-BE49-F238E27FC236}">
                    <a16:creationId xmlns:a16="http://schemas.microsoft.com/office/drawing/2014/main" id="{AE08A5B4-4F89-4E7A-920C-22DFF0639C9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18" y="1850"/>
                <a:ext cx="7" cy="5"/>
              </a:xfrm>
              <a:custGeom>
                <a:avLst/>
                <a:gdLst>
                  <a:gd name="T0" fmla="*/ 0 w 7"/>
                  <a:gd name="T1" fmla="*/ 2 h 5"/>
                  <a:gd name="T2" fmla="*/ 4 w 7"/>
                  <a:gd name="T3" fmla="*/ 5 h 5"/>
                  <a:gd name="T4" fmla="*/ 7 w 7"/>
                  <a:gd name="T5" fmla="*/ 3 h 5"/>
                  <a:gd name="T6" fmla="*/ 4 w 7"/>
                  <a:gd name="T7" fmla="*/ 0 h 5"/>
                  <a:gd name="T8" fmla="*/ 0 w 7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0" y="2"/>
                    </a:moveTo>
                    <a:lnTo>
                      <a:pt x="4" y="5"/>
                    </a:lnTo>
                    <a:lnTo>
                      <a:pt x="7" y="3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5" name="Freeform 6063">
                <a:extLst>
                  <a:ext uri="{FF2B5EF4-FFF2-40B4-BE49-F238E27FC236}">
                    <a16:creationId xmlns:a16="http://schemas.microsoft.com/office/drawing/2014/main" id="{8786A2FF-5821-469E-AF25-BC49B76B71F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79" y="1648"/>
                <a:ext cx="9" cy="19"/>
              </a:xfrm>
              <a:custGeom>
                <a:avLst/>
                <a:gdLst>
                  <a:gd name="T0" fmla="*/ 1 w 5"/>
                  <a:gd name="T1" fmla="*/ 7 h 10"/>
                  <a:gd name="T2" fmla="*/ 5 w 5"/>
                  <a:gd name="T3" fmla="*/ 10 h 10"/>
                  <a:gd name="T4" fmla="*/ 5 w 5"/>
                  <a:gd name="T5" fmla="*/ 7 h 10"/>
                  <a:gd name="T6" fmla="*/ 3 w 5"/>
                  <a:gd name="T7" fmla="*/ 5 h 10"/>
                  <a:gd name="T8" fmla="*/ 3 w 5"/>
                  <a:gd name="T9" fmla="*/ 4 h 10"/>
                  <a:gd name="T10" fmla="*/ 2 w 5"/>
                  <a:gd name="T11" fmla="*/ 3 h 10"/>
                  <a:gd name="T12" fmla="*/ 3 w 5"/>
                  <a:gd name="T13" fmla="*/ 3 h 10"/>
                  <a:gd name="T14" fmla="*/ 2 w 5"/>
                  <a:gd name="T15" fmla="*/ 0 h 10"/>
                  <a:gd name="T16" fmla="*/ 1 w 5"/>
                  <a:gd name="T17" fmla="*/ 2 h 10"/>
                  <a:gd name="T18" fmla="*/ 1 w 5"/>
                  <a:gd name="T19" fmla="*/ 3 h 10"/>
                  <a:gd name="T20" fmla="*/ 0 w 5"/>
                  <a:gd name="T21" fmla="*/ 4 h 10"/>
                  <a:gd name="T22" fmla="*/ 0 w 5"/>
                  <a:gd name="T23" fmla="*/ 4 h 10"/>
                  <a:gd name="T24" fmla="*/ 1 w 5"/>
                  <a:gd name="T25" fmla="*/ 5 h 10"/>
                  <a:gd name="T26" fmla="*/ 1 w 5"/>
                  <a:gd name="T27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10">
                    <a:moveTo>
                      <a:pt x="1" y="7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lnTo>
                      <a:pt x="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6" name="Freeform 6064">
                <a:extLst>
                  <a:ext uri="{FF2B5EF4-FFF2-40B4-BE49-F238E27FC236}">
                    <a16:creationId xmlns:a16="http://schemas.microsoft.com/office/drawing/2014/main" id="{2F7868E7-35DF-4081-98B7-F88D01C7CF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17" y="1850"/>
                <a:ext cx="69" cy="31"/>
              </a:xfrm>
              <a:custGeom>
                <a:avLst/>
                <a:gdLst>
                  <a:gd name="T0" fmla="*/ 36 w 37"/>
                  <a:gd name="T1" fmla="*/ 0 h 17"/>
                  <a:gd name="T2" fmla="*/ 34 w 37"/>
                  <a:gd name="T3" fmla="*/ 2 h 17"/>
                  <a:gd name="T4" fmla="*/ 33 w 37"/>
                  <a:gd name="T5" fmla="*/ 2 h 17"/>
                  <a:gd name="T6" fmla="*/ 30 w 37"/>
                  <a:gd name="T7" fmla="*/ 1 h 17"/>
                  <a:gd name="T8" fmla="*/ 31 w 37"/>
                  <a:gd name="T9" fmla="*/ 4 h 17"/>
                  <a:gd name="T10" fmla="*/ 29 w 37"/>
                  <a:gd name="T11" fmla="*/ 4 h 17"/>
                  <a:gd name="T12" fmla="*/ 27 w 37"/>
                  <a:gd name="T13" fmla="*/ 3 h 17"/>
                  <a:gd name="T14" fmla="*/ 24 w 37"/>
                  <a:gd name="T15" fmla="*/ 3 h 17"/>
                  <a:gd name="T16" fmla="*/ 23 w 37"/>
                  <a:gd name="T17" fmla="*/ 6 h 17"/>
                  <a:gd name="T18" fmla="*/ 22 w 37"/>
                  <a:gd name="T19" fmla="*/ 6 h 17"/>
                  <a:gd name="T20" fmla="*/ 20 w 37"/>
                  <a:gd name="T21" fmla="*/ 8 h 17"/>
                  <a:gd name="T22" fmla="*/ 19 w 37"/>
                  <a:gd name="T23" fmla="*/ 9 h 17"/>
                  <a:gd name="T24" fmla="*/ 16 w 37"/>
                  <a:gd name="T25" fmla="*/ 11 h 17"/>
                  <a:gd name="T26" fmla="*/ 14 w 37"/>
                  <a:gd name="T27" fmla="*/ 11 h 17"/>
                  <a:gd name="T28" fmla="*/ 17 w 37"/>
                  <a:gd name="T29" fmla="*/ 10 h 17"/>
                  <a:gd name="T30" fmla="*/ 13 w 37"/>
                  <a:gd name="T31" fmla="*/ 4 h 17"/>
                  <a:gd name="T32" fmla="*/ 12 w 37"/>
                  <a:gd name="T33" fmla="*/ 8 h 17"/>
                  <a:gd name="T34" fmla="*/ 10 w 37"/>
                  <a:gd name="T35" fmla="*/ 9 h 17"/>
                  <a:gd name="T36" fmla="*/ 8 w 37"/>
                  <a:gd name="T37" fmla="*/ 11 h 17"/>
                  <a:gd name="T38" fmla="*/ 6 w 37"/>
                  <a:gd name="T39" fmla="*/ 13 h 17"/>
                  <a:gd name="T40" fmla="*/ 4 w 37"/>
                  <a:gd name="T41" fmla="*/ 15 h 17"/>
                  <a:gd name="T42" fmla="*/ 0 w 37"/>
                  <a:gd name="T43" fmla="*/ 17 h 17"/>
                  <a:gd name="T44" fmla="*/ 7 w 37"/>
                  <a:gd name="T45" fmla="*/ 16 h 17"/>
                  <a:gd name="T46" fmla="*/ 11 w 37"/>
                  <a:gd name="T47" fmla="*/ 13 h 17"/>
                  <a:gd name="T48" fmla="*/ 14 w 37"/>
                  <a:gd name="T49" fmla="*/ 12 h 17"/>
                  <a:gd name="T50" fmla="*/ 18 w 37"/>
                  <a:gd name="T51" fmla="*/ 13 h 17"/>
                  <a:gd name="T52" fmla="*/ 21 w 37"/>
                  <a:gd name="T53" fmla="*/ 11 h 17"/>
                  <a:gd name="T54" fmla="*/ 23 w 37"/>
                  <a:gd name="T55" fmla="*/ 12 h 17"/>
                  <a:gd name="T56" fmla="*/ 24 w 37"/>
                  <a:gd name="T57" fmla="*/ 11 h 17"/>
                  <a:gd name="T58" fmla="*/ 27 w 37"/>
                  <a:gd name="T59" fmla="*/ 9 h 17"/>
                  <a:gd name="T60" fmla="*/ 29 w 37"/>
                  <a:gd name="T61" fmla="*/ 7 h 17"/>
                  <a:gd name="T62" fmla="*/ 29 w 37"/>
                  <a:gd name="T63" fmla="*/ 6 h 17"/>
                  <a:gd name="T64" fmla="*/ 31 w 37"/>
                  <a:gd name="T65" fmla="*/ 6 h 17"/>
                  <a:gd name="T66" fmla="*/ 32 w 37"/>
                  <a:gd name="T67" fmla="*/ 5 h 17"/>
                  <a:gd name="T68" fmla="*/ 34 w 37"/>
                  <a:gd name="T69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" h="17">
                    <a:moveTo>
                      <a:pt x="37" y="3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8"/>
                      <a:pt x="12" y="8"/>
                      <a:pt x="12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lnTo>
                      <a:pt x="3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7" name="Freeform 6065">
                <a:extLst>
                  <a:ext uri="{FF2B5EF4-FFF2-40B4-BE49-F238E27FC236}">
                    <a16:creationId xmlns:a16="http://schemas.microsoft.com/office/drawing/2014/main" id="{1A7DB0CB-C1F2-4E05-8D55-4D133CF87C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46" y="1555"/>
                <a:ext cx="35" cy="37"/>
              </a:xfrm>
              <a:custGeom>
                <a:avLst/>
                <a:gdLst>
                  <a:gd name="T0" fmla="*/ 7 w 35"/>
                  <a:gd name="T1" fmla="*/ 19 h 37"/>
                  <a:gd name="T2" fmla="*/ 7 w 35"/>
                  <a:gd name="T3" fmla="*/ 17 h 37"/>
                  <a:gd name="T4" fmla="*/ 11 w 35"/>
                  <a:gd name="T5" fmla="*/ 17 h 37"/>
                  <a:gd name="T6" fmla="*/ 13 w 35"/>
                  <a:gd name="T7" fmla="*/ 19 h 37"/>
                  <a:gd name="T8" fmla="*/ 15 w 35"/>
                  <a:gd name="T9" fmla="*/ 23 h 37"/>
                  <a:gd name="T10" fmla="*/ 13 w 35"/>
                  <a:gd name="T11" fmla="*/ 26 h 37"/>
                  <a:gd name="T12" fmla="*/ 17 w 35"/>
                  <a:gd name="T13" fmla="*/ 28 h 37"/>
                  <a:gd name="T14" fmla="*/ 17 w 35"/>
                  <a:gd name="T15" fmla="*/ 30 h 37"/>
                  <a:gd name="T16" fmla="*/ 15 w 35"/>
                  <a:gd name="T17" fmla="*/ 36 h 37"/>
                  <a:gd name="T18" fmla="*/ 18 w 35"/>
                  <a:gd name="T19" fmla="*/ 37 h 37"/>
                  <a:gd name="T20" fmla="*/ 22 w 35"/>
                  <a:gd name="T21" fmla="*/ 34 h 37"/>
                  <a:gd name="T22" fmla="*/ 26 w 35"/>
                  <a:gd name="T23" fmla="*/ 34 h 37"/>
                  <a:gd name="T24" fmla="*/ 26 w 35"/>
                  <a:gd name="T25" fmla="*/ 32 h 37"/>
                  <a:gd name="T26" fmla="*/ 28 w 35"/>
                  <a:gd name="T27" fmla="*/ 32 h 37"/>
                  <a:gd name="T28" fmla="*/ 31 w 35"/>
                  <a:gd name="T29" fmla="*/ 34 h 37"/>
                  <a:gd name="T30" fmla="*/ 35 w 35"/>
                  <a:gd name="T31" fmla="*/ 32 h 37"/>
                  <a:gd name="T32" fmla="*/ 33 w 35"/>
                  <a:gd name="T33" fmla="*/ 28 h 37"/>
                  <a:gd name="T34" fmla="*/ 28 w 35"/>
                  <a:gd name="T35" fmla="*/ 23 h 37"/>
                  <a:gd name="T36" fmla="*/ 30 w 35"/>
                  <a:gd name="T37" fmla="*/ 21 h 37"/>
                  <a:gd name="T38" fmla="*/ 26 w 35"/>
                  <a:gd name="T39" fmla="*/ 19 h 37"/>
                  <a:gd name="T40" fmla="*/ 24 w 35"/>
                  <a:gd name="T41" fmla="*/ 15 h 37"/>
                  <a:gd name="T42" fmla="*/ 26 w 35"/>
                  <a:gd name="T43" fmla="*/ 15 h 37"/>
                  <a:gd name="T44" fmla="*/ 26 w 35"/>
                  <a:gd name="T45" fmla="*/ 11 h 37"/>
                  <a:gd name="T46" fmla="*/ 22 w 35"/>
                  <a:gd name="T47" fmla="*/ 9 h 37"/>
                  <a:gd name="T48" fmla="*/ 17 w 35"/>
                  <a:gd name="T49" fmla="*/ 8 h 37"/>
                  <a:gd name="T50" fmla="*/ 15 w 35"/>
                  <a:gd name="T51" fmla="*/ 9 h 37"/>
                  <a:gd name="T52" fmla="*/ 13 w 35"/>
                  <a:gd name="T53" fmla="*/ 9 h 37"/>
                  <a:gd name="T54" fmla="*/ 13 w 35"/>
                  <a:gd name="T55" fmla="*/ 8 h 37"/>
                  <a:gd name="T56" fmla="*/ 11 w 35"/>
                  <a:gd name="T57" fmla="*/ 6 h 37"/>
                  <a:gd name="T58" fmla="*/ 11 w 35"/>
                  <a:gd name="T59" fmla="*/ 6 h 37"/>
                  <a:gd name="T60" fmla="*/ 11 w 35"/>
                  <a:gd name="T61" fmla="*/ 0 h 37"/>
                  <a:gd name="T62" fmla="*/ 7 w 35"/>
                  <a:gd name="T63" fmla="*/ 0 h 37"/>
                  <a:gd name="T64" fmla="*/ 5 w 35"/>
                  <a:gd name="T65" fmla="*/ 6 h 37"/>
                  <a:gd name="T66" fmla="*/ 0 w 35"/>
                  <a:gd name="T67" fmla="*/ 11 h 37"/>
                  <a:gd name="T68" fmla="*/ 0 w 35"/>
                  <a:gd name="T69" fmla="*/ 15 h 37"/>
                  <a:gd name="T70" fmla="*/ 2 w 35"/>
                  <a:gd name="T71" fmla="*/ 19 h 37"/>
                  <a:gd name="T72" fmla="*/ 7 w 35"/>
                  <a:gd name="T73" fmla="*/ 19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" h="37">
                    <a:moveTo>
                      <a:pt x="7" y="19"/>
                    </a:moveTo>
                    <a:lnTo>
                      <a:pt x="7" y="17"/>
                    </a:lnTo>
                    <a:lnTo>
                      <a:pt x="11" y="17"/>
                    </a:lnTo>
                    <a:lnTo>
                      <a:pt x="13" y="19"/>
                    </a:lnTo>
                    <a:lnTo>
                      <a:pt x="15" y="23"/>
                    </a:lnTo>
                    <a:lnTo>
                      <a:pt x="13" y="26"/>
                    </a:lnTo>
                    <a:lnTo>
                      <a:pt x="17" y="28"/>
                    </a:lnTo>
                    <a:lnTo>
                      <a:pt x="17" y="30"/>
                    </a:lnTo>
                    <a:lnTo>
                      <a:pt x="15" y="36"/>
                    </a:lnTo>
                    <a:lnTo>
                      <a:pt x="18" y="37"/>
                    </a:lnTo>
                    <a:lnTo>
                      <a:pt x="22" y="34"/>
                    </a:lnTo>
                    <a:lnTo>
                      <a:pt x="26" y="34"/>
                    </a:lnTo>
                    <a:lnTo>
                      <a:pt x="26" y="32"/>
                    </a:lnTo>
                    <a:lnTo>
                      <a:pt x="28" y="32"/>
                    </a:lnTo>
                    <a:lnTo>
                      <a:pt x="31" y="34"/>
                    </a:lnTo>
                    <a:lnTo>
                      <a:pt x="35" y="32"/>
                    </a:lnTo>
                    <a:lnTo>
                      <a:pt x="33" y="28"/>
                    </a:lnTo>
                    <a:lnTo>
                      <a:pt x="28" y="23"/>
                    </a:lnTo>
                    <a:lnTo>
                      <a:pt x="30" y="21"/>
                    </a:lnTo>
                    <a:lnTo>
                      <a:pt x="26" y="19"/>
                    </a:lnTo>
                    <a:lnTo>
                      <a:pt x="24" y="15"/>
                    </a:lnTo>
                    <a:lnTo>
                      <a:pt x="26" y="15"/>
                    </a:lnTo>
                    <a:lnTo>
                      <a:pt x="26" y="11"/>
                    </a:lnTo>
                    <a:lnTo>
                      <a:pt x="22" y="9"/>
                    </a:lnTo>
                    <a:lnTo>
                      <a:pt x="17" y="8"/>
                    </a:lnTo>
                    <a:lnTo>
                      <a:pt x="15" y="9"/>
                    </a:lnTo>
                    <a:lnTo>
                      <a:pt x="13" y="9"/>
                    </a:lnTo>
                    <a:lnTo>
                      <a:pt x="13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5" y="6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2" y="19"/>
                    </a:lnTo>
                    <a:lnTo>
                      <a:pt x="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8" name="Freeform 6066">
                <a:extLst>
                  <a:ext uri="{FF2B5EF4-FFF2-40B4-BE49-F238E27FC236}">
                    <a16:creationId xmlns:a16="http://schemas.microsoft.com/office/drawing/2014/main" id="{F6946CED-A17A-4422-A62C-75BB7476E6E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42" y="1678"/>
                <a:ext cx="24" cy="17"/>
              </a:xfrm>
              <a:custGeom>
                <a:avLst/>
                <a:gdLst>
                  <a:gd name="T0" fmla="*/ 6 w 24"/>
                  <a:gd name="T1" fmla="*/ 13 h 17"/>
                  <a:gd name="T2" fmla="*/ 8 w 24"/>
                  <a:gd name="T3" fmla="*/ 15 h 17"/>
                  <a:gd name="T4" fmla="*/ 11 w 24"/>
                  <a:gd name="T5" fmla="*/ 17 h 17"/>
                  <a:gd name="T6" fmla="*/ 13 w 24"/>
                  <a:gd name="T7" fmla="*/ 15 h 17"/>
                  <a:gd name="T8" fmla="*/ 15 w 24"/>
                  <a:gd name="T9" fmla="*/ 15 h 17"/>
                  <a:gd name="T10" fmla="*/ 21 w 24"/>
                  <a:gd name="T11" fmla="*/ 15 h 17"/>
                  <a:gd name="T12" fmla="*/ 22 w 24"/>
                  <a:gd name="T13" fmla="*/ 11 h 17"/>
                  <a:gd name="T14" fmla="*/ 24 w 24"/>
                  <a:gd name="T15" fmla="*/ 8 h 17"/>
                  <a:gd name="T16" fmla="*/ 24 w 24"/>
                  <a:gd name="T17" fmla="*/ 4 h 17"/>
                  <a:gd name="T18" fmla="*/ 21 w 24"/>
                  <a:gd name="T19" fmla="*/ 2 h 17"/>
                  <a:gd name="T20" fmla="*/ 21 w 24"/>
                  <a:gd name="T21" fmla="*/ 0 h 17"/>
                  <a:gd name="T22" fmla="*/ 15 w 24"/>
                  <a:gd name="T23" fmla="*/ 0 h 17"/>
                  <a:gd name="T24" fmla="*/ 13 w 24"/>
                  <a:gd name="T25" fmla="*/ 4 h 17"/>
                  <a:gd name="T26" fmla="*/ 11 w 24"/>
                  <a:gd name="T27" fmla="*/ 2 h 17"/>
                  <a:gd name="T28" fmla="*/ 8 w 24"/>
                  <a:gd name="T29" fmla="*/ 2 h 17"/>
                  <a:gd name="T30" fmla="*/ 6 w 24"/>
                  <a:gd name="T31" fmla="*/ 2 h 17"/>
                  <a:gd name="T32" fmla="*/ 0 w 24"/>
                  <a:gd name="T33" fmla="*/ 2 h 17"/>
                  <a:gd name="T34" fmla="*/ 2 w 24"/>
                  <a:gd name="T35" fmla="*/ 8 h 17"/>
                  <a:gd name="T36" fmla="*/ 6 w 24"/>
                  <a:gd name="T37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17">
                    <a:moveTo>
                      <a:pt x="6" y="13"/>
                    </a:moveTo>
                    <a:lnTo>
                      <a:pt x="8" y="15"/>
                    </a:lnTo>
                    <a:lnTo>
                      <a:pt x="11" y="17"/>
                    </a:lnTo>
                    <a:lnTo>
                      <a:pt x="13" y="15"/>
                    </a:lnTo>
                    <a:lnTo>
                      <a:pt x="15" y="15"/>
                    </a:lnTo>
                    <a:lnTo>
                      <a:pt x="21" y="15"/>
                    </a:lnTo>
                    <a:lnTo>
                      <a:pt x="22" y="11"/>
                    </a:lnTo>
                    <a:lnTo>
                      <a:pt x="24" y="8"/>
                    </a:lnTo>
                    <a:lnTo>
                      <a:pt x="24" y="4"/>
                    </a:lnTo>
                    <a:lnTo>
                      <a:pt x="21" y="2"/>
                    </a:lnTo>
                    <a:lnTo>
                      <a:pt x="21" y="0"/>
                    </a:lnTo>
                    <a:lnTo>
                      <a:pt x="15" y="0"/>
                    </a:lnTo>
                    <a:lnTo>
                      <a:pt x="13" y="4"/>
                    </a:lnTo>
                    <a:lnTo>
                      <a:pt x="11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9" name="Freeform 6067">
                <a:extLst>
                  <a:ext uri="{FF2B5EF4-FFF2-40B4-BE49-F238E27FC236}">
                    <a16:creationId xmlns:a16="http://schemas.microsoft.com/office/drawing/2014/main" id="{FFA2B319-2B2D-4DA7-B0F3-CCA3E30B7F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72" y="1894"/>
                <a:ext cx="8" cy="8"/>
              </a:xfrm>
              <a:custGeom>
                <a:avLst/>
                <a:gdLst>
                  <a:gd name="T0" fmla="*/ 0 w 8"/>
                  <a:gd name="T1" fmla="*/ 8 h 8"/>
                  <a:gd name="T2" fmla="*/ 8 w 8"/>
                  <a:gd name="T3" fmla="*/ 6 h 8"/>
                  <a:gd name="T4" fmla="*/ 4 w 8"/>
                  <a:gd name="T5" fmla="*/ 0 h 8"/>
                  <a:gd name="T6" fmla="*/ 0 w 8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8" y="6"/>
                    </a:lnTo>
                    <a:lnTo>
                      <a:pt x="4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0" name="Freeform 6068">
                <a:extLst>
                  <a:ext uri="{FF2B5EF4-FFF2-40B4-BE49-F238E27FC236}">
                    <a16:creationId xmlns:a16="http://schemas.microsoft.com/office/drawing/2014/main" id="{E5ACD632-FBFE-4E92-9B14-F1A101C446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34" y="1881"/>
                <a:ext cx="33" cy="13"/>
              </a:xfrm>
              <a:custGeom>
                <a:avLst/>
                <a:gdLst>
                  <a:gd name="T0" fmla="*/ 14 w 18"/>
                  <a:gd name="T1" fmla="*/ 5 h 7"/>
                  <a:gd name="T2" fmla="*/ 10 w 18"/>
                  <a:gd name="T3" fmla="*/ 4 h 7"/>
                  <a:gd name="T4" fmla="*/ 10 w 18"/>
                  <a:gd name="T5" fmla="*/ 4 h 7"/>
                  <a:gd name="T6" fmla="*/ 9 w 18"/>
                  <a:gd name="T7" fmla="*/ 5 h 7"/>
                  <a:gd name="T8" fmla="*/ 9 w 18"/>
                  <a:gd name="T9" fmla="*/ 5 h 7"/>
                  <a:gd name="T10" fmla="*/ 9 w 18"/>
                  <a:gd name="T11" fmla="*/ 3 h 7"/>
                  <a:gd name="T12" fmla="*/ 10 w 18"/>
                  <a:gd name="T13" fmla="*/ 3 h 7"/>
                  <a:gd name="T14" fmla="*/ 10 w 18"/>
                  <a:gd name="T15" fmla="*/ 0 h 7"/>
                  <a:gd name="T16" fmla="*/ 8 w 18"/>
                  <a:gd name="T17" fmla="*/ 0 h 7"/>
                  <a:gd name="T18" fmla="*/ 6 w 18"/>
                  <a:gd name="T19" fmla="*/ 1 h 7"/>
                  <a:gd name="T20" fmla="*/ 6 w 18"/>
                  <a:gd name="T21" fmla="*/ 2 h 7"/>
                  <a:gd name="T22" fmla="*/ 6 w 18"/>
                  <a:gd name="T23" fmla="*/ 2 h 7"/>
                  <a:gd name="T24" fmla="*/ 5 w 18"/>
                  <a:gd name="T25" fmla="*/ 2 h 7"/>
                  <a:gd name="T26" fmla="*/ 4 w 18"/>
                  <a:gd name="T27" fmla="*/ 3 h 7"/>
                  <a:gd name="T28" fmla="*/ 3 w 18"/>
                  <a:gd name="T29" fmla="*/ 3 h 7"/>
                  <a:gd name="T30" fmla="*/ 1 w 18"/>
                  <a:gd name="T31" fmla="*/ 3 h 7"/>
                  <a:gd name="T32" fmla="*/ 0 w 18"/>
                  <a:gd name="T33" fmla="*/ 4 h 7"/>
                  <a:gd name="T34" fmla="*/ 2 w 18"/>
                  <a:gd name="T35" fmla="*/ 6 h 7"/>
                  <a:gd name="T36" fmla="*/ 3 w 18"/>
                  <a:gd name="T37" fmla="*/ 5 h 7"/>
                  <a:gd name="T38" fmla="*/ 5 w 18"/>
                  <a:gd name="T39" fmla="*/ 5 h 7"/>
                  <a:gd name="T40" fmla="*/ 7 w 18"/>
                  <a:gd name="T41" fmla="*/ 5 h 7"/>
                  <a:gd name="T42" fmla="*/ 8 w 18"/>
                  <a:gd name="T43" fmla="*/ 5 h 7"/>
                  <a:gd name="T44" fmla="*/ 8 w 18"/>
                  <a:gd name="T45" fmla="*/ 5 h 7"/>
                  <a:gd name="T46" fmla="*/ 10 w 18"/>
                  <a:gd name="T47" fmla="*/ 7 h 7"/>
                  <a:gd name="T48" fmla="*/ 11 w 18"/>
                  <a:gd name="T49" fmla="*/ 6 h 7"/>
                  <a:gd name="T50" fmla="*/ 15 w 18"/>
                  <a:gd name="T51" fmla="*/ 7 h 7"/>
                  <a:gd name="T52" fmla="*/ 18 w 18"/>
                  <a:gd name="T53" fmla="*/ 6 h 7"/>
                  <a:gd name="T54" fmla="*/ 15 w 18"/>
                  <a:gd name="T55" fmla="*/ 5 h 7"/>
                  <a:gd name="T56" fmla="*/ 14 w 18"/>
                  <a:gd name="T5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7">
                    <a:moveTo>
                      <a:pt x="14" y="5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1" name="Freeform 6069">
                <a:extLst>
                  <a:ext uri="{FF2B5EF4-FFF2-40B4-BE49-F238E27FC236}">
                    <a16:creationId xmlns:a16="http://schemas.microsoft.com/office/drawing/2014/main" id="{E993A698-3709-4038-997B-7ECC968ED02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15" y="1531"/>
                <a:ext cx="7" cy="6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3 h 3"/>
                  <a:gd name="T4" fmla="*/ 4 w 4"/>
                  <a:gd name="T5" fmla="*/ 0 h 3"/>
                  <a:gd name="T6" fmla="*/ 2 w 4"/>
                  <a:gd name="T7" fmla="*/ 0 h 3"/>
                  <a:gd name="T8" fmla="*/ 1 w 4"/>
                  <a:gd name="T9" fmla="*/ 0 h 3"/>
                  <a:gd name="T10" fmla="*/ 0 w 4"/>
                  <a:gd name="T11" fmla="*/ 1 h 3"/>
                  <a:gd name="T12" fmla="*/ 0 w 4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2" name="Freeform 6070">
                <a:extLst>
                  <a:ext uri="{FF2B5EF4-FFF2-40B4-BE49-F238E27FC236}">
                    <a16:creationId xmlns:a16="http://schemas.microsoft.com/office/drawing/2014/main" id="{CD14AE62-620D-4A3D-B4D2-4CF7935A9FD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08" y="1885"/>
                <a:ext cx="9" cy="9"/>
              </a:xfrm>
              <a:custGeom>
                <a:avLst/>
                <a:gdLst>
                  <a:gd name="T0" fmla="*/ 5 w 9"/>
                  <a:gd name="T1" fmla="*/ 0 h 9"/>
                  <a:gd name="T2" fmla="*/ 3 w 9"/>
                  <a:gd name="T3" fmla="*/ 4 h 9"/>
                  <a:gd name="T4" fmla="*/ 1 w 9"/>
                  <a:gd name="T5" fmla="*/ 4 h 9"/>
                  <a:gd name="T6" fmla="*/ 0 w 9"/>
                  <a:gd name="T7" fmla="*/ 9 h 9"/>
                  <a:gd name="T8" fmla="*/ 5 w 9"/>
                  <a:gd name="T9" fmla="*/ 9 h 9"/>
                  <a:gd name="T10" fmla="*/ 9 w 9"/>
                  <a:gd name="T11" fmla="*/ 6 h 9"/>
                  <a:gd name="T12" fmla="*/ 7 w 9"/>
                  <a:gd name="T13" fmla="*/ 2 h 9"/>
                  <a:gd name="T14" fmla="*/ 5 w 9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lnTo>
                      <a:pt x="3" y="4"/>
                    </a:lnTo>
                    <a:lnTo>
                      <a:pt x="1" y="4"/>
                    </a:lnTo>
                    <a:lnTo>
                      <a:pt x="0" y="9"/>
                    </a:lnTo>
                    <a:lnTo>
                      <a:pt x="5" y="9"/>
                    </a:lnTo>
                    <a:lnTo>
                      <a:pt x="9" y="6"/>
                    </a:lnTo>
                    <a:lnTo>
                      <a:pt x="7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3" name="Freeform 6071">
                <a:extLst>
                  <a:ext uri="{FF2B5EF4-FFF2-40B4-BE49-F238E27FC236}">
                    <a16:creationId xmlns:a16="http://schemas.microsoft.com/office/drawing/2014/main" id="{49DDE593-86F6-47D7-AF68-2C6F86B4BBD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00" y="1885"/>
                <a:ext cx="9" cy="9"/>
              </a:xfrm>
              <a:custGeom>
                <a:avLst/>
                <a:gdLst>
                  <a:gd name="T0" fmla="*/ 8 w 9"/>
                  <a:gd name="T1" fmla="*/ 0 h 9"/>
                  <a:gd name="T2" fmla="*/ 4 w 9"/>
                  <a:gd name="T3" fmla="*/ 2 h 9"/>
                  <a:gd name="T4" fmla="*/ 2 w 9"/>
                  <a:gd name="T5" fmla="*/ 6 h 9"/>
                  <a:gd name="T6" fmla="*/ 0 w 9"/>
                  <a:gd name="T7" fmla="*/ 8 h 9"/>
                  <a:gd name="T8" fmla="*/ 4 w 9"/>
                  <a:gd name="T9" fmla="*/ 9 h 9"/>
                  <a:gd name="T10" fmla="*/ 8 w 9"/>
                  <a:gd name="T11" fmla="*/ 8 h 9"/>
                  <a:gd name="T12" fmla="*/ 8 w 9"/>
                  <a:gd name="T13" fmla="*/ 4 h 9"/>
                  <a:gd name="T14" fmla="*/ 9 w 9"/>
                  <a:gd name="T15" fmla="*/ 2 h 9"/>
                  <a:gd name="T16" fmla="*/ 8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8" y="0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8" y="4"/>
                    </a:lnTo>
                    <a:lnTo>
                      <a:pt x="9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4" name="Freeform 6072">
                <a:extLst>
                  <a:ext uri="{FF2B5EF4-FFF2-40B4-BE49-F238E27FC236}">
                    <a16:creationId xmlns:a16="http://schemas.microsoft.com/office/drawing/2014/main" id="{9BDD61D3-421E-41E9-9DF4-A4CDFDB879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80" y="1881"/>
                <a:ext cx="5" cy="8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0 h 8"/>
                  <a:gd name="T4" fmla="*/ 0 w 5"/>
                  <a:gd name="T5" fmla="*/ 4 h 8"/>
                  <a:gd name="T6" fmla="*/ 5 w 5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0"/>
                    </a:lnTo>
                    <a:lnTo>
                      <a:pt x="0" y="4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5" name="Freeform 6073">
                <a:extLst>
                  <a:ext uri="{FF2B5EF4-FFF2-40B4-BE49-F238E27FC236}">
                    <a16:creationId xmlns:a16="http://schemas.microsoft.com/office/drawing/2014/main" id="{7579389E-7FD8-497E-903C-3EE7E2AE0B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76" y="1891"/>
                <a:ext cx="7" cy="5"/>
              </a:xfrm>
              <a:custGeom>
                <a:avLst/>
                <a:gdLst>
                  <a:gd name="T0" fmla="*/ 0 w 7"/>
                  <a:gd name="T1" fmla="*/ 2 h 5"/>
                  <a:gd name="T2" fmla="*/ 2 w 7"/>
                  <a:gd name="T3" fmla="*/ 5 h 5"/>
                  <a:gd name="T4" fmla="*/ 7 w 7"/>
                  <a:gd name="T5" fmla="*/ 2 h 5"/>
                  <a:gd name="T6" fmla="*/ 2 w 7"/>
                  <a:gd name="T7" fmla="*/ 0 h 5"/>
                  <a:gd name="T8" fmla="*/ 0 w 7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0" y="2"/>
                    </a:moveTo>
                    <a:lnTo>
                      <a:pt x="2" y="5"/>
                    </a:lnTo>
                    <a:lnTo>
                      <a:pt x="7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6" name="Freeform 6074">
                <a:extLst>
                  <a:ext uri="{FF2B5EF4-FFF2-40B4-BE49-F238E27FC236}">
                    <a16:creationId xmlns:a16="http://schemas.microsoft.com/office/drawing/2014/main" id="{A6D72B30-011C-43FB-9877-FA46A57148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91" y="1883"/>
                <a:ext cx="11" cy="10"/>
              </a:xfrm>
              <a:custGeom>
                <a:avLst/>
                <a:gdLst>
                  <a:gd name="T0" fmla="*/ 5 w 11"/>
                  <a:gd name="T1" fmla="*/ 0 h 10"/>
                  <a:gd name="T2" fmla="*/ 3 w 11"/>
                  <a:gd name="T3" fmla="*/ 0 h 10"/>
                  <a:gd name="T4" fmla="*/ 0 w 11"/>
                  <a:gd name="T5" fmla="*/ 2 h 10"/>
                  <a:gd name="T6" fmla="*/ 2 w 11"/>
                  <a:gd name="T7" fmla="*/ 4 h 10"/>
                  <a:gd name="T8" fmla="*/ 2 w 11"/>
                  <a:gd name="T9" fmla="*/ 4 h 10"/>
                  <a:gd name="T10" fmla="*/ 2 w 11"/>
                  <a:gd name="T11" fmla="*/ 4 h 10"/>
                  <a:gd name="T12" fmla="*/ 2 w 11"/>
                  <a:gd name="T13" fmla="*/ 10 h 10"/>
                  <a:gd name="T14" fmla="*/ 5 w 11"/>
                  <a:gd name="T15" fmla="*/ 8 h 10"/>
                  <a:gd name="T16" fmla="*/ 7 w 11"/>
                  <a:gd name="T17" fmla="*/ 6 h 10"/>
                  <a:gd name="T18" fmla="*/ 11 w 11"/>
                  <a:gd name="T19" fmla="*/ 4 h 10"/>
                  <a:gd name="T20" fmla="*/ 5 w 11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0">
                    <a:moveTo>
                      <a:pt x="5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5" y="8"/>
                    </a:lnTo>
                    <a:lnTo>
                      <a:pt x="7" y="6"/>
                    </a:lnTo>
                    <a:lnTo>
                      <a:pt x="11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7" name="Freeform 6075">
                <a:extLst>
                  <a:ext uri="{FF2B5EF4-FFF2-40B4-BE49-F238E27FC236}">
                    <a16:creationId xmlns:a16="http://schemas.microsoft.com/office/drawing/2014/main" id="{4D885B3B-4D05-471E-9B29-277330E64DD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66" y="1837"/>
                <a:ext cx="6" cy="13"/>
              </a:xfrm>
              <a:custGeom>
                <a:avLst/>
                <a:gdLst>
                  <a:gd name="T0" fmla="*/ 3 w 3"/>
                  <a:gd name="T1" fmla="*/ 4 h 7"/>
                  <a:gd name="T2" fmla="*/ 3 w 3"/>
                  <a:gd name="T3" fmla="*/ 0 h 7"/>
                  <a:gd name="T4" fmla="*/ 1 w 3"/>
                  <a:gd name="T5" fmla="*/ 4 h 7"/>
                  <a:gd name="T6" fmla="*/ 0 w 3"/>
                  <a:gd name="T7" fmla="*/ 4 h 7"/>
                  <a:gd name="T8" fmla="*/ 1 w 3"/>
                  <a:gd name="T9" fmla="*/ 4 h 7"/>
                  <a:gd name="T10" fmla="*/ 1 w 3"/>
                  <a:gd name="T11" fmla="*/ 5 h 7"/>
                  <a:gd name="T12" fmla="*/ 2 w 3"/>
                  <a:gd name="T13" fmla="*/ 5 h 7"/>
                  <a:gd name="T14" fmla="*/ 2 w 3"/>
                  <a:gd name="T15" fmla="*/ 5 h 7"/>
                  <a:gd name="T16" fmla="*/ 2 w 3"/>
                  <a:gd name="T17" fmla="*/ 5 h 7"/>
                  <a:gd name="T18" fmla="*/ 2 w 3"/>
                  <a:gd name="T19" fmla="*/ 4 h 7"/>
                  <a:gd name="T20" fmla="*/ 1 w 3"/>
                  <a:gd name="T21" fmla="*/ 5 h 7"/>
                  <a:gd name="T22" fmla="*/ 2 w 3"/>
                  <a:gd name="T23" fmla="*/ 7 h 7"/>
                  <a:gd name="T24" fmla="*/ 3 w 3"/>
                  <a:gd name="T25" fmla="*/ 6 h 7"/>
                  <a:gd name="T26" fmla="*/ 3 w 3"/>
                  <a:gd name="T27" fmla="*/ 3 h 7"/>
                  <a:gd name="T28" fmla="*/ 3 w 3"/>
                  <a:gd name="T2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7">
                    <a:moveTo>
                      <a:pt x="3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8" name="Freeform 6076">
                <a:extLst>
                  <a:ext uri="{FF2B5EF4-FFF2-40B4-BE49-F238E27FC236}">
                    <a16:creationId xmlns:a16="http://schemas.microsoft.com/office/drawing/2014/main" id="{D5C79B5A-D241-4721-B66B-30EEDE5AE5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78" y="3039"/>
                <a:ext cx="6" cy="9"/>
              </a:xfrm>
              <a:custGeom>
                <a:avLst/>
                <a:gdLst>
                  <a:gd name="T0" fmla="*/ 2 w 6"/>
                  <a:gd name="T1" fmla="*/ 9 h 9"/>
                  <a:gd name="T2" fmla="*/ 6 w 6"/>
                  <a:gd name="T3" fmla="*/ 4 h 9"/>
                  <a:gd name="T4" fmla="*/ 4 w 6"/>
                  <a:gd name="T5" fmla="*/ 0 h 9"/>
                  <a:gd name="T6" fmla="*/ 0 w 6"/>
                  <a:gd name="T7" fmla="*/ 0 h 9"/>
                  <a:gd name="T8" fmla="*/ 0 w 6"/>
                  <a:gd name="T9" fmla="*/ 4 h 9"/>
                  <a:gd name="T10" fmla="*/ 0 w 6"/>
                  <a:gd name="T11" fmla="*/ 6 h 9"/>
                  <a:gd name="T12" fmla="*/ 2 w 6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2" y="9"/>
                    </a:moveTo>
                    <a:lnTo>
                      <a:pt x="6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9" name="Freeform 6077">
                <a:extLst>
                  <a:ext uri="{FF2B5EF4-FFF2-40B4-BE49-F238E27FC236}">
                    <a16:creationId xmlns:a16="http://schemas.microsoft.com/office/drawing/2014/main" id="{1E5AA8A9-06A5-4D09-8565-A40D776299F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65" y="3030"/>
                <a:ext cx="10" cy="7"/>
              </a:xfrm>
              <a:custGeom>
                <a:avLst/>
                <a:gdLst>
                  <a:gd name="T0" fmla="*/ 8 w 10"/>
                  <a:gd name="T1" fmla="*/ 7 h 7"/>
                  <a:gd name="T2" fmla="*/ 10 w 10"/>
                  <a:gd name="T3" fmla="*/ 5 h 7"/>
                  <a:gd name="T4" fmla="*/ 8 w 10"/>
                  <a:gd name="T5" fmla="*/ 0 h 7"/>
                  <a:gd name="T6" fmla="*/ 4 w 10"/>
                  <a:gd name="T7" fmla="*/ 2 h 7"/>
                  <a:gd name="T8" fmla="*/ 0 w 10"/>
                  <a:gd name="T9" fmla="*/ 4 h 7"/>
                  <a:gd name="T10" fmla="*/ 4 w 10"/>
                  <a:gd name="T11" fmla="*/ 5 h 7"/>
                  <a:gd name="T12" fmla="*/ 8 w 10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7">
                    <a:moveTo>
                      <a:pt x="8" y="7"/>
                    </a:moveTo>
                    <a:lnTo>
                      <a:pt x="10" y="5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4" y="5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0" name="Freeform 6078">
                <a:extLst>
                  <a:ext uri="{FF2B5EF4-FFF2-40B4-BE49-F238E27FC236}">
                    <a16:creationId xmlns:a16="http://schemas.microsoft.com/office/drawing/2014/main" id="{6F67C299-53CF-4924-950B-579C88CB7AB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50" y="3021"/>
                <a:ext cx="8" cy="11"/>
              </a:xfrm>
              <a:custGeom>
                <a:avLst/>
                <a:gdLst>
                  <a:gd name="T0" fmla="*/ 6 w 8"/>
                  <a:gd name="T1" fmla="*/ 0 h 11"/>
                  <a:gd name="T2" fmla="*/ 4 w 8"/>
                  <a:gd name="T3" fmla="*/ 0 h 11"/>
                  <a:gd name="T4" fmla="*/ 0 w 8"/>
                  <a:gd name="T5" fmla="*/ 3 h 11"/>
                  <a:gd name="T6" fmla="*/ 2 w 8"/>
                  <a:gd name="T7" fmla="*/ 5 h 11"/>
                  <a:gd name="T8" fmla="*/ 2 w 8"/>
                  <a:gd name="T9" fmla="*/ 9 h 11"/>
                  <a:gd name="T10" fmla="*/ 4 w 8"/>
                  <a:gd name="T11" fmla="*/ 11 h 11"/>
                  <a:gd name="T12" fmla="*/ 6 w 8"/>
                  <a:gd name="T13" fmla="*/ 9 h 11"/>
                  <a:gd name="T14" fmla="*/ 8 w 8"/>
                  <a:gd name="T15" fmla="*/ 7 h 11"/>
                  <a:gd name="T16" fmla="*/ 8 w 8"/>
                  <a:gd name="T17" fmla="*/ 5 h 11"/>
                  <a:gd name="T18" fmla="*/ 8 w 8"/>
                  <a:gd name="T19" fmla="*/ 3 h 11"/>
                  <a:gd name="T20" fmla="*/ 6 w 8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1">
                    <a:moveTo>
                      <a:pt x="6" y="0"/>
                    </a:moveTo>
                    <a:lnTo>
                      <a:pt x="4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2" y="9"/>
                    </a:lnTo>
                    <a:lnTo>
                      <a:pt x="4" y="11"/>
                    </a:lnTo>
                    <a:lnTo>
                      <a:pt x="6" y="9"/>
                    </a:lnTo>
                    <a:lnTo>
                      <a:pt x="8" y="7"/>
                    </a:lnTo>
                    <a:lnTo>
                      <a:pt x="8" y="5"/>
                    </a:lnTo>
                    <a:lnTo>
                      <a:pt x="8" y="3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1" name="Freeform 6079">
                <a:extLst>
                  <a:ext uri="{FF2B5EF4-FFF2-40B4-BE49-F238E27FC236}">
                    <a16:creationId xmlns:a16="http://schemas.microsoft.com/office/drawing/2014/main" id="{7E2476C2-85C5-4940-8BC7-3961BA57FAB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56" y="3034"/>
                <a:ext cx="5" cy="3"/>
              </a:xfrm>
              <a:custGeom>
                <a:avLst/>
                <a:gdLst>
                  <a:gd name="T0" fmla="*/ 0 w 5"/>
                  <a:gd name="T1" fmla="*/ 1 h 3"/>
                  <a:gd name="T2" fmla="*/ 2 w 5"/>
                  <a:gd name="T3" fmla="*/ 3 h 3"/>
                  <a:gd name="T4" fmla="*/ 5 w 5"/>
                  <a:gd name="T5" fmla="*/ 3 h 3"/>
                  <a:gd name="T6" fmla="*/ 4 w 5"/>
                  <a:gd name="T7" fmla="*/ 0 h 3"/>
                  <a:gd name="T8" fmla="*/ 0 w 5"/>
                  <a:gd name="T9" fmla="*/ 0 h 3"/>
                  <a:gd name="T10" fmla="*/ 0 w 5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0" y="1"/>
                    </a:moveTo>
                    <a:lnTo>
                      <a:pt x="2" y="3"/>
                    </a:lnTo>
                    <a:lnTo>
                      <a:pt x="5" y="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2" name="Freeform 6080">
                <a:extLst>
                  <a:ext uri="{FF2B5EF4-FFF2-40B4-BE49-F238E27FC236}">
                    <a16:creationId xmlns:a16="http://schemas.microsoft.com/office/drawing/2014/main" id="{5C717E65-F969-4B8A-AAC8-2BC8D24FC65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23" y="2929"/>
                <a:ext cx="8" cy="6"/>
              </a:xfrm>
              <a:custGeom>
                <a:avLst/>
                <a:gdLst>
                  <a:gd name="T0" fmla="*/ 2 w 8"/>
                  <a:gd name="T1" fmla="*/ 0 h 6"/>
                  <a:gd name="T2" fmla="*/ 0 w 8"/>
                  <a:gd name="T3" fmla="*/ 4 h 6"/>
                  <a:gd name="T4" fmla="*/ 2 w 8"/>
                  <a:gd name="T5" fmla="*/ 6 h 6"/>
                  <a:gd name="T6" fmla="*/ 8 w 8"/>
                  <a:gd name="T7" fmla="*/ 4 h 6"/>
                  <a:gd name="T8" fmla="*/ 6 w 8"/>
                  <a:gd name="T9" fmla="*/ 2 h 6"/>
                  <a:gd name="T10" fmla="*/ 2 w 8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2" y="0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8" y="4"/>
                    </a:lnTo>
                    <a:lnTo>
                      <a:pt x="6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3" name="Freeform 6081">
                <a:extLst>
                  <a:ext uri="{FF2B5EF4-FFF2-40B4-BE49-F238E27FC236}">
                    <a16:creationId xmlns:a16="http://schemas.microsoft.com/office/drawing/2014/main" id="{1B690449-6806-4E62-8C56-55F71DFB95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99" y="2998"/>
                <a:ext cx="5" cy="6"/>
              </a:xfrm>
              <a:custGeom>
                <a:avLst/>
                <a:gdLst>
                  <a:gd name="T0" fmla="*/ 2 w 5"/>
                  <a:gd name="T1" fmla="*/ 6 h 6"/>
                  <a:gd name="T2" fmla="*/ 5 w 5"/>
                  <a:gd name="T3" fmla="*/ 0 h 6"/>
                  <a:gd name="T4" fmla="*/ 0 w 5"/>
                  <a:gd name="T5" fmla="*/ 0 h 6"/>
                  <a:gd name="T6" fmla="*/ 2 w 5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2" y="6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4" name="Freeform 6082">
                <a:extLst>
                  <a:ext uri="{FF2B5EF4-FFF2-40B4-BE49-F238E27FC236}">
                    <a16:creationId xmlns:a16="http://schemas.microsoft.com/office/drawing/2014/main" id="{4C0F9A5E-74DD-44C1-ADE4-4370B42318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95" y="2993"/>
                <a:ext cx="9" cy="3"/>
              </a:xfrm>
              <a:custGeom>
                <a:avLst/>
                <a:gdLst>
                  <a:gd name="T0" fmla="*/ 6 w 9"/>
                  <a:gd name="T1" fmla="*/ 0 h 3"/>
                  <a:gd name="T2" fmla="*/ 4 w 9"/>
                  <a:gd name="T3" fmla="*/ 0 h 3"/>
                  <a:gd name="T4" fmla="*/ 0 w 9"/>
                  <a:gd name="T5" fmla="*/ 3 h 3"/>
                  <a:gd name="T6" fmla="*/ 4 w 9"/>
                  <a:gd name="T7" fmla="*/ 3 h 3"/>
                  <a:gd name="T8" fmla="*/ 7 w 9"/>
                  <a:gd name="T9" fmla="*/ 3 h 3"/>
                  <a:gd name="T10" fmla="*/ 9 w 9"/>
                  <a:gd name="T11" fmla="*/ 1 h 3"/>
                  <a:gd name="T12" fmla="*/ 6 w 9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3">
                    <a:moveTo>
                      <a:pt x="6" y="0"/>
                    </a:moveTo>
                    <a:lnTo>
                      <a:pt x="4" y="0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7" y="3"/>
                    </a:lnTo>
                    <a:lnTo>
                      <a:pt x="9" y="1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5" name="Freeform 6083">
                <a:extLst>
                  <a:ext uri="{FF2B5EF4-FFF2-40B4-BE49-F238E27FC236}">
                    <a16:creationId xmlns:a16="http://schemas.microsoft.com/office/drawing/2014/main" id="{743152E1-F7DA-4622-81DA-EAB7C0A54A6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58" y="2763"/>
                <a:ext cx="7" cy="13"/>
              </a:xfrm>
              <a:custGeom>
                <a:avLst/>
                <a:gdLst>
                  <a:gd name="T0" fmla="*/ 4 w 4"/>
                  <a:gd name="T1" fmla="*/ 2 h 7"/>
                  <a:gd name="T2" fmla="*/ 3 w 4"/>
                  <a:gd name="T3" fmla="*/ 1 h 7"/>
                  <a:gd name="T4" fmla="*/ 4 w 4"/>
                  <a:gd name="T5" fmla="*/ 0 h 7"/>
                  <a:gd name="T6" fmla="*/ 1 w 4"/>
                  <a:gd name="T7" fmla="*/ 0 h 7"/>
                  <a:gd name="T8" fmla="*/ 0 w 4"/>
                  <a:gd name="T9" fmla="*/ 1 h 7"/>
                  <a:gd name="T10" fmla="*/ 1 w 4"/>
                  <a:gd name="T11" fmla="*/ 2 h 7"/>
                  <a:gd name="T12" fmla="*/ 1 w 4"/>
                  <a:gd name="T13" fmla="*/ 3 h 7"/>
                  <a:gd name="T14" fmla="*/ 1 w 4"/>
                  <a:gd name="T15" fmla="*/ 5 h 7"/>
                  <a:gd name="T16" fmla="*/ 1 w 4"/>
                  <a:gd name="T17" fmla="*/ 5 h 7"/>
                  <a:gd name="T18" fmla="*/ 2 w 4"/>
                  <a:gd name="T19" fmla="*/ 5 h 7"/>
                  <a:gd name="T20" fmla="*/ 2 w 4"/>
                  <a:gd name="T21" fmla="*/ 6 h 7"/>
                  <a:gd name="T22" fmla="*/ 3 w 4"/>
                  <a:gd name="T23" fmla="*/ 7 h 7"/>
                  <a:gd name="T24" fmla="*/ 4 w 4"/>
                  <a:gd name="T25" fmla="*/ 5 h 7"/>
                  <a:gd name="T26" fmla="*/ 4 w 4"/>
                  <a:gd name="T27" fmla="*/ 4 h 7"/>
                  <a:gd name="T28" fmla="*/ 4 w 4"/>
                  <a:gd name="T2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7">
                    <a:moveTo>
                      <a:pt x="4" y="2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6" name="Freeform 6084">
                <a:extLst>
                  <a:ext uri="{FF2B5EF4-FFF2-40B4-BE49-F238E27FC236}">
                    <a16:creationId xmlns:a16="http://schemas.microsoft.com/office/drawing/2014/main" id="{F6C5E149-AA75-4E5B-853E-50EC9C34357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43" y="2737"/>
                <a:ext cx="7" cy="6"/>
              </a:xfrm>
              <a:custGeom>
                <a:avLst/>
                <a:gdLst>
                  <a:gd name="T0" fmla="*/ 0 w 7"/>
                  <a:gd name="T1" fmla="*/ 4 h 6"/>
                  <a:gd name="T2" fmla="*/ 5 w 7"/>
                  <a:gd name="T3" fmla="*/ 6 h 6"/>
                  <a:gd name="T4" fmla="*/ 7 w 7"/>
                  <a:gd name="T5" fmla="*/ 0 h 6"/>
                  <a:gd name="T6" fmla="*/ 0 w 7"/>
                  <a:gd name="T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0" y="4"/>
                    </a:moveTo>
                    <a:lnTo>
                      <a:pt x="5" y="6"/>
                    </a:lnTo>
                    <a:lnTo>
                      <a:pt x="7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7" name="Freeform 6085">
                <a:extLst>
                  <a:ext uri="{FF2B5EF4-FFF2-40B4-BE49-F238E27FC236}">
                    <a16:creationId xmlns:a16="http://schemas.microsoft.com/office/drawing/2014/main" id="{077BEFBB-3C8C-4CA1-B077-B01E0F5CE9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32" y="2705"/>
                <a:ext cx="9" cy="6"/>
              </a:xfrm>
              <a:custGeom>
                <a:avLst/>
                <a:gdLst>
                  <a:gd name="T0" fmla="*/ 0 w 9"/>
                  <a:gd name="T1" fmla="*/ 2 h 6"/>
                  <a:gd name="T2" fmla="*/ 9 w 9"/>
                  <a:gd name="T3" fmla="*/ 6 h 6"/>
                  <a:gd name="T4" fmla="*/ 5 w 9"/>
                  <a:gd name="T5" fmla="*/ 0 h 6"/>
                  <a:gd name="T6" fmla="*/ 0 w 9"/>
                  <a:gd name="T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6">
                    <a:moveTo>
                      <a:pt x="0" y="2"/>
                    </a:moveTo>
                    <a:lnTo>
                      <a:pt x="9" y="6"/>
                    </a:lnTo>
                    <a:lnTo>
                      <a:pt x="5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8" name="Freeform 6086">
                <a:extLst>
                  <a:ext uri="{FF2B5EF4-FFF2-40B4-BE49-F238E27FC236}">
                    <a16:creationId xmlns:a16="http://schemas.microsoft.com/office/drawing/2014/main" id="{76FBBC89-479F-473D-84F1-364A058EE78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50" y="2748"/>
                <a:ext cx="11" cy="13"/>
              </a:xfrm>
              <a:custGeom>
                <a:avLst/>
                <a:gdLst>
                  <a:gd name="T0" fmla="*/ 5 w 6"/>
                  <a:gd name="T1" fmla="*/ 5 h 7"/>
                  <a:gd name="T2" fmla="*/ 6 w 6"/>
                  <a:gd name="T3" fmla="*/ 4 h 7"/>
                  <a:gd name="T4" fmla="*/ 6 w 6"/>
                  <a:gd name="T5" fmla="*/ 2 h 7"/>
                  <a:gd name="T6" fmla="*/ 4 w 6"/>
                  <a:gd name="T7" fmla="*/ 1 h 7"/>
                  <a:gd name="T8" fmla="*/ 3 w 6"/>
                  <a:gd name="T9" fmla="*/ 3 h 7"/>
                  <a:gd name="T10" fmla="*/ 4 w 6"/>
                  <a:gd name="T11" fmla="*/ 4 h 7"/>
                  <a:gd name="T12" fmla="*/ 3 w 6"/>
                  <a:gd name="T13" fmla="*/ 4 h 7"/>
                  <a:gd name="T14" fmla="*/ 2 w 6"/>
                  <a:gd name="T15" fmla="*/ 1 h 7"/>
                  <a:gd name="T16" fmla="*/ 0 w 6"/>
                  <a:gd name="T17" fmla="*/ 0 h 7"/>
                  <a:gd name="T18" fmla="*/ 0 w 6"/>
                  <a:gd name="T19" fmla="*/ 1 h 7"/>
                  <a:gd name="T20" fmla="*/ 0 w 6"/>
                  <a:gd name="T21" fmla="*/ 2 h 7"/>
                  <a:gd name="T22" fmla="*/ 2 w 6"/>
                  <a:gd name="T23" fmla="*/ 4 h 7"/>
                  <a:gd name="T24" fmla="*/ 2 w 6"/>
                  <a:gd name="T25" fmla="*/ 4 h 7"/>
                  <a:gd name="T26" fmla="*/ 2 w 6"/>
                  <a:gd name="T27" fmla="*/ 6 h 7"/>
                  <a:gd name="T28" fmla="*/ 4 w 6"/>
                  <a:gd name="T29" fmla="*/ 7 h 7"/>
                  <a:gd name="T30" fmla="*/ 5 w 6"/>
                  <a:gd name="T31" fmla="*/ 6 h 7"/>
                  <a:gd name="T32" fmla="*/ 5 w 6"/>
                  <a:gd name="T3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7">
                    <a:moveTo>
                      <a:pt x="5" y="5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6"/>
                      <a:pt x="5" y="6"/>
                      <a:pt x="5" y="6"/>
                    </a:cubicBez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9" name="Freeform 6087">
                <a:extLst>
                  <a:ext uri="{FF2B5EF4-FFF2-40B4-BE49-F238E27FC236}">
                    <a16:creationId xmlns:a16="http://schemas.microsoft.com/office/drawing/2014/main" id="{C4715B2A-A147-4330-AB85-5B8DD17E49C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39" y="2676"/>
                <a:ext cx="9" cy="37"/>
              </a:xfrm>
              <a:custGeom>
                <a:avLst/>
                <a:gdLst>
                  <a:gd name="T0" fmla="*/ 2 w 9"/>
                  <a:gd name="T1" fmla="*/ 26 h 37"/>
                  <a:gd name="T2" fmla="*/ 0 w 9"/>
                  <a:gd name="T3" fmla="*/ 28 h 37"/>
                  <a:gd name="T4" fmla="*/ 2 w 9"/>
                  <a:gd name="T5" fmla="*/ 31 h 37"/>
                  <a:gd name="T6" fmla="*/ 2 w 9"/>
                  <a:gd name="T7" fmla="*/ 33 h 37"/>
                  <a:gd name="T8" fmla="*/ 4 w 9"/>
                  <a:gd name="T9" fmla="*/ 37 h 37"/>
                  <a:gd name="T10" fmla="*/ 8 w 9"/>
                  <a:gd name="T11" fmla="*/ 31 h 37"/>
                  <a:gd name="T12" fmla="*/ 6 w 9"/>
                  <a:gd name="T13" fmla="*/ 28 h 37"/>
                  <a:gd name="T14" fmla="*/ 6 w 9"/>
                  <a:gd name="T15" fmla="*/ 26 h 37"/>
                  <a:gd name="T16" fmla="*/ 6 w 9"/>
                  <a:gd name="T17" fmla="*/ 24 h 37"/>
                  <a:gd name="T18" fmla="*/ 8 w 9"/>
                  <a:gd name="T19" fmla="*/ 22 h 37"/>
                  <a:gd name="T20" fmla="*/ 8 w 9"/>
                  <a:gd name="T21" fmla="*/ 18 h 37"/>
                  <a:gd name="T22" fmla="*/ 6 w 9"/>
                  <a:gd name="T23" fmla="*/ 20 h 37"/>
                  <a:gd name="T24" fmla="*/ 9 w 9"/>
                  <a:gd name="T25" fmla="*/ 16 h 37"/>
                  <a:gd name="T26" fmla="*/ 9 w 9"/>
                  <a:gd name="T27" fmla="*/ 13 h 37"/>
                  <a:gd name="T28" fmla="*/ 8 w 9"/>
                  <a:gd name="T29" fmla="*/ 11 h 37"/>
                  <a:gd name="T30" fmla="*/ 9 w 9"/>
                  <a:gd name="T31" fmla="*/ 9 h 37"/>
                  <a:gd name="T32" fmla="*/ 9 w 9"/>
                  <a:gd name="T33" fmla="*/ 5 h 37"/>
                  <a:gd name="T34" fmla="*/ 9 w 9"/>
                  <a:gd name="T35" fmla="*/ 5 h 37"/>
                  <a:gd name="T36" fmla="*/ 9 w 9"/>
                  <a:gd name="T37" fmla="*/ 3 h 37"/>
                  <a:gd name="T38" fmla="*/ 8 w 9"/>
                  <a:gd name="T39" fmla="*/ 0 h 37"/>
                  <a:gd name="T40" fmla="*/ 4 w 9"/>
                  <a:gd name="T41" fmla="*/ 3 h 37"/>
                  <a:gd name="T42" fmla="*/ 4 w 9"/>
                  <a:gd name="T43" fmla="*/ 9 h 37"/>
                  <a:gd name="T44" fmla="*/ 4 w 9"/>
                  <a:gd name="T45" fmla="*/ 11 h 37"/>
                  <a:gd name="T46" fmla="*/ 4 w 9"/>
                  <a:gd name="T47" fmla="*/ 13 h 37"/>
                  <a:gd name="T48" fmla="*/ 2 w 9"/>
                  <a:gd name="T49" fmla="*/ 18 h 37"/>
                  <a:gd name="T50" fmla="*/ 4 w 9"/>
                  <a:gd name="T51" fmla="*/ 20 h 37"/>
                  <a:gd name="T52" fmla="*/ 2 w 9"/>
                  <a:gd name="T53" fmla="*/ 20 h 37"/>
                  <a:gd name="T54" fmla="*/ 2 w 9"/>
                  <a:gd name="T55" fmla="*/ 2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" h="37">
                    <a:moveTo>
                      <a:pt x="2" y="26"/>
                    </a:moveTo>
                    <a:lnTo>
                      <a:pt x="0" y="28"/>
                    </a:lnTo>
                    <a:lnTo>
                      <a:pt x="2" y="31"/>
                    </a:lnTo>
                    <a:lnTo>
                      <a:pt x="2" y="33"/>
                    </a:lnTo>
                    <a:lnTo>
                      <a:pt x="4" y="37"/>
                    </a:lnTo>
                    <a:lnTo>
                      <a:pt x="8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6" y="24"/>
                    </a:lnTo>
                    <a:lnTo>
                      <a:pt x="8" y="22"/>
                    </a:lnTo>
                    <a:lnTo>
                      <a:pt x="8" y="18"/>
                    </a:lnTo>
                    <a:lnTo>
                      <a:pt x="6" y="20"/>
                    </a:lnTo>
                    <a:lnTo>
                      <a:pt x="9" y="16"/>
                    </a:lnTo>
                    <a:lnTo>
                      <a:pt x="9" y="13"/>
                    </a:lnTo>
                    <a:lnTo>
                      <a:pt x="8" y="11"/>
                    </a:lnTo>
                    <a:lnTo>
                      <a:pt x="9" y="9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0"/>
                    </a:lnTo>
                    <a:lnTo>
                      <a:pt x="4" y="3"/>
                    </a:lnTo>
                    <a:lnTo>
                      <a:pt x="4" y="9"/>
                    </a:lnTo>
                    <a:lnTo>
                      <a:pt x="4" y="11"/>
                    </a:lnTo>
                    <a:lnTo>
                      <a:pt x="4" y="13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2" y="20"/>
                    </a:lnTo>
                    <a:lnTo>
                      <a:pt x="2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0" name="Freeform 6088">
                <a:extLst>
                  <a:ext uri="{FF2B5EF4-FFF2-40B4-BE49-F238E27FC236}">
                    <a16:creationId xmlns:a16="http://schemas.microsoft.com/office/drawing/2014/main" id="{7C451C51-DE38-45D8-8535-FE1F52ADAD8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39" y="2715"/>
                <a:ext cx="6" cy="9"/>
              </a:xfrm>
              <a:custGeom>
                <a:avLst/>
                <a:gdLst>
                  <a:gd name="T0" fmla="*/ 6 w 6"/>
                  <a:gd name="T1" fmla="*/ 5 h 9"/>
                  <a:gd name="T2" fmla="*/ 6 w 6"/>
                  <a:gd name="T3" fmla="*/ 0 h 9"/>
                  <a:gd name="T4" fmla="*/ 0 w 6"/>
                  <a:gd name="T5" fmla="*/ 2 h 9"/>
                  <a:gd name="T6" fmla="*/ 0 w 6"/>
                  <a:gd name="T7" fmla="*/ 5 h 9"/>
                  <a:gd name="T8" fmla="*/ 0 w 6"/>
                  <a:gd name="T9" fmla="*/ 9 h 9"/>
                  <a:gd name="T10" fmla="*/ 4 w 6"/>
                  <a:gd name="T11" fmla="*/ 9 h 9"/>
                  <a:gd name="T12" fmla="*/ 6 w 6"/>
                  <a:gd name="T1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6" y="5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4" y="9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1" name="Freeform 6089">
                <a:extLst>
                  <a:ext uri="{FF2B5EF4-FFF2-40B4-BE49-F238E27FC236}">
                    <a16:creationId xmlns:a16="http://schemas.microsoft.com/office/drawing/2014/main" id="{F8AC2857-B973-4CC8-9E9B-67A23F6DAB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67" y="2664"/>
                <a:ext cx="7" cy="4"/>
              </a:xfrm>
              <a:custGeom>
                <a:avLst/>
                <a:gdLst>
                  <a:gd name="T0" fmla="*/ 0 w 7"/>
                  <a:gd name="T1" fmla="*/ 4 h 4"/>
                  <a:gd name="T2" fmla="*/ 4 w 7"/>
                  <a:gd name="T3" fmla="*/ 4 h 4"/>
                  <a:gd name="T4" fmla="*/ 7 w 7"/>
                  <a:gd name="T5" fmla="*/ 4 h 4"/>
                  <a:gd name="T6" fmla="*/ 6 w 7"/>
                  <a:gd name="T7" fmla="*/ 0 h 4"/>
                  <a:gd name="T8" fmla="*/ 0 w 7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0" y="4"/>
                    </a:moveTo>
                    <a:lnTo>
                      <a:pt x="4" y="4"/>
                    </a:lnTo>
                    <a:lnTo>
                      <a:pt x="7" y="4"/>
                    </a:lnTo>
                    <a:lnTo>
                      <a:pt x="6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2" name="Freeform 6090">
                <a:extLst>
                  <a:ext uri="{FF2B5EF4-FFF2-40B4-BE49-F238E27FC236}">
                    <a16:creationId xmlns:a16="http://schemas.microsoft.com/office/drawing/2014/main" id="{C21A6812-5D5E-4D1F-A534-5847D190B65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73" y="2646"/>
                <a:ext cx="5" cy="13"/>
              </a:xfrm>
              <a:custGeom>
                <a:avLst/>
                <a:gdLst>
                  <a:gd name="T0" fmla="*/ 5 w 5"/>
                  <a:gd name="T1" fmla="*/ 0 h 13"/>
                  <a:gd name="T2" fmla="*/ 0 w 5"/>
                  <a:gd name="T3" fmla="*/ 4 h 13"/>
                  <a:gd name="T4" fmla="*/ 5 w 5"/>
                  <a:gd name="T5" fmla="*/ 13 h 13"/>
                  <a:gd name="T6" fmla="*/ 5 w 5"/>
                  <a:gd name="T7" fmla="*/ 5 h 13"/>
                  <a:gd name="T8" fmla="*/ 5 w 5"/>
                  <a:gd name="T9" fmla="*/ 4 h 13"/>
                  <a:gd name="T10" fmla="*/ 5 w 5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3">
                    <a:moveTo>
                      <a:pt x="5" y="0"/>
                    </a:moveTo>
                    <a:lnTo>
                      <a:pt x="0" y="4"/>
                    </a:lnTo>
                    <a:lnTo>
                      <a:pt x="5" y="13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3" name="Freeform 6091">
                <a:extLst>
                  <a:ext uri="{FF2B5EF4-FFF2-40B4-BE49-F238E27FC236}">
                    <a16:creationId xmlns:a16="http://schemas.microsoft.com/office/drawing/2014/main" id="{6C0EA2E2-38C5-413D-A3A2-A02F83CD599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60" y="2674"/>
                <a:ext cx="9" cy="7"/>
              </a:xfrm>
              <a:custGeom>
                <a:avLst/>
                <a:gdLst>
                  <a:gd name="T0" fmla="*/ 1 w 9"/>
                  <a:gd name="T1" fmla="*/ 0 h 7"/>
                  <a:gd name="T2" fmla="*/ 1 w 9"/>
                  <a:gd name="T3" fmla="*/ 3 h 7"/>
                  <a:gd name="T4" fmla="*/ 0 w 9"/>
                  <a:gd name="T5" fmla="*/ 5 h 7"/>
                  <a:gd name="T6" fmla="*/ 1 w 9"/>
                  <a:gd name="T7" fmla="*/ 7 h 7"/>
                  <a:gd name="T8" fmla="*/ 5 w 9"/>
                  <a:gd name="T9" fmla="*/ 7 h 7"/>
                  <a:gd name="T10" fmla="*/ 9 w 9"/>
                  <a:gd name="T11" fmla="*/ 2 h 7"/>
                  <a:gd name="T12" fmla="*/ 5 w 9"/>
                  <a:gd name="T13" fmla="*/ 0 h 7"/>
                  <a:gd name="T14" fmla="*/ 1 w 9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7">
                    <a:moveTo>
                      <a:pt x="1" y="0"/>
                    </a:moveTo>
                    <a:lnTo>
                      <a:pt x="1" y="3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5" y="7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4" name="Freeform 6092">
                <a:extLst>
                  <a:ext uri="{FF2B5EF4-FFF2-40B4-BE49-F238E27FC236}">
                    <a16:creationId xmlns:a16="http://schemas.microsoft.com/office/drawing/2014/main" id="{CF73A75B-C392-481D-BE21-C17540ED51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80" y="2090"/>
                <a:ext cx="22" cy="30"/>
              </a:xfrm>
              <a:custGeom>
                <a:avLst/>
                <a:gdLst>
                  <a:gd name="T0" fmla="*/ 0 w 22"/>
                  <a:gd name="T1" fmla="*/ 24 h 30"/>
                  <a:gd name="T2" fmla="*/ 0 w 22"/>
                  <a:gd name="T3" fmla="*/ 30 h 30"/>
                  <a:gd name="T4" fmla="*/ 3 w 22"/>
                  <a:gd name="T5" fmla="*/ 28 h 30"/>
                  <a:gd name="T6" fmla="*/ 3 w 22"/>
                  <a:gd name="T7" fmla="*/ 26 h 30"/>
                  <a:gd name="T8" fmla="*/ 5 w 22"/>
                  <a:gd name="T9" fmla="*/ 24 h 30"/>
                  <a:gd name="T10" fmla="*/ 5 w 22"/>
                  <a:gd name="T11" fmla="*/ 21 h 30"/>
                  <a:gd name="T12" fmla="*/ 7 w 22"/>
                  <a:gd name="T13" fmla="*/ 19 h 30"/>
                  <a:gd name="T14" fmla="*/ 7 w 22"/>
                  <a:gd name="T15" fmla="*/ 17 h 30"/>
                  <a:gd name="T16" fmla="*/ 7 w 22"/>
                  <a:gd name="T17" fmla="*/ 17 h 30"/>
                  <a:gd name="T18" fmla="*/ 9 w 22"/>
                  <a:gd name="T19" fmla="*/ 19 h 30"/>
                  <a:gd name="T20" fmla="*/ 11 w 22"/>
                  <a:gd name="T21" fmla="*/ 15 h 30"/>
                  <a:gd name="T22" fmla="*/ 13 w 22"/>
                  <a:gd name="T23" fmla="*/ 11 h 30"/>
                  <a:gd name="T24" fmla="*/ 16 w 22"/>
                  <a:gd name="T25" fmla="*/ 10 h 30"/>
                  <a:gd name="T26" fmla="*/ 18 w 22"/>
                  <a:gd name="T27" fmla="*/ 8 h 30"/>
                  <a:gd name="T28" fmla="*/ 22 w 22"/>
                  <a:gd name="T29" fmla="*/ 8 h 30"/>
                  <a:gd name="T30" fmla="*/ 22 w 22"/>
                  <a:gd name="T31" fmla="*/ 4 h 30"/>
                  <a:gd name="T32" fmla="*/ 20 w 22"/>
                  <a:gd name="T33" fmla="*/ 0 h 30"/>
                  <a:gd name="T34" fmla="*/ 16 w 22"/>
                  <a:gd name="T35" fmla="*/ 0 h 30"/>
                  <a:gd name="T36" fmla="*/ 14 w 22"/>
                  <a:gd name="T37" fmla="*/ 4 h 30"/>
                  <a:gd name="T38" fmla="*/ 13 w 22"/>
                  <a:gd name="T39" fmla="*/ 6 h 30"/>
                  <a:gd name="T40" fmla="*/ 13 w 22"/>
                  <a:gd name="T41" fmla="*/ 6 h 30"/>
                  <a:gd name="T42" fmla="*/ 11 w 22"/>
                  <a:gd name="T43" fmla="*/ 8 h 30"/>
                  <a:gd name="T44" fmla="*/ 11 w 22"/>
                  <a:gd name="T45" fmla="*/ 6 h 30"/>
                  <a:gd name="T46" fmla="*/ 9 w 22"/>
                  <a:gd name="T47" fmla="*/ 4 h 30"/>
                  <a:gd name="T48" fmla="*/ 7 w 22"/>
                  <a:gd name="T49" fmla="*/ 6 h 30"/>
                  <a:gd name="T50" fmla="*/ 5 w 22"/>
                  <a:gd name="T51" fmla="*/ 8 h 30"/>
                  <a:gd name="T52" fmla="*/ 7 w 22"/>
                  <a:gd name="T53" fmla="*/ 10 h 30"/>
                  <a:gd name="T54" fmla="*/ 3 w 22"/>
                  <a:gd name="T55" fmla="*/ 13 h 30"/>
                  <a:gd name="T56" fmla="*/ 1 w 22"/>
                  <a:gd name="T57" fmla="*/ 13 h 30"/>
                  <a:gd name="T58" fmla="*/ 3 w 22"/>
                  <a:gd name="T59" fmla="*/ 15 h 30"/>
                  <a:gd name="T60" fmla="*/ 1 w 22"/>
                  <a:gd name="T61" fmla="*/ 17 h 30"/>
                  <a:gd name="T62" fmla="*/ 0 w 22"/>
                  <a:gd name="T63" fmla="*/ 19 h 30"/>
                  <a:gd name="T64" fmla="*/ 0 w 22"/>
                  <a:gd name="T65" fmla="*/ 21 h 30"/>
                  <a:gd name="T66" fmla="*/ 0 w 22"/>
                  <a:gd name="T67" fmla="*/ 23 h 30"/>
                  <a:gd name="T68" fmla="*/ 0 w 22"/>
                  <a:gd name="T69" fmla="*/ 23 h 30"/>
                  <a:gd name="T70" fmla="*/ 0 w 22"/>
                  <a:gd name="T71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" h="30">
                    <a:moveTo>
                      <a:pt x="0" y="24"/>
                    </a:moveTo>
                    <a:lnTo>
                      <a:pt x="0" y="30"/>
                    </a:lnTo>
                    <a:lnTo>
                      <a:pt x="3" y="28"/>
                    </a:lnTo>
                    <a:lnTo>
                      <a:pt x="3" y="26"/>
                    </a:lnTo>
                    <a:lnTo>
                      <a:pt x="5" y="24"/>
                    </a:lnTo>
                    <a:lnTo>
                      <a:pt x="5" y="21"/>
                    </a:lnTo>
                    <a:lnTo>
                      <a:pt x="7" y="19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9" y="19"/>
                    </a:lnTo>
                    <a:lnTo>
                      <a:pt x="11" y="15"/>
                    </a:lnTo>
                    <a:lnTo>
                      <a:pt x="13" y="11"/>
                    </a:lnTo>
                    <a:lnTo>
                      <a:pt x="16" y="10"/>
                    </a:lnTo>
                    <a:lnTo>
                      <a:pt x="18" y="8"/>
                    </a:lnTo>
                    <a:lnTo>
                      <a:pt x="22" y="8"/>
                    </a:lnTo>
                    <a:lnTo>
                      <a:pt x="22" y="4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4" y="4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8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6"/>
                    </a:lnTo>
                    <a:lnTo>
                      <a:pt x="5" y="8"/>
                    </a:lnTo>
                    <a:lnTo>
                      <a:pt x="7" y="10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3" y="15"/>
                    </a:lnTo>
                    <a:lnTo>
                      <a:pt x="1" y="17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5" name="Freeform 6093">
                <a:extLst>
                  <a:ext uri="{FF2B5EF4-FFF2-40B4-BE49-F238E27FC236}">
                    <a16:creationId xmlns:a16="http://schemas.microsoft.com/office/drawing/2014/main" id="{CD68A977-34D3-4E06-9496-F90B700C48C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06" y="2070"/>
                <a:ext cx="16" cy="20"/>
              </a:xfrm>
              <a:custGeom>
                <a:avLst/>
                <a:gdLst>
                  <a:gd name="T0" fmla="*/ 5 w 16"/>
                  <a:gd name="T1" fmla="*/ 16 h 20"/>
                  <a:gd name="T2" fmla="*/ 7 w 16"/>
                  <a:gd name="T3" fmla="*/ 15 h 20"/>
                  <a:gd name="T4" fmla="*/ 11 w 16"/>
                  <a:gd name="T5" fmla="*/ 13 h 20"/>
                  <a:gd name="T6" fmla="*/ 11 w 16"/>
                  <a:gd name="T7" fmla="*/ 9 h 20"/>
                  <a:gd name="T8" fmla="*/ 11 w 16"/>
                  <a:gd name="T9" fmla="*/ 7 h 20"/>
                  <a:gd name="T10" fmla="*/ 16 w 16"/>
                  <a:gd name="T11" fmla="*/ 0 h 20"/>
                  <a:gd name="T12" fmla="*/ 11 w 16"/>
                  <a:gd name="T13" fmla="*/ 2 h 20"/>
                  <a:gd name="T14" fmla="*/ 7 w 16"/>
                  <a:gd name="T15" fmla="*/ 3 h 20"/>
                  <a:gd name="T16" fmla="*/ 7 w 16"/>
                  <a:gd name="T17" fmla="*/ 5 h 20"/>
                  <a:gd name="T18" fmla="*/ 5 w 16"/>
                  <a:gd name="T19" fmla="*/ 7 h 20"/>
                  <a:gd name="T20" fmla="*/ 3 w 16"/>
                  <a:gd name="T21" fmla="*/ 9 h 20"/>
                  <a:gd name="T22" fmla="*/ 3 w 16"/>
                  <a:gd name="T23" fmla="*/ 11 h 20"/>
                  <a:gd name="T24" fmla="*/ 3 w 16"/>
                  <a:gd name="T25" fmla="*/ 13 h 20"/>
                  <a:gd name="T26" fmla="*/ 1 w 16"/>
                  <a:gd name="T27" fmla="*/ 15 h 20"/>
                  <a:gd name="T28" fmla="*/ 0 w 16"/>
                  <a:gd name="T29" fmla="*/ 20 h 20"/>
                  <a:gd name="T30" fmla="*/ 3 w 16"/>
                  <a:gd name="T31" fmla="*/ 20 h 20"/>
                  <a:gd name="T32" fmla="*/ 5 w 16"/>
                  <a:gd name="T33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20">
                    <a:moveTo>
                      <a:pt x="5" y="16"/>
                    </a:moveTo>
                    <a:lnTo>
                      <a:pt x="7" y="15"/>
                    </a:lnTo>
                    <a:lnTo>
                      <a:pt x="11" y="13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16" y="0"/>
                    </a:lnTo>
                    <a:lnTo>
                      <a:pt x="11" y="2"/>
                    </a:lnTo>
                    <a:lnTo>
                      <a:pt x="7" y="3"/>
                    </a:lnTo>
                    <a:lnTo>
                      <a:pt x="7" y="5"/>
                    </a:lnTo>
                    <a:lnTo>
                      <a:pt x="5" y="7"/>
                    </a:lnTo>
                    <a:lnTo>
                      <a:pt x="3" y="9"/>
                    </a:lnTo>
                    <a:lnTo>
                      <a:pt x="3" y="11"/>
                    </a:lnTo>
                    <a:lnTo>
                      <a:pt x="3" y="13"/>
                    </a:lnTo>
                    <a:lnTo>
                      <a:pt x="1" y="15"/>
                    </a:lnTo>
                    <a:lnTo>
                      <a:pt x="0" y="20"/>
                    </a:lnTo>
                    <a:lnTo>
                      <a:pt x="3" y="20"/>
                    </a:lnTo>
                    <a:lnTo>
                      <a:pt x="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6" name="Freeform 6094">
                <a:extLst>
                  <a:ext uri="{FF2B5EF4-FFF2-40B4-BE49-F238E27FC236}">
                    <a16:creationId xmlns:a16="http://schemas.microsoft.com/office/drawing/2014/main" id="{000877D1-9C95-4779-896C-B1A2728B3B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80" y="2128"/>
                <a:ext cx="7" cy="7"/>
              </a:xfrm>
              <a:custGeom>
                <a:avLst/>
                <a:gdLst>
                  <a:gd name="T0" fmla="*/ 0 w 7"/>
                  <a:gd name="T1" fmla="*/ 5 h 7"/>
                  <a:gd name="T2" fmla="*/ 3 w 7"/>
                  <a:gd name="T3" fmla="*/ 7 h 7"/>
                  <a:gd name="T4" fmla="*/ 5 w 7"/>
                  <a:gd name="T5" fmla="*/ 3 h 7"/>
                  <a:gd name="T6" fmla="*/ 7 w 7"/>
                  <a:gd name="T7" fmla="*/ 0 h 7"/>
                  <a:gd name="T8" fmla="*/ 3 w 7"/>
                  <a:gd name="T9" fmla="*/ 1 h 7"/>
                  <a:gd name="T10" fmla="*/ 0 w 7"/>
                  <a:gd name="T1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0" y="5"/>
                    </a:moveTo>
                    <a:lnTo>
                      <a:pt x="3" y="7"/>
                    </a:lnTo>
                    <a:lnTo>
                      <a:pt x="5" y="3"/>
                    </a:lnTo>
                    <a:lnTo>
                      <a:pt x="7" y="0"/>
                    </a:lnTo>
                    <a:lnTo>
                      <a:pt x="3" y="1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7" name="Freeform 6095">
                <a:extLst>
                  <a:ext uri="{FF2B5EF4-FFF2-40B4-BE49-F238E27FC236}">
                    <a16:creationId xmlns:a16="http://schemas.microsoft.com/office/drawing/2014/main" id="{099BBE14-7022-41A2-98A2-01AFCB89AE9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4" y="2027"/>
                <a:ext cx="5" cy="5"/>
              </a:xfrm>
              <a:custGeom>
                <a:avLst/>
                <a:gdLst>
                  <a:gd name="T0" fmla="*/ 3 w 5"/>
                  <a:gd name="T1" fmla="*/ 5 h 5"/>
                  <a:gd name="T2" fmla="*/ 5 w 5"/>
                  <a:gd name="T3" fmla="*/ 2 h 5"/>
                  <a:gd name="T4" fmla="*/ 3 w 5"/>
                  <a:gd name="T5" fmla="*/ 0 h 5"/>
                  <a:gd name="T6" fmla="*/ 0 w 5"/>
                  <a:gd name="T7" fmla="*/ 2 h 5"/>
                  <a:gd name="T8" fmla="*/ 3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lnTo>
                      <a:pt x="5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8" name="Freeform 6096">
                <a:extLst>
                  <a:ext uri="{FF2B5EF4-FFF2-40B4-BE49-F238E27FC236}">
                    <a16:creationId xmlns:a16="http://schemas.microsoft.com/office/drawing/2014/main" id="{DA291DEA-CE35-41E0-94E2-B28D1BB48CE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6" y="1891"/>
                <a:ext cx="22" cy="15"/>
              </a:xfrm>
              <a:custGeom>
                <a:avLst/>
                <a:gdLst>
                  <a:gd name="T0" fmla="*/ 22 w 22"/>
                  <a:gd name="T1" fmla="*/ 5 h 15"/>
                  <a:gd name="T2" fmla="*/ 22 w 22"/>
                  <a:gd name="T3" fmla="*/ 3 h 15"/>
                  <a:gd name="T4" fmla="*/ 19 w 22"/>
                  <a:gd name="T5" fmla="*/ 3 h 15"/>
                  <a:gd name="T6" fmla="*/ 19 w 22"/>
                  <a:gd name="T7" fmla="*/ 3 h 15"/>
                  <a:gd name="T8" fmla="*/ 19 w 22"/>
                  <a:gd name="T9" fmla="*/ 2 h 15"/>
                  <a:gd name="T10" fmla="*/ 17 w 22"/>
                  <a:gd name="T11" fmla="*/ 2 h 15"/>
                  <a:gd name="T12" fmla="*/ 15 w 22"/>
                  <a:gd name="T13" fmla="*/ 2 h 15"/>
                  <a:gd name="T14" fmla="*/ 13 w 22"/>
                  <a:gd name="T15" fmla="*/ 0 h 15"/>
                  <a:gd name="T16" fmla="*/ 9 w 22"/>
                  <a:gd name="T17" fmla="*/ 2 h 15"/>
                  <a:gd name="T18" fmla="*/ 9 w 22"/>
                  <a:gd name="T19" fmla="*/ 5 h 15"/>
                  <a:gd name="T20" fmla="*/ 8 w 22"/>
                  <a:gd name="T21" fmla="*/ 7 h 15"/>
                  <a:gd name="T22" fmla="*/ 8 w 22"/>
                  <a:gd name="T23" fmla="*/ 9 h 15"/>
                  <a:gd name="T24" fmla="*/ 6 w 22"/>
                  <a:gd name="T25" fmla="*/ 7 h 15"/>
                  <a:gd name="T26" fmla="*/ 8 w 22"/>
                  <a:gd name="T27" fmla="*/ 5 h 15"/>
                  <a:gd name="T28" fmla="*/ 6 w 22"/>
                  <a:gd name="T29" fmla="*/ 2 h 15"/>
                  <a:gd name="T30" fmla="*/ 4 w 22"/>
                  <a:gd name="T31" fmla="*/ 2 h 15"/>
                  <a:gd name="T32" fmla="*/ 2 w 22"/>
                  <a:gd name="T33" fmla="*/ 3 h 15"/>
                  <a:gd name="T34" fmla="*/ 0 w 22"/>
                  <a:gd name="T35" fmla="*/ 5 h 15"/>
                  <a:gd name="T36" fmla="*/ 0 w 22"/>
                  <a:gd name="T37" fmla="*/ 9 h 15"/>
                  <a:gd name="T38" fmla="*/ 2 w 22"/>
                  <a:gd name="T39" fmla="*/ 11 h 15"/>
                  <a:gd name="T40" fmla="*/ 4 w 22"/>
                  <a:gd name="T41" fmla="*/ 11 h 15"/>
                  <a:gd name="T42" fmla="*/ 4 w 22"/>
                  <a:gd name="T43" fmla="*/ 9 h 15"/>
                  <a:gd name="T44" fmla="*/ 6 w 22"/>
                  <a:gd name="T45" fmla="*/ 11 h 15"/>
                  <a:gd name="T46" fmla="*/ 8 w 22"/>
                  <a:gd name="T47" fmla="*/ 9 h 15"/>
                  <a:gd name="T48" fmla="*/ 8 w 22"/>
                  <a:gd name="T49" fmla="*/ 9 h 15"/>
                  <a:gd name="T50" fmla="*/ 9 w 22"/>
                  <a:gd name="T51" fmla="*/ 15 h 15"/>
                  <a:gd name="T52" fmla="*/ 13 w 22"/>
                  <a:gd name="T53" fmla="*/ 13 h 15"/>
                  <a:gd name="T54" fmla="*/ 13 w 22"/>
                  <a:gd name="T55" fmla="*/ 11 h 15"/>
                  <a:gd name="T56" fmla="*/ 13 w 22"/>
                  <a:gd name="T57" fmla="*/ 11 h 15"/>
                  <a:gd name="T58" fmla="*/ 13 w 22"/>
                  <a:gd name="T59" fmla="*/ 11 h 15"/>
                  <a:gd name="T60" fmla="*/ 15 w 22"/>
                  <a:gd name="T61" fmla="*/ 13 h 15"/>
                  <a:gd name="T62" fmla="*/ 19 w 22"/>
                  <a:gd name="T63" fmla="*/ 15 h 15"/>
                  <a:gd name="T64" fmla="*/ 21 w 22"/>
                  <a:gd name="T65" fmla="*/ 13 h 15"/>
                  <a:gd name="T66" fmla="*/ 22 w 22"/>
                  <a:gd name="T67" fmla="*/ 9 h 15"/>
                  <a:gd name="T68" fmla="*/ 21 w 22"/>
                  <a:gd name="T69" fmla="*/ 7 h 15"/>
                  <a:gd name="T70" fmla="*/ 21 w 22"/>
                  <a:gd name="T71" fmla="*/ 7 h 15"/>
                  <a:gd name="T72" fmla="*/ 22 w 22"/>
                  <a:gd name="T73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" h="15">
                    <a:moveTo>
                      <a:pt x="22" y="5"/>
                    </a:moveTo>
                    <a:lnTo>
                      <a:pt x="22" y="3"/>
                    </a:lnTo>
                    <a:lnTo>
                      <a:pt x="19" y="3"/>
                    </a:lnTo>
                    <a:lnTo>
                      <a:pt x="19" y="3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5" y="2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9" y="5"/>
                    </a:lnTo>
                    <a:lnTo>
                      <a:pt x="8" y="7"/>
                    </a:lnTo>
                    <a:lnTo>
                      <a:pt x="8" y="9"/>
                    </a:lnTo>
                    <a:lnTo>
                      <a:pt x="6" y="7"/>
                    </a:lnTo>
                    <a:lnTo>
                      <a:pt x="8" y="5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9" y="15"/>
                    </a:lnTo>
                    <a:lnTo>
                      <a:pt x="13" y="13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5" y="13"/>
                    </a:lnTo>
                    <a:lnTo>
                      <a:pt x="19" y="15"/>
                    </a:lnTo>
                    <a:lnTo>
                      <a:pt x="21" y="13"/>
                    </a:lnTo>
                    <a:lnTo>
                      <a:pt x="22" y="9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9" name="Freeform 6097">
                <a:extLst>
                  <a:ext uri="{FF2B5EF4-FFF2-40B4-BE49-F238E27FC236}">
                    <a16:creationId xmlns:a16="http://schemas.microsoft.com/office/drawing/2014/main" id="{E361E6F5-7CE6-44D5-8235-2DE0EB34FCB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28" y="2051"/>
                <a:ext cx="6" cy="8"/>
              </a:xfrm>
              <a:custGeom>
                <a:avLst/>
                <a:gdLst>
                  <a:gd name="T0" fmla="*/ 2 w 6"/>
                  <a:gd name="T1" fmla="*/ 2 h 8"/>
                  <a:gd name="T2" fmla="*/ 0 w 6"/>
                  <a:gd name="T3" fmla="*/ 8 h 8"/>
                  <a:gd name="T4" fmla="*/ 4 w 6"/>
                  <a:gd name="T5" fmla="*/ 8 h 8"/>
                  <a:gd name="T6" fmla="*/ 6 w 6"/>
                  <a:gd name="T7" fmla="*/ 6 h 8"/>
                  <a:gd name="T8" fmla="*/ 6 w 6"/>
                  <a:gd name="T9" fmla="*/ 0 h 8"/>
                  <a:gd name="T10" fmla="*/ 2 w 6"/>
                  <a:gd name="T11" fmla="*/ 0 h 8"/>
                  <a:gd name="T12" fmla="*/ 2 w 6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2" y="2"/>
                    </a:moveTo>
                    <a:lnTo>
                      <a:pt x="0" y="8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0" name="Freeform 6098">
                <a:extLst>
                  <a:ext uri="{FF2B5EF4-FFF2-40B4-BE49-F238E27FC236}">
                    <a16:creationId xmlns:a16="http://schemas.microsoft.com/office/drawing/2014/main" id="{3612FAA8-CECE-4591-ABC8-83F91078E8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7" y="1956"/>
                <a:ext cx="6" cy="7"/>
              </a:xfrm>
              <a:custGeom>
                <a:avLst/>
                <a:gdLst>
                  <a:gd name="T0" fmla="*/ 6 w 6"/>
                  <a:gd name="T1" fmla="*/ 7 h 7"/>
                  <a:gd name="T2" fmla="*/ 6 w 6"/>
                  <a:gd name="T3" fmla="*/ 4 h 7"/>
                  <a:gd name="T4" fmla="*/ 2 w 6"/>
                  <a:gd name="T5" fmla="*/ 0 h 7"/>
                  <a:gd name="T6" fmla="*/ 0 w 6"/>
                  <a:gd name="T7" fmla="*/ 2 h 7"/>
                  <a:gd name="T8" fmla="*/ 0 w 6"/>
                  <a:gd name="T9" fmla="*/ 6 h 7"/>
                  <a:gd name="T10" fmla="*/ 2 w 6"/>
                  <a:gd name="T11" fmla="*/ 7 h 7"/>
                  <a:gd name="T12" fmla="*/ 6 w 6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6" y="7"/>
                    </a:moveTo>
                    <a:lnTo>
                      <a:pt x="6" y="4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1" name="Freeform 6099">
                <a:extLst>
                  <a:ext uri="{FF2B5EF4-FFF2-40B4-BE49-F238E27FC236}">
                    <a16:creationId xmlns:a16="http://schemas.microsoft.com/office/drawing/2014/main" id="{15F8658C-B2FA-4AA8-820D-41B270B51C8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91" y="1643"/>
                <a:ext cx="7" cy="15"/>
              </a:xfrm>
              <a:custGeom>
                <a:avLst/>
                <a:gdLst>
                  <a:gd name="T0" fmla="*/ 2 w 7"/>
                  <a:gd name="T1" fmla="*/ 9 h 15"/>
                  <a:gd name="T2" fmla="*/ 3 w 7"/>
                  <a:gd name="T3" fmla="*/ 15 h 15"/>
                  <a:gd name="T4" fmla="*/ 7 w 7"/>
                  <a:gd name="T5" fmla="*/ 11 h 15"/>
                  <a:gd name="T6" fmla="*/ 7 w 7"/>
                  <a:gd name="T7" fmla="*/ 9 h 15"/>
                  <a:gd name="T8" fmla="*/ 5 w 7"/>
                  <a:gd name="T9" fmla="*/ 7 h 15"/>
                  <a:gd name="T10" fmla="*/ 5 w 7"/>
                  <a:gd name="T11" fmla="*/ 7 h 15"/>
                  <a:gd name="T12" fmla="*/ 5 w 7"/>
                  <a:gd name="T13" fmla="*/ 4 h 15"/>
                  <a:gd name="T14" fmla="*/ 3 w 7"/>
                  <a:gd name="T15" fmla="*/ 0 h 15"/>
                  <a:gd name="T16" fmla="*/ 0 w 7"/>
                  <a:gd name="T17" fmla="*/ 2 h 15"/>
                  <a:gd name="T18" fmla="*/ 0 w 7"/>
                  <a:gd name="T19" fmla="*/ 4 h 15"/>
                  <a:gd name="T20" fmla="*/ 3 w 7"/>
                  <a:gd name="T21" fmla="*/ 7 h 15"/>
                  <a:gd name="T22" fmla="*/ 3 w 7"/>
                  <a:gd name="T23" fmla="*/ 7 h 15"/>
                  <a:gd name="T24" fmla="*/ 3 w 7"/>
                  <a:gd name="T25" fmla="*/ 7 h 15"/>
                  <a:gd name="T26" fmla="*/ 2 w 7"/>
                  <a:gd name="T27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15">
                    <a:moveTo>
                      <a:pt x="2" y="9"/>
                    </a:moveTo>
                    <a:lnTo>
                      <a:pt x="3" y="15"/>
                    </a:lnTo>
                    <a:lnTo>
                      <a:pt x="7" y="11"/>
                    </a:lnTo>
                    <a:lnTo>
                      <a:pt x="7" y="9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4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2" name="Freeform 6100">
                <a:extLst>
                  <a:ext uri="{FF2B5EF4-FFF2-40B4-BE49-F238E27FC236}">
                    <a16:creationId xmlns:a16="http://schemas.microsoft.com/office/drawing/2014/main" id="{164FFF6B-958F-41B3-8622-6EAC45183E6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9" y="1715"/>
                <a:ext cx="21" cy="30"/>
              </a:xfrm>
              <a:custGeom>
                <a:avLst/>
                <a:gdLst>
                  <a:gd name="T0" fmla="*/ 11 w 21"/>
                  <a:gd name="T1" fmla="*/ 21 h 30"/>
                  <a:gd name="T2" fmla="*/ 13 w 21"/>
                  <a:gd name="T3" fmla="*/ 19 h 30"/>
                  <a:gd name="T4" fmla="*/ 15 w 21"/>
                  <a:gd name="T5" fmla="*/ 15 h 30"/>
                  <a:gd name="T6" fmla="*/ 19 w 21"/>
                  <a:gd name="T7" fmla="*/ 14 h 30"/>
                  <a:gd name="T8" fmla="*/ 21 w 21"/>
                  <a:gd name="T9" fmla="*/ 14 h 30"/>
                  <a:gd name="T10" fmla="*/ 19 w 21"/>
                  <a:gd name="T11" fmla="*/ 8 h 30"/>
                  <a:gd name="T12" fmla="*/ 19 w 21"/>
                  <a:gd name="T13" fmla="*/ 6 h 30"/>
                  <a:gd name="T14" fmla="*/ 15 w 21"/>
                  <a:gd name="T15" fmla="*/ 0 h 30"/>
                  <a:gd name="T16" fmla="*/ 11 w 21"/>
                  <a:gd name="T17" fmla="*/ 0 h 30"/>
                  <a:gd name="T18" fmla="*/ 9 w 21"/>
                  <a:gd name="T19" fmla="*/ 2 h 30"/>
                  <a:gd name="T20" fmla="*/ 9 w 21"/>
                  <a:gd name="T21" fmla="*/ 4 h 30"/>
                  <a:gd name="T22" fmla="*/ 8 w 21"/>
                  <a:gd name="T23" fmla="*/ 4 h 30"/>
                  <a:gd name="T24" fmla="*/ 6 w 21"/>
                  <a:gd name="T25" fmla="*/ 8 h 30"/>
                  <a:gd name="T26" fmla="*/ 4 w 21"/>
                  <a:gd name="T27" fmla="*/ 10 h 30"/>
                  <a:gd name="T28" fmla="*/ 0 w 21"/>
                  <a:gd name="T29" fmla="*/ 14 h 30"/>
                  <a:gd name="T30" fmla="*/ 4 w 21"/>
                  <a:gd name="T31" fmla="*/ 14 h 30"/>
                  <a:gd name="T32" fmla="*/ 6 w 21"/>
                  <a:gd name="T33" fmla="*/ 14 h 30"/>
                  <a:gd name="T34" fmla="*/ 6 w 21"/>
                  <a:gd name="T35" fmla="*/ 14 h 30"/>
                  <a:gd name="T36" fmla="*/ 6 w 21"/>
                  <a:gd name="T37" fmla="*/ 19 h 30"/>
                  <a:gd name="T38" fmla="*/ 8 w 21"/>
                  <a:gd name="T39" fmla="*/ 21 h 30"/>
                  <a:gd name="T40" fmla="*/ 8 w 21"/>
                  <a:gd name="T41" fmla="*/ 23 h 30"/>
                  <a:gd name="T42" fmla="*/ 6 w 21"/>
                  <a:gd name="T43" fmla="*/ 25 h 30"/>
                  <a:gd name="T44" fmla="*/ 8 w 21"/>
                  <a:gd name="T45" fmla="*/ 27 h 30"/>
                  <a:gd name="T46" fmla="*/ 9 w 21"/>
                  <a:gd name="T47" fmla="*/ 30 h 30"/>
                  <a:gd name="T48" fmla="*/ 13 w 21"/>
                  <a:gd name="T49" fmla="*/ 30 h 30"/>
                  <a:gd name="T50" fmla="*/ 13 w 21"/>
                  <a:gd name="T51" fmla="*/ 27 h 30"/>
                  <a:gd name="T52" fmla="*/ 11 w 21"/>
                  <a:gd name="T53" fmla="*/ 25 h 30"/>
                  <a:gd name="T54" fmla="*/ 11 w 21"/>
                  <a:gd name="T55" fmla="*/ 23 h 30"/>
                  <a:gd name="T56" fmla="*/ 11 w 21"/>
                  <a:gd name="T5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" h="30">
                    <a:moveTo>
                      <a:pt x="11" y="21"/>
                    </a:moveTo>
                    <a:lnTo>
                      <a:pt x="13" y="19"/>
                    </a:lnTo>
                    <a:lnTo>
                      <a:pt x="15" y="15"/>
                    </a:lnTo>
                    <a:lnTo>
                      <a:pt x="19" y="14"/>
                    </a:lnTo>
                    <a:lnTo>
                      <a:pt x="21" y="14"/>
                    </a:lnTo>
                    <a:lnTo>
                      <a:pt x="19" y="8"/>
                    </a:lnTo>
                    <a:lnTo>
                      <a:pt x="19" y="6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9" y="2"/>
                    </a:lnTo>
                    <a:lnTo>
                      <a:pt x="9" y="4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8" y="21"/>
                    </a:lnTo>
                    <a:lnTo>
                      <a:pt x="8" y="23"/>
                    </a:lnTo>
                    <a:lnTo>
                      <a:pt x="6" y="25"/>
                    </a:lnTo>
                    <a:lnTo>
                      <a:pt x="8" y="27"/>
                    </a:lnTo>
                    <a:lnTo>
                      <a:pt x="9" y="30"/>
                    </a:lnTo>
                    <a:lnTo>
                      <a:pt x="13" y="30"/>
                    </a:lnTo>
                    <a:lnTo>
                      <a:pt x="13" y="27"/>
                    </a:lnTo>
                    <a:lnTo>
                      <a:pt x="11" y="25"/>
                    </a:lnTo>
                    <a:lnTo>
                      <a:pt x="11" y="23"/>
                    </a:lnTo>
                    <a:lnTo>
                      <a:pt x="11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3" name="Freeform 6101">
                <a:extLst>
                  <a:ext uri="{FF2B5EF4-FFF2-40B4-BE49-F238E27FC236}">
                    <a16:creationId xmlns:a16="http://schemas.microsoft.com/office/drawing/2014/main" id="{E5DAA55B-850C-4830-9F14-3883410095E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5" y="2004"/>
                <a:ext cx="6" cy="4"/>
              </a:xfrm>
              <a:custGeom>
                <a:avLst/>
                <a:gdLst>
                  <a:gd name="T0" fmla="*/ 4 w 6"/>
                  <a:gd name="T1" fmla="*/ 4 h 4"/>
                  <a:gd name="T2" fmla="*/ 6 w 6"/>
                  <a:gd name="T3" fmla="*/ 4 h 4"/>
                  <a:gd name="T4" fmla="*/ 4 w 6"/>
                  <a:gd name="T5" fmla="*/ 0 h 4"/>
                  <a:gd name="T6" fmla="*/ 2 w 6"/>
                  <a:gd name="T7" fmla="*/ 0 h 4"/>
                  <a:gd name="T8" fmla="*/ 0 w 6"/>
                  <a:gd name="T9" fmla="*/ 4 h 4"/>
                  <a:gd name="T10" fmla="*/ 4 w 6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4" y="4"/>
                    </a:moveTo>
                    <a:lnTo>
                      <a:pt x="6" y="4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4" name="Freeform 6102">
                <a:extLst>
                  <a:ext uri="{FF2B5EF4-FFF2-40B4-BE49-F238E27FC236}">
                    <a16:creationId xmlns:a16="http://schemas.microsoft.com/office/drawing/2014/main" id="{43040802-633A-4718-A0AC-9E97EC4383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2" y="2034"/>
                <a:ext cx="7" cy="15"/>
              </a:xfrm>
              <a:custGeom>
                <a:avLst/>
                <a:gdLst>
                  <a:gd name="T0" fmla="*/ 0 w 7"/>
                  <a:gd name="T1" fmla="*/ 11 h 15"/>
                  <a:gd name="T2" fmla="*/ 0 w 7"/>
                  <a:gd name="T3" fmla="*/ 15 h 15"/>
                  <a:gd name="T4" fmla="*/ 3 w 7"/>
                  <a:gd name="T5" fmla="*/ 15 h 15"/>
                  <a:gd name="T6" fmla="*/ 3 w 7"/>
                  <a:gd name="T7" fmla="*/ 11 h 15"/>
                  <a:gd name="T8" fmla="*/ 3 w 7"/>
                  <a:gd name="T9" fmla="*/ 11 h 15"/>
                  <a:gd name="T10" fmla="*/ 7 w 7"/>
                  <a:gd name="T11" fmla="*/ 8 h 15"/>
                  <a:gd name="T12" fmla="*/ 5 w 7"/>
                  <a:gd name="T13" fmla="*/ 6 h 15"/>
                  <a:gd name="T14" fmla="*/ 5 w 7"/>
                  <a:gd name="T15" fmla="*/ 4 h 15"/>
                  <a:gd name="T16" fmla="*/ 5 w 7"/>
                  <a:gd name="T17" fmla="*/ 0 h 15"/>
                  <a:gd name="T18" fmla="*/ 2 w 7"/>
                  <a:gd name="T19" fmla="*/ 4 h 15"/>
                  <a:gd name="T20" fmla="*/ 3 w 7"/>
                  <a:gd name="T21" fmla="*/ 6 h 15"/>
                  <a:gd name="T22" fmla="*/ 2 w 7"/>
                  <a:gd name="T23" fmla="*/ 6 h 15"/>
                  <a:gd name="T24" fmla="*/ 3 w 7"/>
                  <a:gd name="T25" fmla="*/ 11 h 15"/>
                  <a:gd name="T26" fmla="*/ 2 w 7"/>
                  <a:gd name="T27" fmla="*/ 10 h 15"/>
                  <a:gd name="T28" fmla="*/ 0 w 7"/>
                  <a:gd name="T29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15">
                    <a:moveTo>
                      <a:pt x="0" y="11"/>
                    </a:moveTo>
                    <a:lnTo>
                      <a:pt x="0" y="15"/>
                    </a:lnTo>
                    <a:lnTo>
                      <a:pt x="3" y="15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7" y="8"/>
                    </a:lnTo>
                    <a:lnTo>
                      <a:pt x="5" y="6"/>
                    </a:lnTo>
                    <a:lnTo>
                      <a:pt x="5" y="4"/>
                    </a:lnTo>
                    <a:lnTo>
                      <a:pt x="5" y="0"/>
                    </a:lnTo>
                    <a:lnTo>
                      <a:pt x="2" y="4"/>
                    </a:lnTo>
                    <a:lnTo>
                      <a:pt x="3" y="6"/>
                    </a:lnTo>
                    <a:lnTo>
                      <a:pt x="2" y="6"/>
                    </a:lnTo>
                    <a:lnTo>
                      <a:pt x="3" y="11"/>
                    </a:lnTo>
                    <a:lnTo>
                      <a:pt x="2" y="1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5" name="Freeform 6103">
                <a:extLst>
                  <a:ext uri="{FF2B5EF4-FFF2-40B4-BE49-F238E27FC236}">
                    <a16:creationId xmlns:a16="http://schemas.microsoft.com/office/drawing/2014/main" id="{6F750B81-A07D-4C73-A631-C8D4A1A3274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9" y="1990"/>
                <a:ext cx="9" cy="14"/>
              </a:xfrm>
              <a:custGeom>
                <a:avLst/>
                <a:gdLst>
                  <a:gd name="T0" fmla="*/ 4 w 5"/>
                  <a:gd name="T1" fmla="*/ 4 h 8"/>
                  <a:gd name="T2" fmla="*/ 3 w 5"/>
                  <a:gd name="T3" fmla="*/ 2 h 8"/>
                  <a:gd name="T4" fmla="*/ 3 w 5"/>
                  <a:gd name="T5" fmla="*/ 1 h 8"/>
                  <a:gd name="T6" fmla="*/ 1 w 5"/>
                  <a:gd name="T7" fmla="*/ 0 h 8"/>
                  <a:gd name="T8" fmla="*/ 1 w 5"/>
                  <a:gd name="T9" fmla="*/ 2 h 8"/>
                  <a:gd name="T10" fmla="*/ 0 w 5"/>
                  <a:gd name="T11" fmla="*/ 4 h 8"/>
                  <a:gd name="T12" fmla="*/ 2 w 5"/>
                  <a:gd name="T13" fmla="*/ 5 h 8"/>
                  <a:gd name="T14" fmla="*/ 2 w 5"/>
                  <a:gd name="T15" fmla="*/ 5 h 8"/>
                  <a:gd name="T16" fmla="*/ 1 w 5"/>
                  <a:gd name="T17" fmla="*/ 6 h 8"/>
                  <a:gd name="T18" fmla="*/ 1 w 5"/>
                  <a:gd name="T19" fmla="*/ 7 h 8"/>
                  <a:gd name="T20" fmla="*/ 2 w 5"/>
                  <a:gd name="T21" fmla="*/ 8 h 8"/>
                  <a:gd name="T22" fmla="*/ 4 w 5"/>
                  <a:gd name="T23" fmla="*/ 8 h 8"/>
                  <a:gd name="T24" fmla="*/ 4 w 5"/>
                  <a:gd name="T25" fmla="*/ 7 h 8"/>
                  <a:gd name="T26" fmla="*/ 5 w 5"/>
                  <a:gd name="T27" fmla="*/ 8 h 8"/>
                  <a:gd name="T28" fmla="*/ 3 w 5"/>
                  <a:gd name="T29" fmla="*/ 6 h 8"/>
                  <a:gd name="T30" fmla="*/ 3 w 5"/>
                  <a:gd name="T31" fmla="*/ 6 h 8"/>
                  <a:gd name="T32" fmla="*/ 3 w 5"/>
                  <a:gd name="T33" fmla="*/ 6 h 8"/>
                  <a:gd name="T34" fmla="*/ 3 w 5"/>
                  <a:gd name="T35" fmla="*/ 5 h 8"/>
                  <a:gd name="T36" fmla="*/ 3 w 5"/>
                  <a:gd name="T37" fmla="*/ 4 h 8"/>
                  <a:gd name="T38" fmla="*/ 4 w 5"/>
                  <a:gd name="T3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" h="8">
                    <a:moveTo>
                      <a:pt x="4" y="4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4"/>
                      <a:pt x="3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6" name="Freeform 6104">
                <a:extLst>
                  <a:ext uri="{FF2B5EF4-FFF2-40B4-BE49-F238E27FC236}">
                    <a16:creationId xmlns:a16="http://schemas.microsoft.com/office/drawing/2014/main" id="{B852688B-9C2D-40D7-90AC-561D039F5B8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9" y="2006"/>
                <a:ext cx="6" cy="10"/>
              </a:xfrm>
              <a:custGeom>
                <a:avLst/>
                <a:gdLst>
                  <a:gd name="T0" fmla="*/ 2 w 6"/>
                  <a:gd name="T1" fmla="*/ 4 h 10"/>
                  <a:gd name="T2" fmla="*/ 0 w 6"/>
                  <a:gd name="T3" fmla="*/ 10 h 10"/>
                  <a:gd name="T4" fmla="*/ 4 w 6"/>
                  <a:gd name="T5" fmla="*/ 8 h 10"/>
                  <a:gd name="T6" fmla="*/ 4 w 6"/>
                  <a:gd name="T7" fmla="*/ 6 h 10"/>
                  <a:gd name="T8" fmla="*/ 6 w 6"/>
                  <a:gd name="T9" fmla="*/ 2 h 10"/>
                  <a:gd name="T10" fmla="*/ 2 w 6"/>
                  <a:gd name="T11" fmla="*/ 0 h 10"/>
                  <a:gd name="T12" fmla="*/ 2 w 6"/>
                  <a:gd name="T1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0">
                    <a:moveTo>
                      <a:pt x="2" y="4"/>
                    </a:moveTo>
                    <a:lnTo>
                      <a:pt x="0" y="10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7" name="Freeform 6105">
                <a:extLst>
                  <a:ext uri="{FF2B5EF4-FFF2-40B4-BE49-F238E27FC236}">
                    <a16:creationId xmlns:a16="http://schemas.microsoft.com/office/drawing/2014/main" id="{E3E4BBEB-A388-4367-9903-FB91A7DAA9E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19" y="1818"/>
                <a:ext cx="24" cy="19"/>
              </a:xfrm>
              <a:custGeom>
                <a:avLst/>
                <a:gdLst>
                  <a:gd name="T0" fmla="*/ 9 w 24"/>
                  <a:gd name="T1" fmla="*/ 13 h 19"/>
                  <a:gd name="T2" fmla="*/ 11 w 24"/>
                  <a:gd name="T3" fmla="*/ 13 h 19"/>
                  <a:gd name="T4" fmla="*/ 13 w 24"/>
                  <a:gd name="T5" fmla="*/ 15 h 19"/>
                  <a:gd name="T6" fmla="*/ 15 w 24"/>
                  <a:gd name="T7" fmla="*/ 17 h 19"/>
                  <a:gd name="T8" fmla="*/ 17 w 24"/>
                  <a:gd name="T9" fmla="*/ 15 h 19"/>
                  <a:gd name="T10" fmla="*/ 19 w 24"/>
                  <a:gd name="T11" fmla="*/ 19 h 19"/>
                  <a:gd name="T12" fmla="*/ 23 w 24"/>
                  <a:gd name="T13" fmla="*/ 19 h 19"/>
                  <a:gd name="T14" fmla="*/ 24 w 24"/>
                  <a:gd name="T15" fmla="*/ 17 h 19"/>
                  <a:gd name="T16" fmla="*/ 23 w 24"/>
                  <a:gd name="T17" fmla="*/ 13 h 19"/>
                  <a:gd name="T18" fmla="*/ 19 w 24"/>
                  <a:gd name="T19" fmla="*/ 11 h 19"/>
                  <a:gd name="T20" fmla="*/ 15 w 24"/>
                  <a:gd name="T21" fmla="*/ 9 h 19"/>
                  <a:gd name="T22" fmla="*/ 15 w 24"/>
                  <a:gd name="T23" fmla="*/ 6 h 19"/>
                  <a:gd name="T24" fmla="*/ 11 w 24"/>
                  <a:gd name="T25" fmla="*/ 6 h 19"/>
                  <a:gd name="T26" fmla="*/ 9 w 24"/>
                  <a:gd name="T27" fmla="*/ 2 h 19"/>
                  <a:gd name="T28" fmla="*/ 13 w 24"/>
                  <a:gd name="T29" fmla="*/ 0 h 19"/>
                  <a:gd name="T30" fmla="*/ 8 w 24"/>
                  <a:gd name="T31" fmla="*/ 0 h 19"/>
                  <a:gd name="T32" fmla="*/ 6 w 24"/>
                  <a:gd name="T33" fmla="*/ 0 h 19"/>
                  <a:gd name="T34" fmla="*/ 4 w 24"/>
                  <a:gd name="T35" fmla="*/ 0 h 19"/>
                  <a:gd name="T36" fmla="*/ 0 w 24"/>
                  <a:gd name="T37" fmla="*/ 4 h 19"/>
                  <a:gd name="T38" fmla="*/ 0 w 24"/>
                  <a:gd name="T39" fmla="*/ 6 h 19"/>
                  <a:gd name="T40" fmla="*/ 4 w 24"/>
                  <a:gd name="T41" fmla="*/ 7 h 19"/>
                  <a:gd name="T42" fmla="*/ 6 w 24"/>
                  <a:gd name="T43" fmla="*/ 7 h 19"/>
                  <a:gd name="T44" fmla="*/ 6 w 24"/>
                  <a:gd name="T45" fmla="*/ 7 h 19"/>
                  <a:gd name="T46" fmla="*/ 6 w 24"/>
                  <a:gd name="T47" fmla="*/ 9 h 19"/>
                  <a:gd name="T48" fmla="*/ 9 w 24"/>
                  <a:gd name="T4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19">
                    <a:moveTo>
                      <a:pt x="9" y="13"/>
                    </a:moveTo>
                    <a:lnTo>
                      <a:pt x="11" y="13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7" y="15"/>
                    </a:lnTo>
                    <a:lnTo>
                      <a:pt x="19" y="19"/>
                    </a:lnTo>
                    <a:lnTo>
                      <a:pt x="23" y="19"/>
                    </a:lnTo>
                    <a:lnTo>
                      <a:pt x="24" y="17"/>
                    </a:lnTo>
                    <a:lnTo>
                      <a:pt x="23" y="13"/>
                    </a:lnTo>
                    <a:lnTo>
                      <a:pt x="19" y="11"/>
                    </a:lnTo>
                    <a:lnTo>
                      <a:pt x="15" y="9"/>
                    </a:lnTo>
                    <a:lnTo>
                      <a:pt x="15" y="6"/>
                    </a:lnTo>
                    <a:lnTo>
                      <a:pt x="11" y="6"/>
                    </a:lnTo>
                    <a:lnTo>
                      <a:pt x="9" y="2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8" name="Freeform 6106">
                <a:extLst>
                  <a:ext uri="{FF2B5EF4-FFF2-40B4-BE49-F238E27FC236}">
                    <a16:creationId xmlns:a16="http://schemas.microsoft.com/office/drawing/2014/main" id="{36CF365D-9344-4832-8B9F-8EC7C33360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54" y="1376"/>
                <a:ext cx="9" cy="6"/>
              </a:xfrm>
              <a:custGeom>
                <a:avLst/>
                <a:gdLst>
                  <a:gd name="T0" fmla="*/ 3 w 9"/>
                  <a:gd name="T1" fmla="*/ 2 h 6"/>
                  <a:gd name="T2" fmla="*/ 0 w 9"/>
                  <a:gd name="T3" fmla="*/ 4 h 6"/>
                  <a:gd name="T4" fmla="*/ 2 w 9"/>
                  <a:gd name="T5" fmla="*/ 6 h 6"/>
                  <a:gd name="T6" fmla="*/ 5 w 9"/>
                  <a:gd name="T7" fmla="*/ 6 h 6"/>
                  <a:gd name="T8" fmla="*/ 9 w 9"/>
                  <a:gd name="T9" fmla="*/ 4 h 6"/>
                  <a:gd name="T10" fmla="*/ 9 w 9"/>
                  <a:gd name="T11" fmla="*/ 2 h 6"/>
                  <a:gd name="T12" fmla="*/ 5 w 9"/>
                  <a:gd name="T13" fmla="*/ 0 h 6"/>
                  <a:gd name="T14" fmla="*/ 3 w 9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6">
                    <a:moveTo>
                      <a:pt x="3" y="2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5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9" name="Freeform 6107">
                <a:extLst>
                  <a:ext uri="{FF2B5EF4-FFF2-40B4-BE49-F238E27FC236}">
                    <a16:creationId xmlns:a16="http://schemas.microsoft.com/office/drawing/2014/main" id="{F54264C5-2A64-49CF-8F3C-3922223FF48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47" y="1827"/>
                <a:ext cx="21" cy="12"/>
              </a:xfrm>
              <a:custGeom>
                <a:avLst/>
                <a:gdLst>
                  <a:gd name="T0" fmla="*/ 13 w 21"/>
                  <a:gd name="T1" fmla="*/ 10 h 12"/>
                  <a:gd name="T2" fmla="*/ 15 w 21"/>
                  <a:gd name="T3" fmla="*/ 12 h 12"/>
                  <a:gd name="T4" fmla="*/ 21 w 21"/>
                  <a:gd name="T5" fmla="*/ 10 h 12"/>
                  <a:gd name="T6" fmla="*/ 19 w 21"/>
                  <a:gd name="T7" fmla="*/ 8 h 12"/>
                  <a:gd name="T8" fmla="*/ 13 w 21"/>
                  <a:gd name="T9" fmla="*/ 6 h 12"/>
                  <a:gd name="T10" fmla="*/ 11 w 21"/>
                  <a:gd name="T11" fmla="*/ 4 h 12"/>
                  <a:gd name="T12" fmla="*/ 9 w 21"/>
                  <a:gd name="T13" fmla="*/ 4 h 12"/>
                  <a:gd name="T14" fmla="*/ 8 w 21"/>
                  <a:gd name="T15" fmla="*/ 2 h 12"/>
                  <a:gd name="T16" fmla="*/ 4 w 21"/>
                  <a:gd name="T17" fmla="*/ 0 h 12"/>
                  <a:gd name="T18" fmla="*/ 0 w 21"/>
                  <a:gd name="T19" fmla="*/ 2 h 12"/>
                  <a:gd name="T20" fmla="*/ 4 w 21"/>
                  <a:gd name="T21" fmla="*/ 6 h 12"/>
                  <a:gd name="T22" fmla="*/ 6 w 21"/>
                  <a:gd name="T23" fmla="*/ 6 h 12"/>
                  <a:gd name="T24" fmla="*/ 9 w 21"/>
                  <a:gd name="T25" fmla="*/ 8 h 12"/>
                  <a:gd name="T26" fmla="*/ 13 w 21"/>
                  <a:gd name="T2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12">
                    <a:moveTo>
                      <a:pt x="13" y="10"/>
                    </a:moveTo>
                    <a:lnTo>
                      <a:pt x="15" y="12"/>
                    </a:lnTo>
                    <a:lnTo>
                      <a:pt x="21" y="10"/>
                    </a:lnTo>
                    <a:lnTo>
                      <a:pt x="19" y="8"/>
                    </a:lnTo>
                    <a:lnTo>
                      <a:pt x="13" y="6"/>
                    </a:lnTo>
                    <a:lnTo>
                      <a:pt x="11" y="4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9" y="8"/>
                    </a:lnTo>
                    <a:lnTo>
                      <a:pt x="13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0" name="Freeform 6108">
                <a:extLst>
                  <a:ext uri="{FF2B5EF4-FFF2-40B4-BE49-F238E27FC236}">
                    <a16:creationId xmlns:a16="http://schemas.microsoft.com/office/drawing/2014/main" id="{CAF50DBB-A103-484A-AEE3-DD763B8819F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76" y="1365"/>
                <a:ext cx="11" cy="11"/>
              </a:xfrm>
              <a:custGeom>
                <a:avLst/>
                <a:gdLst>
                  <a:gd name="T0" fmla="*/ 6 w 11"/>
                  <a:gd name="T1" fmla="*/ 7 h 11"/>
                  <a:gd name="T2" fmla="*/ 6 w 11"/>
                  <a:gd name="T3" fmla="*/ 11 h 11"/>
                  <a:gd name="T4" fmla="*/ 8 w 11"/>
                  <a:gd name="T5" fmla="*/ 11 h 11"/>
                  <a:gd name="T6" fmla="*/ 11 w 11"/>
                  <a:gd name="T7" fmla="*/ 9 h 11"/>
                  <a:gd name="T8" fmla="*/ 11 w 11"/>
                  <a:gd name="T9" fmla="*/ 7 h 11"/>
                  <a:gd name="T10" fmla="*/ 9 w 11"/>
                  <a:gd name="T11" fmla="*/ 6 h 11"/>
                  <a:gd name="T12" fmla="*/ 8 w 11"/>
                  <a:gd name="T13" fmla="*/ 4 h 11"/>
                  <a:gd name="T14" fmla="*/ 8 w 11"/>
                  <a:gd name="T15" fmla="*/ 4 h 11"/>
                  <a:gd name="T16" fmla="*/ 9 w 11"/>
                  <a:gd name="T17" fmla="*/ 0 h 11"/>
                  <a:gd name="T18" fmla="*/ 6 w 11"/>
                  <a:gd name="T19" fmla="*/ 0 h 11"/>
                  <a:gd name="T20" fmla="*/ 2 w 11"/>
                  <a:gd name="T21" fmla="*/ 0 h 11"/>
                  <a:gd name="T22" fmla="*/ 0 w 11"/>
                  <a:gd name="T23" fmla="*/ 4 h 11"/>
                  <a:gd name="T24" fmla="*/ 2 w 11"/>
                  <a:gd name="T25" fmla="*/ 4 h 11"/>
                  <a:gd name="T26" fmla="*/ 4 w 11"/>
                  <a:gd name="T27" fmla="*/ 4 h 11"/>
                  <a:gd name="T28" fmla="*/ 4 w 11"/>
                  <a:gd name="T29" fmla="*/ 6 h 11"/>
                  <a:gd name="T30" fmla="*/ 6 w 11"/>
                  <a:gd name="T31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11">
                    <a:moveTo>
                      <a:pt x="6" y="7"/>
                    </a:moveTo>
                    <a:lnTo>
                      <a:pt x="6" y="11"/>
                    </a:lnTo>
                    <a:lnTo>
                      <a:pt x="8" y="11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1" name="Freeform 6109">
                <a:extLst>
                  <a:ext uri="{FF2B5EF4-FFF2-40B4-BE49-F238E27FC236}">
                    <a16:creationId xmlns:a16="http://schemas.microsoft.com/office/drawing/2014/main" id="{68F64F64-5E8E-49EA-83C1-34D2FD9ECA6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50" y="1352"/>
                <a:ext cx="17" cy="17"/>
              </a:xfrm>
              <a:custGeom>
                <a:avLst/>
                <a:gdLst>
                  <a:gd name="T0" fmla="*/ 6 w 17"/>
                  <a:gd name="T1" fmla="*/ 15 h 17"/>
                  <a:gd name="T2" fmla="*/ 7 w 17"/>
                  <a:gd name="T3" fmla="*/ 13 h 17"/>
                  <a:gd name="T4" fmla="*/ 4 w 17"/>
                  <a:gd name="T5" fmla="*/ 17 h 17"/>
                  <a:gd name="T6" fmla="*/ 11 w 17"/>
                  <a:gd name="T7" fmla="*/ 13 h 17"/>
                  <a:gd name="T8" fmla="*/ 15 w 17"/>
                  <a:gd name="T9" fmla="*/ 9 h 17"/>
                  <a:gd name="T10" fmla="*/ 15 w 17"/>
                  <a:gd name="T11" fmla="*/ 7 h 17"/>
                  <a:gd name="T12" fmla="*/ 17 w 17"/>
                  <a:gd name="T13" fmla="*/ 7 h 17"/>
                  <a:gd name="T14" fmla="*/ 17 w 17"/>
                  <a:gd name="T15" fmla="*/ 2 h 17"/>
                  <a:gd name="T16" fmla="*/ 15 w 17"/>
                  <a:gd name="T17" fmla="*/ 0 h 17"/>
                  <a:gd name="T18" fmla="*/ 11 w 17"/>
                  <a:gd name="T19" fmla="*/ 2 h 17"/>
                  <a:gd name="T20" fmla="*/ 11 w 17"/>
                  <a:gd name="T21" fmla="*/ 4 h 17"/>
                  <a:gd name="T22" fmla="*/ 9 w 17"/>
                  <a:gd name="T23" fmla="*/ 6 h 17"/>
                  <a:gd name="T24" fmla="*/ 6 w 17"/>
                  <a:gd name="T25" fmla="*/ 7 h 17"/>
                  <a:gd name="T26" fmla="*/ 2 w 17"/>
                  <a:gd name="T27" fmla="*/ 11 h 17"/>
                  <a:gd name="T28" fmla="*/ 0 w 17"/>
                  <a:gd name="T29" fmla="*/ 15 h 17"/>
                  <a:gd name="T30" fmla="*/ 4 w 17"/>
                  <a:gd name="T31" fmla="*/ 15 h 17"/>
                  <a:gd name="T32" fmla="*/ 6 w 17"/>
                  <a:gd name="T33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7">
                    <a:moveTo>
                      <a:pt x="6" y="15"/>
                    </a:moveTo>
                    <a:lnTo>
                      <a:pt x="7" y="13"/>
                    </a:lnTo>
                    <a:lnTo>
                      <a:pt x="4" y="17"/>
                    </a:lnTo>
                    <a:lnTo>
                      <a:pt x="11" y="13"/>
                    </a:lnTo>
                    <a:lnTo>
                      <a:pt x="15" y="9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17" y="2"/>
                    </a:lnTo>
                    <a:lnTo>
                      <a:pt x="15" y="0"/>
                    </a:lnTo>
                    <a:lnTo>
                      <a:pt x="11" y="2"/>
                    </a:lnTo>
                    <a:lnTo>
                      <a:pt x="11" y="4"/>
                    </a:lnTo>
                    <a:lnTo>
                      <a:pt x="9" y="6"/>
                    </a:lnTo>
                    <a:lnTo>
                      <a:pt x="6" y="7"/>
                    </a:lnTo>
                    <a:lnTo>
                      <a:pt x="2" y="11"/>
                    </a:lnTo>
                    <a:lnTo>
                      <a:pt x="0" y="15"/>
                    </a:lnTo>
                    <a:lnTo>
                      <a:pt x="4" y="15"/>
                    </a:lnTo>
                    <a:lnTo>
                      <a:pt x="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2" name="Freeform 6110">
                <a:extLst>
                  <a:ext uri="{FF2B5EF4-FFF2-40B4-BE49-F238E27FC236}">
                    <a16:creationId xmlns:a16="http://schemas.microsoft.com/office/drawing/2014/main" id="{061AF753-7753-473B-9E89-7D7A3CACE3E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2" y="1233"/>
                <a:ext cx="76" cy="59"/>
              </a:xfrm>
              <a:custGeom>
                <a:avLst/>
                <a:gdLst>
                  <a:gd name="T0" fmla="*/ 9 w 76"/>
                  <a:gd name="T1" fmla="*/ 11 h 59"/>
                  <a:gd name="T2" fmla="*/ 5 w 76"/>
                  <a:gd name="T3" fmla="*/ 13 h 59"/>
                  <a:gd name="T4" fmla="*/ 0 w 76"/>
                  <a:gd name="T5" fmla="*/ 20 h 59"/>
                  <a:gd name="T6" fmla="*/ 4 w 76"/>
                  <a:gd name="T7" fmla="*/ 26 h 59"/>
                  <a:gd name="T8" fmla="*/ 5 w 76"/>
                  <a:gd name="T9" fmla="*/ 26 h 59"/>
                  <a:gd name="T10" fmla="*/ 2 w 76"/>
                  <a:gd name="T11" fmla="*/ 31 h 59"/>
                  <a:gd name="T12" fmla="*/ 4 w 76"/>
                  <a:gd name="T13" fmla="*/ 37 h 59"/>
                  <a:gd name="T14" fmla="*/ 0 w 76"/>
                  <a:gd name="T15" fmla="*/ 43 h 59"/>
                  <a:gd name="T16" fmla="*/ 4 w 76"/>
                  <a:gd name="T17" fmla="*/ 44 h 59"/>
                  <a:gd name="T18" fmla="*/ 5 w 76"/>
                  <a:gd name="T19" fmla="*/ 41 h 59"/>
                  <a:gd name="T20" fmla="*/ 11 w 76"/>
                  <a:gd name="T21" fmla="*/ 44 h 59"/>
                  <a:gd name="T22" fmla="*/ 15 w 76"/>
                  <a:gd name="T23" fmla="*/ 43 h 59"/>
                  <a:gd name="T24" fmla="*/ 17 w 76"/>
                  <a:gd name="T25" fmla="*/ 50 h 59"/>
                  <a:gd name="T26" fmla="*/ 24 w 76"/>
                  <a:gd name="T27" fmla="*/ 54 h 59"/>
                  <a:gd name="T28" fmla="*/ 30 w 76"/>
                  <a:gd name="T29" fmla="*/ 56 h 59"/>
                  <a:gd name="T30" fmla="*/ 35 w 76"/>
                  <a:gd name="T31" fmla="*/ 54 h 59"/>
                  <a:gd name="T32" fmla="*/ 41 w 76"/>
                  <a:gd name="T33" fmla="*/ 56 h 59"/>
                  <a:gd name="T34" fmla="*/ 50 w 76"/>
                  <a:gd name="T35" fmla="*/ 56 h 59"/>
                  <a:gd name="T36" fmla="*/ 56 w 76"/>
                  <a:gd name="T37" fmla="*/ 56 h 59"/>
                  <a:gd name="T38" fmla="*/ 63 w 76"/>
                  <a:gd name="T39" fmla="*/ 59 h 59"/>
                  <a:gd name="T40" fmla="*/ 69 w 76"/>
                  <a:gd name="T41" fmla="*/ 54 h 59"/>
                  <a:gd name="T42" fmla="*/ 76 w 76"/>
                  <a:gd name="T43" fmla="*/ 48 h 59"/>
                  <a:gd name="T44" fmla="*/ 72 w 76"/>
                  <a:gd name="T45" fmla="*/ 41 h 59"/>
                  <a:gd name="T46" fmla="*/ 67 w 76"/>
                  <a:gd name="T47" fmla="*/ 37 h 59"/>
                  <a:gd name="T48" fmla="*/ 61 w 76"/>
                  <a:gd name="T49" fmla="*/ 35 h 59"/>
                  <a:gd name="T50" fmla="*/ 61 w 76"/>
                  <a:gd name="T51" fmla="*/ 33 h 59"/>
                  <a:gd name="T52" fmla="*/ 67 w 76"/>
                  <a:gd name="T53" fmla="*/ 35 h 59"/>
                  <a:gd name="T54" fmla="*/ 63 w 76"/>
                  <a:gd name="T55" fmla="*/ 28 h 59"/>
                  <a:gd name="T56" fmla="*/ 59 w 76"/>
                  <a:gd name="T57" fmla="*/ 20 h 59"/>
                  <a:gd name="T58" fmla="*/ 58 w 76"/>
                  <a:gd name="T59" fmla="*/ 15 h 59"/>
                  <a:gd name="T60" fmla="*/ 56 w 76"/>
                  <a:gd name="T61" fmla="*/ 9 h 59"/>
                  <a:gd name="T62" fmla="*/ 45 w 76"/>
                  <a:gd name="T63" fmla="*/ 2 h 59"/>
                  <a:gd name="T64" fmla="*/ 33 w 76"/>
                  <a:gd name="T65" fmla="*/ 3 h 59"/>
                  <a:gd name="T66" fmla="*/ 33 w 76"/>
                  <a:gd name="T67" fmla="*/ 7 h 59"/>
                  <a:gd name="T68" fmla="*/ 37 w 76"/>
                  <a:gd name="T69" fmla="*/ 13 h 59"/>
                  <a:gd name="T70" fmla="*/ 37 w 76"/>
                  <a:gd name="T71" fmla="*/ 16 h 59"/>
                  <a:gd name="T72" fmla="*/ 35 w 76"/>
                  <a:gd name="T73" fmla="*/ 16 h 59"/>
                  <a:gd name="T74" fmla="*/ 35 w 76"/>
                  <a:gd name="T75" fmla="*/ 11 h 59"/>
                  <a:gd name="T76" fmla="*/ 26 w 76"/>
                  <a:gd name="T77" fmla="*/ 2 h 59"/>
                  <a:gd name="T78" fmla="*/ 18 w 76"/>
                  <a:gd name="T79" fmla="*/ 2 h 59"/>
                  <a:gd name="T80" fmla="*/ 13 w 76"/>
                  <a:gd name="T81" fmla="*/ 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6" h="59">
                    <a:moveTo>
                      <a:pt x="9" y="9"/>
                    </a:moveTo>
                    <a:lnTo>
                      <a:pt x="9" y="11"/>
                    </a:lnTo>
                    <a:lnTo>
                      <a:pt x="7" y="13"/>
                    </a:lnTo>
                    <a:lnTo>
                      <a:pt x="5" y="13"/>
                    </a:lnTo>
                    <a:lnTo>
                      <a:pt x="2" y="16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4" y="26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4" y="29"/>
                    </a:lnTo>
                    <a:lnTo>
                      <a:pt x="2" y="31"/>
                    </a:lnTo>
                    <a:lnTo>
                      <a:pt x="4" y="37"/>
                    </a:lnTo>
                    <a:lnTo>
                      <a:pt x="4" y="37"/>
                    </a:lnTo>
                    <a:lnTo>
                      <a:pt x="0" y="39"/>
                    </a:lnTo>
                    <a:lnTo>
                      <a:pt x="0" y="43"/>
                    </a:lnTo>
                    <a:lnTo>
                      <a:pt x="2" y="44"/>
                    </a:lnTo>
                    <a:lnTo>
                      <a:pt x="4" y="44"/>
                    </a:lnTo>
                    <a:lnTo>
                      <a:pt x="7" y="44"/>
                    </a:lnTo>
                    <a:lnTo>
                      <a:pt x="5" y="41"/>
                    </a:lnTo>
                    <a:lnTo>
                      <a:pt x="7" y="43"/>
                    </a:lnTo>
                    <a:lnTo>
                      <a:pt x="11" y="44"/>
                    </a:lnTo>
                    <a:lnTo>
                      <a:pt x="13" y="43"/>
                    </a:lnTo>
                    <a:lnTo>
                      <a:pt x="15" y="43"/>
                    </a:lnTo>
                    <a:lnTo>
                      <a:pt x="15" y="44"/>
                    </a:lnTo>
                    <a:lnTo>
                      <a:pt x="17" y="50"/>
                    </a:lnTo>
                    <a:lnTo>
                      <a:pt x="20" y="54"/>
                    </a:lnTo>
                    <a:lnTo>
                      <a:pt x="24" y="54"/>
                    </a:lnTo>
                    <a:lnTo>
                      <a:pt x="26" y="56"/>
                    </a:lnTo>
                    <a:lnTo>
                      <a:pt x="30" y="56"/>
                    </a:lnTo>
                    <a:lnTo>
                      <a:pt x="33" y="54"/>
                    </a:lnTo>
                    <a:lnTo>
                      <a:pt x="35" y="54"/>
                    </a:lnTo>
                    <a:lnTo>
                      <a:pt x="37" y="54"/>
                    </a:lnTo>
                    <a:lnTo>
                      <a:pt x="41" y="56"/>
                    </a:lnTo>
                    <a:lnTo>
                      <a:pt x="48" y="57"/>
                    </a:lnTo>
                    <a:lnTo>
                      <a:pt x="50" y="56"/>
                    </a:lnTo>
                    <a:lnTo>
                      <a:pt x="54" y="57"/>
                    </a:lnTo>
                    <a:lnTo>
                      <a:pt x="56" y="56"/>
                    </a:lnTo>
                    <a:lnTo>
                      <a:pt x="59" y="59"/>
                    </a:lnTo>
                    <a:lnTo>
                      <a:pt x="63" y="59"/>
                    </a:lnTo>
                    <a:lnTo>
                      <a:pt x="67" y="57"/>
                    </a:lnTo>
                    <a:lnTo>
                      <a:pt x="69" y="54"/>
                    </a:lnTo>
                    <a:lnTo>
                      <a:pt x="72" y="54"/>
                    </a:lnTo>
                    <a:lnTo>
                      <a:pt x="76" y="48"/>
                    </a:lnTo>
                    <a:lnTo>
                      <a:pt x="76" y="46"/>
                    </a:lnTo>
                    <a:lnTo>
                      <a:pt x="72" y="41"/>
                    </a:lnTo>
                    <a:lnTo>
                      <a:pt x="71" y="41"/>
                    </a:lnTo>
                    <a:lnTo>
                      <a:pt x="67" y="37"/>
                    </a:lnTo>
                    <a:lnTo>
                      <a:pt x="63" y="37"/>
                    </a:lnTo>
                    <a:lnTo>
                      <a:pt x="61" y="35"/>
                    </a:lnTo>
                    <a:lnTo>
                      <a:pt x="61" y="33"/>
                    </a:lnTo>
                    <a:lnTo>
                      <a:pt x="61" y="33"/>
                    </a:lnTo>
                    <a:lnTo>
                      <a:pt x="63" y="35"/>
                    </a:lnTo>
                    <a:lnTo>
                      <a:pt x="67" y="35"/>
                    </a:lnTo>
                    <a:lnTo>
                      <a:pt x="67" y="31"/>
                    </a:lnTo>
                    <a:lnTo>
                      <a:pt x="63" y="28"/>
                    </a:lnTo>
                    <a:lnTo>
                      <a:pt x="59" y="24"/>
                    </a:lnTo>
                    <a:lnTo>
                      <a:pt x="59" y="20"/>
                    </a:lnTo>
                    <a:lnTo>
                      <a:pt x="59" y="16"/>
                    </a:lnTo>
                    <a:lnTo>
                      <a:pt x="58" y="15"/>
                    </a:lnTo>
                    <a:lnTo>
                      <a:pt x="58" y="11"/>
                    </a:lnTo>
                    <a:lnTo>
                      <a:pt x="56" y="9"/>
                    </a:lnTo>
                    <a:lnTo>
                      <a:pt x="54" y="9"/>
                    </a:lnTo>
                    <a:lnTo>
                      <a:pt x="45" y="2"/>
                    </a:lnTo>
                    <a:lnTo>
                      <a:pt x="39" y="2"/>
                    </a:lnTo>
                    <a:lnTo>
                      <a:pt x="33" y="3"/>
                    </a:lnTo>
                    <a:lnTo>
                      <a:pt x="33" y="5"/>
                    </a:lnTo>
                    <a:lnTo>
                      <a:pt x="33" y="7"/>
                    </a:lnTo>
                    <a:lnTo>
                      <a:pt x="37" y="11"/>
                    </a:lnTo>
                    <a:lnTo>
                      <a:pt x="37" y="13"/>
                    </a:lnTo>
                    <a:lnTo>
                      <a:pt x="37" y="15"/>
                    </a:lnTo>
                    <a:lnTo>
                      <a:pt x="37" y="16"/>
                    </a:lnTo>
                    <a:lnTo>
                      <a:pt x="35" y="18"/>
                    </a:lnTo>
                    <a:lnTo>
                      <a:pt x="35" y="16"/>
                    </a:lnTo>
                    <a:lnTo>
                      <a:pt x="37" y="13"/>
                    </a:lnTo>
                    <a:lnTo>
                      <a:pt x="35" y="11"/>
                    </a:lnTo>
                    <a:lnTo>
                      <a:pt x="30" y="3"/>
                    </a:lnTo>
                    <a:lnTo>
                      <a:pt x="26" y="2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7" y="5"/>
                    </a:lnTo>
                    <a:lnTo>
                      <a:pt x="13" y="7"/>
                    </a:lnTo>
                    <a:lnTo>
                      <a:pt x="9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3" name="Freeform 6111">
                <a:extLst>
                  <a:ext uri="{FF2B5EF4-FFF2-40B4-BE49-F238E27FC236}">
                    <a16:creationId xmlns:a16="http://schemas.microsoft.com/office/drawing/2014/main" id="{6C11235A-42A5-4C81-B060-752D305CA50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09" y="1486"/>
                <a:ext cx="9" cy="6"/>
              </a:xfrm>
              <a:custGeom>
                <a:avLst/>
                <a:gdLst>
                  <a:gd name="T0" fmla="*/ 6 w 9"/>
                  <a:gd name="T1" fmla="*/ 6 h 6"/>
                  <a:gd name="T2" fmla="*/ 9 w 9"/>
                  <a:gd name="T3" fmla="*/ 2 h 6"/>
                  <a:gd name="T4" fmla="*/ 4 w 9"/>
                  <a:gd name="T5" fmla="*/ 0 h 6"/>
                  <a:gd name="T6" fmla="*/ 2 w 9"/>
                  <a:gd name="T7" fmla="*/ 0 h 6"/>
                  <a:gd name="T8" fmla="*/ 2 w 9"/>
                  <a:gd name="T9" fmla="*/ 2 h 6"/>
                  <a:gd name="T10" fmla="*/ 0 w 9"/>
                  <a:gd name="T11" fmla="*/ 6 h 6"/>
                  <a:gd name="T12" fmla="*/ 6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6" y="6"/>
                    </a:moveTo>
                    <a:lnTo>
                      <a:pt x="9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4" name="Freeform 6112">
                <a:extLst>
                  <a:ext uri="{FF2B5EF4-FFF2-40B4-BE49-F238E27FC236}">
                    <a16:creationId xmlns:a16="http://schemas.microsoft.com/office/drawing/2014/main" id="{7419093E-5743-4607-9656-EF1DCF988C0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0" y="1481"/>
                <a:ext cx="8" cy="7"/>
              </a:xfrm>
              <a:custGeom>
                <a:avLst/>
                <a:gdLst>
                  <a:gd name="T0" fmla="*/ 2 w 8"/>
                  <a:gd name="T1" fmla="*/ 3 h 7"/>
                  <a:gd name="T2" fmla="*/ 2 w 8"/>
                  <a:gd name="T3" fmla="*/ 7 h 7"/>
                  <a:gd name="T4" fmla="*/ 6 w 8"/>
                  <a:gd name="T5" fmla="*/ 7 h 7"/>
                  <a:gd name="T6" fmla="*/ 8 w 8"/>
                  <a:gd name="T7" fmla="*/ 5 h 7"/>
                  <a:gd name="T8" fmla="*/ 8 w 8"/>
                  <a:gd name="T9" fmla="*/ 3 h 7"/>
                  <a:gd name="T10" fmla="*/ 8 w 8"/>
                  <a:gd name="T11" fmla="*/ 1 h 7"/>
                  <a:gd name="T12" fmla="*/ 4 w 8"/>
                  <a:gd name="T13" fmla="*/ 0 h 7"/>
                  <a:gd name="T14" fmla="*/ 0 w 8"/>
                  <a:gd name="T15" fmla="*/ 0 h 7"/>
                  <a:gd name="T16" fmla="*/ 0 w 8"/>
                  <a:gd name="T17" fmla="*/ 3 h 7"/>
                  <a:gd name="T18" fmla="*/ 2 w 8"/>
                  <a:gd name="T1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7">
                    <a:moveTo>
                      <a:pt x="2" y="3"/>
                    </a:moveTo>
                    <a:lnTo>
                      <a:pt x="2" y="7"/>
                    </a:lnTo>
                    <a:lnTo>
                      <a:pt x="6" y="7"/>
                    </a:lnTo>
                    <a:lnTo>
                      <a:pt x="8" y="5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5" name="Freeform 6113">
                <a:extLst>
                  <a:ext uri="{FF2B5EF4-FFF2-40B4-BE49-F238E27FC236}">
                    <a16:creationId xmlns:a16="http://schemas.microsoft.com/office/drawing/2014/main" id="{378B5039-E57F-4C4A-96BF-430898DB0E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2" y="1432"/>
                <a:ext cx="11" cy="8"/>
              </a:xfrm>
              <a:custGeom>
                <a:avLst/>
                <a:gdLst>
                  <a:gd name="T0" fmla="*/ 11 w 11"/>
                  <a:gd name="T1" fmla="*/ 4 h 8"/>
                  <a:gd name="T2" fmla="*/ 6 w 11"/>
                  <a:gd name="T3" fmla="*/ 2 h 8"/>
                  <a:gd name="T4" fmla="*/ 6 w 11"/>
                  <a:gd name="T5" fmla="*/ 2 h 8"/>
                  <a:gd name="T6" fmla="*/ 2 w 11"/>
                  <a:gd name="T7" fmla="*/ 0 h 8"/>
                  <a:gd name="T8" fmla="*/ 0 w 11"/>
                  <a:gd name="T9" fmla="*/ 2 h 8"/>
                  <a:gd name="T10" fmla="*/ 0 w 11"/>
                  <a:gd name="T11" fmla="*/ 6 h 8"/>
                  <a:gd name="T12" fmla="*/ 4 w 11"/>
                  <a:gd name="T13" fmla="*/ 8 h 8"/>
                  <a:gd name="T14" fmla="*/ 8 w 11"/>
                  <a:gd name="T15" fmla="*/ 8 h 8"/>
                  <a:gd name="T16" fmla="*/ 11 w 11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8">
                    <a:moveTo>
                      <a:pt x="11" y="4"/>
                    </a:moveTo>
                    <a:lnTo>
                      <a:pt x="6" y="2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6" name="Freeform 6114">
                <a:extLst>
                  <a:ext uri="{FF2B5EF4-FFF2-40B4-BE49-F238E27FC236}">
                    <a16:creationId xmlns:a16="http://schemas.microsoft.com/office/drawing/2014/main" id="{44965B39-9345-4C8B-97F3-F6C9E43B6D2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85" y="1492"/>
                <a:ext cx="9" cy="5"/>
              </a:xfrm>
              <a:custGeom>
                <a:avLst/>
                <a:gdLst>
                  <a:gd name="T0" fmla="*/ 5 w 9"/>
                  <a:gd name="T1" fmla="*/ 5 h 5"/>
                  <a:gd name="T2" fmla="*/ 9 w 9"/>
                  <a:gd name="T3" fmla="*/ 4 h 5"/>
                  <a:gd name="T4" fmla="*/ 9 w 9"/>
                  <a:gd name="T5" fmla="*/ 0 h 5"/>
                  <a:gd name="T6" fmla="*/ 5 w 9"/>
                  <a:gd name="T7" fmla="*/ 0 h 5"/>
                  <a:gd name="T8" fmla="*/ 4 w 9"/>
                  <a:gd name="T9" fmla="*/ 2 h 5"/>
                  <a:gd name="T10" fmla="*/ 0 w 9"/>
                  <a:gd name="T11" fmla="*/ 2 h 5"/>
                  <a:gd name="T12" fmla="*/ 2 w 9"/>
                  <a:gd name="T13" fmla="*/ 5 h 5"/>
                  <a:gd name="T14" fmla="*/ 5 w 9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5">
                    <a:moveTo>
                      <a:pt x="5" y="5"/>
                    </a:moveTo>
                    <a:lnTo>
                      <a:pt x="9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7" name="Freeform 6115">
                <a:extLst>
                  <a:ext uri="{FF2B5EF4-FFF2-40B4-BE49-F238E27FC236}">
                    <a16:creationId xmlns:a16="http://schemas.microsoft.com/office/drawing/2014/main" id="{9B9DE444-A4EC-4D73-86A5-01701CE26F6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7" y="1494"/>
                <a:ext cx="10" cy="5"/>
              </a:xfrm>
              <a:custGeom>
                <a:avLst/>
                <a:gdLst>
                  <a:gd name="T0" fmla="*/ 4 w 10"/>
                  <a:gd name="T1" fmla="*/ 0 h 5"/>
                  <a:gd name="T2" fmla="*/ 0 w 10"/>
                  <a:gd name="T3" fmla="*/ 2 h 5"/>
                  <a:gd name="T4" fmla="*/ 2 w 10"/>
                  <a:gd name="T5" fmla="*/ 5 h 5"/>
                  <a:gd name="T6" fmla="*/ 6 w 10"/>
                  <a:gd name="T7" fmla="*/ 5 h 5"/>
                  <a:gd name="T8" fmla="*/ 10 w 10"/>
                  <a:gd name="T9" fmla="*/ 2 h 5"/>
                  <a:gd name="T10" fmla="*/ 8 w 10"/>
                  <a:gd name="T11" fmla="*/ 0 h 5"/>
                  <a:gd name="T12" fmla="*/ 4 w 10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">
                    <a:moveTo>
                      <a:pt x="4" y="0"/>
                    </a:moveTo>
                    <a:lnTo>
                      <a:pt x="0" y="2"/>
                    </a:lnTo>
                    <a:lnTo>
                      <a:pt x="2" y="5"/>
                    </a:lnTo>
                    <a:lnTo>
                      <a:pt x="6" y="5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8" name="Freeform 6116">
                <a:extLst>
                  <a:ext uri="{FF2B5EF4-FFF2-40B4-BE49-F238E27FC236}">
                    <a16:creationId xmlns:a16="http://schemas.microsoft.com/office/drawing/2014/main" id="{31712F47-941C-49EA-B282-A665695507F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51" y="1445"/>
                <a:ext cx="10" cy="19"/>
              </a:xfrm>
              <a:custGeom>
                <a:avLst/>
                <a:gdLst>
                  <a:gd name="T0" fmla="*/ 4 w 10"/>
                  <a:gd name="T1" fmla="*/ 13 h 19"/>
                  <a:gd name="T2" fmla="*/ 6 w 10"/>
                  <a:gd name="T3" fmla="*/ 11 h 19"/>
                  <a:gd name="T4" fmla="*/ 6 w 10"/>
                  <a:gd name="T5" fmla="*/ 15 h 19"/>
                  <a:gd name="T6" fmla="*/ 10 w 10"/>
                  <a:gd name="T7" fmla="*/ 19 h 19"/>
                  <a:gd name="T8" fmla="*/ 10 w 10"/>
                  <a:gd name="T9" fmla="*/ 13 h 19"/>
                  <a:gd name="T10" fmla="*/ 8 w 10"/>
                  <a:gd name="T11" fmla="*/ 9 h 19"/>
                  <a:gd name="T12" fmla="*/ 10 w 10"/>
                  <a:gd name="T13" fmla="*/ 9 h 19"/>
                  <a:gd name="T14" fmla="*/ 10 w 10"/>
                  <a:gd name="T15" fmla="*/ 6 h 19"/>
                  <a:gd name="T16" fmla="*/ 8 w 10"/>
                  <a:gd name="T17" fmla="*/ 4 h 19"/>
                  <a:gd name="T18" fmla="*/ 8 w 10"/>
                  <a:gd name="T19" fmla="*/ 4 h 19"/>
                  <a:gd name="T20" fmla="*/ 8 w 10"/>
                  <a:gd name="T21" fmla="*/ 0 h 19"/>
                  <a:gd name="T22" fmla="*/ 4 w 10"/>
                  <a:gd name="T23" fmla="*/ 2 h 19"/>
                  <a:gd name="T24" fmla="*/ 2 w 10"/>
                  <a:gd name="T25" fmla="*/ 2 h 19"/>
                  <a:gd name="T26" fmla="*/ 0 w 10"/>
                  <a:gd name="T27" fmla="*/ 4 h 19"/>
                  <a:gd name="T28" fmla="*/ 0 w 10"/>
                  <a:gd name="T29" fmla="*/ 2 h 19"/>
                  <a:gd name="T30" fmla="*/ 0 w 10"/>
                  <a:gd name="T31" fmla="*/ 11 h 19"/>
                  <a:gd name="T32" fmla="*/ 4 w 10"/>
                  <a:gd name="T33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9">
                    <a:moveTo>
                      <a:pt x="4" y="13"/>
                    </a:moveTo>
                    <a:lnTo>
                      <a:pt x="6" y="11"/>
                    </a:lnTo>
                    <a:lnTo>
                      <a:pt x="6" y="15"/>
                    </a:lnTo>
                    <a:lnTo>
                      <a:pt x="10" y="19"/>
                    </a:lnTo>
                    <a:lnTo>
                      <a:pt x="10" y="13"/>
                    </a:lnTo>
                    <a:lnTo>
                      <a:pt x="8" y="9"/>
                    </a:lnTo>
                    <a:lnTo>
                      <a:pt x="10" y="9"/>
                    </a:lnTo>
                    <a:lnTo>
                      <a:pt x="10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1"/>
                    </a:lnTo>
                    <a:lnTo>
                      <a:pt x="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9" name="Freeform 6117">
                <a:extLst>
                  <a:ext uri="{FF2B5EF4-FFF2-40B4-BE49-F238E27FC236}">
                    <a16:creationId xmlns:a16="http://schemas.microsoft.com/office/drawing/2014/main" id="{230358C4-DDC3-49F4-8828-4876C7EC43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0" y="1253"/>
                <a:ext cx="32" cy="23"/>
              </a:xfrm>
              <a:custGeom>
                <a:avLst/>
                <a:gdLst>
                  <a:gd name="T0" fmla="*/ 26 w 32"/>
                  <a:gd name="T1" fmla="*/ 17 h 23"/>
                  <a:gd name="T2" fmla="*/ 28 w 32"/>
                  <a:gd name="T3" fmla="*/ 15 h 23"/>
                  <a:gd name="T4" fmla="*/ 30 w 32"/>
                  <a:gd name="T5" fmla="*/ 11 h 23"/>
                  <a:gd name="T6" fmla="*/ 32 w 32"/>
                  <a:gd name="T7" fmla="*/ 8 h 23"/>
                  <a:gd name="T8" fmla="*/ 30 w 32"/>
                  <a:gd name="T9" fmla="*/ 4 h 23"/>
                  <a:gd name="T10" fmla="*/ 24 w 32"/>
                  <a:gd name="T11" fmla="*/ 2 h 23"/>
                  <a:gd name="T12" fmla="*/ 19 w 32"/>
                  <a:gd name="T13" fmla="*/ 0 h 23"/>
                  <a:gd name="T14" fmla="*/ 15 w 32"/>
                  <a:gd name="T15" fmla="*/ 2 h 23"/>
                  <a:gd name="T16" fmla="*/ 11 w 32"/>
                  <a:gd name="T17" fmla="*/ 2 h 23"/>
                  <a:gd name="T18" fmla="*/ 10 w 32"/>
                  <a:gd name="T19" fmla="*/ 2 h 23"/>
                  <a:gd name="T20" fmla="*/ 8 w 32"/>
                  <a:gd name="T21" fmla="*/ 2 h 23"/>
                  <a:gd name="T22" fmla="*/ 6 w 32"/>
                  <a:gd name="T23" fmla="*/ 4 h 23"/>
                  <a:gd name="T24" fmla="*/ 2 w 32"/>
                  <a:gd name="T25" fmla="*/ 4 h 23"/>
                  <a:gd name="T26" fmla="*/ 0 w 32"/>
                  <a:gd name="T27" fmla="*/ 6 h 23"/>
                  <a:gd name="T28" fmla="*/ 2 w 32"/>
                  <a:gd name="T29" fmla="*/ 8 h 23"/>
                  <a:gd name="T30" fmla="*/ 6 w 32"/>
                  <a:gd name="T31" fmla="*/ 9 h 23"/>
                  <a:gd name="T32" fmla="*/ 6 w 32"/>
                  <a:gd name="T33" fmla="*/ 11 h 23"/>
                  <a:gd name="T34" fmla="*/ 10 w 32"/>
                  <a:gd name="T35" fmla="*/ 13 h 23"/>
                  <a:gd name="T36" fmla="*/ 11 w 32"/>
                  <a:gd name="T37" fmla="*/ 15 h 23"/>
                  <a:gd name="T38" fmla="*/ 15 w 32"/>
                  <a:gd name="T39" fmla="*/ 17 h 23"/>
                  <a:gd name="T40" fmla="*/ 19 w 32"/>
                  <a:gd name="T41" fmla="*/ 17 h 23"/>
                  <a:gd name="T42" fmla="*/ 17 w 32"/>
                  <a:gd name="T43" fmla="*/ 17 h 23"/>
                  <a:gd name="T44" fmla="*/ 13 w 32"/>
                  <a:gd name="T45" fmla="*/ 17 h 23"/>
                  <a:gd name="T46" fmla="*/ 13 w 32"/>
                  <a:gd name="T47" fmla="*/ 19 h 23"/>
                  <a:gd name="T48" fmla="*/ 17 w 32"/>
                  <a:gd name="T49" fmla="*/ 21 h 23"/>
                  <a:gd name="T50" fmla="*/ 21 w 32"/>
                  <a:gd name="T51" fmla="*/ 23 h 23"/>
                  <a:gd name="T52" fmla="*/ 23 w 32"/>
                  <a:gd name="T53" fmla="*/ 19 h 23"/>
                  <a:gd name="T54" fmla="*/ 26 w 32"/>
                  <a:gd name="T55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2" h="23">
                    <a:moveTo>
                      <a:pt x="26" y="17"/>
                    </a:moveTo>
                    <a:lnTo>
                      <a:pt x="28" y="15"/>
                    </a:lnTo>
                    <a:lnTo>
                      <a:pt x="30" y="11"/>
                    </a:lnTo>
                    <a:lnTo>
                      <a:pt x="32" y="8"/>
                    </a:lnTo>
                    <a:lnTo>
                      <a:pt x="30" y="4"/>
                    </a:lnTo>
                    <a:lnTo>
                      <a:pt x="24" y="2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6" y="4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10" y="13"/>
                    </a:lnTo>
                    <a:lnTo>
                      <a:pt x="11" y="15"/>
                    </a:lnTo>
                    <a:lnTo>
                      <a:pt x="15" y="17"/>
                    </a:lnTo>
                    <a:lnTo>
                      <a:pt x="19" y="17"/>
                    </a:lnTo>
                    <a:lnTo>
                      <a:pt x="17" y="17"/>
                    </a:lnTo>
                    <a:lnTo>
                      <a:pt x="13" y="17"/>
                    </a:lnTo>
                    <a:lnTo>
                      <a:pt x="13" y="19"/>
                    </a:lnTo>
                    <a:lnTo>
                      <a:pt x="17" y="21"/>
                    </a:lnTo>
                    <a:lnTo>
                      <a:pt x="21" y="23"/>
                    </a:lnTo>
                    <a:lnTo>
                      <a:pt x="23" y="19"/>
                    </a:lnTo>
                    <a:lnTo>
                      <a:pt x="26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0" name="Freeform 6118">
                <a:extLst>
                  <a:ext uri="{FF2B5EF4-FFF2-40B4-BE49-F238E27FC236}">
                    <a16:creationId xmlns:a16="http://schemas.microsoft.com/office/drawing/2014/main" id="{8B40FE93-8A1D-45D9-B3FD-BB0E7D24025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50" y="1428"/>
                <a:ext cx="13" cy="8"/>
              </a:xfrm>
              <a:custGeom>
                <a:avLst/>
                <a:gdLst>
                  <a:gd name="T0" fmla="*/ 3 w 7"/>
                  <a:gd name="T1" fmla="*/ 0 h 4"/>
                  <a:gd name="T2" fmla="*/ 1 w 7"/>
                  <a:gd name="T3" fmla="*/ 1 h 4"/>
                  <a:gd name="T4" fmla="*/ 0 w 7"/>
                  <a:gd name="T5" fmla="*/ 3 h 4"/>
                  <a:gd name="T6" fmla="*/ 0 w 7"/>
                  <a:gd name="T7" fmla="*/ 3 h 4"/>
                  <a:gd name="T8" fmla="*/ 1 w 7"/>
                  <a:gd name="T9" fmla="*/ 4 h 4"/>
                  <a:gd name="T10" fmla="*/ 2 w 7"/>
                  <a:gd name="T11" fmla="*/ 4 h 4"/>
                  <a:gd name="T12" fmla="*/ 3 w 7"/>
                  <a:gd name="T13" fmla="*/ 4 h 4"/>
                  <a:gd name="T14" fmla="*/ 5 w 7"/>
                  <a:gd name="T15" fmla="*/ 4 h 4"/>
                  <a:gd name="T16" fmla="*/ 6 w 7"/>
                  <a:gd name="T17" fmla="*/ 3 h 4"/>
                  <a:gd name="T18" fmla="*/ 7 w 7"/>
                  <a:gd name="T19" fmla="*/ 2 h 4"/>
                  <a:gd name="T20" fmla="*/ 4 w 7"/>
                  <a:gd name="T21" fmla="*/ 1 h 4"/>
                  <a:gd name="T22" fmla="*/ 3 w 7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4">
                    <a:moveTo>
                      <a:pt x="3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1" y="3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4" y="1"/>
                      <a:pt x="4" y="1"/>
                      <a:pt x="4" y="1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1" name="Freeform 6119">
                <a:extLst>
                  <a:ext uri="{FF2B5EF4-FFF2-40B4-BE49-F238E27FC236}">
                    <a16:creationId xmlns:a16="http://schemas.microsoft.com/office/drawing/2014/main" id="{33D7D718-EE76-4653-82F8-507079AA9F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96" y="1466"/>
                <a:ext cx="9" cy="5"/>
              </a:xfrm>
              <a:custGeom>
                <a:avLst/>
                <a:gdLst>
                  <a:gd name="T0" fmla="*/ 9 w 9"/>
                  <a:gd name="T1" fmla="*/ 0 h 5"/>
                  <a:gd name="T2" fmla="*/ 6 w 9"/>
                  <a:gd name="T3" fmla="*/ 0 h 5"/>
                  <a:gd name="T4" fmla="*/ 4 w 9"/>
                  <a:gd name="T5" fmla="*/ 0 h 5"/>
                  <a:gd name="T6" fmla="*/ 0 w 9"/>
                  <a:gd name="T7" fmla="*/ 2 h 5"/>
                  <a:gd name="T8" fmla="*/ 2 w 9"/>
                  <a:gd name="T9" fmla="*/ 3 h 5"/>
                  <a:gd name="T10" fmla="*/ 6 w 9"/>
                  <a:gd name="T11" fmla="*/ 3 h 5"/>
                  <a:gd name="T12" fmla="*/ 7 w 9"/>
                  <a:gd name="T13" fmla="*/ 5 h 5"/>
                  <a:gd name="T14" fmla="*/ 9 w 9"/>
                  <a:gd name="T15" fmla="*/ 2 h 5"/>
                  <a:gd name="T16" fmla="*/ 9 w 9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5">
                    <a:moveTo>
                      <a:pt x="9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6" y="3"/>
                    </a:lnTo>
                    <a:lnTo>
                      <a:pt x="7" y="5"/>
                    </a:lnTo>
                    <a:lnTo>
                      <a:pt x="9" y="2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2" name="Freeform 6120">
                <a:extLst>
                  <a:ext uri="{FF2B5EF4-FFF2-40B4-BE49-F238E27FC236}">
                    <a16:creationId xmlns:a16="http://schemas.microsoft.com/office/drawing/2014/main" id="{4376323E-C4F0-46E7-9C02-19FD298FE81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02" y="1343"/>
                <a:ext cx="7" cy="5"/>
              </a:xfrm>
              <a:custGeom>
                <a:avLst/>
                <a:gdLst>
                  <a:gd name="T0" fmla="*/ 3 w 7"/>
                  <a:gd name="T1" fmla="*/ 0 h 5"/>
                  <a:gd name="T2" fmla="*/ 0 w 7"/>
                  <a:gd name="T3" fmla="*/ 1 h 5"/>
                  <a:gd name="T4" fmla="*/ 3 w 7"/>
                  <a:gd name="T5" fmla="*/ 5 h 5"/>
                  <a:gd name="T6" fmla="*/ 7 w 7"/>
                  <a:gd name="T7" fmla="*/ 5 h 5"/>
                  <a:gd name="T8" fmla="*/ 5 w 7"/>
                  <a:gd name="T9" fmla="*/ 1 h 5"/>
                  <a:gd name="T10" fmla="*/ 3 w 7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5">
                    <a:moveTo>
                      <a:pt x="3" y="0"/>
                    </a:moveTo>
                    <a:lnTo>
                      <a:pt x="0" y="1"/>
                    </a:lnTo>
                    <a:lnTo>
                      <a:pt x="3" y="5"/>
                    </a:lnTo>
                    <a:lnTo>
                      <a:pt x="7" y="5"/>
                    </a:lnTo>
                    <a:lnTo>
                      <a:pt x="5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3" name="Freeform 6121">
                <a:extLst>
                  <a:ext uri="{FF2B5EF4-FFF2-40B4-BE49-F238E27FC236}">
                    <a16:creationId xmlns:a16="http://schemas.microsoft.com/office/drawing/2014/main" id="{F2ED7936-B134-4EB5-8C26-8C7AA996453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96" y="1496"/>
                <a:ext cx="11" cy="3"/>
              </a:xfrm>
              <a:custGeom>
                <a:avLst/>
                <a:gdLst>
                  <a:gd name="T0" fmla="*/ 0 w 11"/>
                  <a:gd name="T1" fmla="*/ 1 h 3"/>
                  <a:gd name="T2" fmla="*/ 4 w 11"/>
                  <a:gd name="T3" fmla="*/ 3 h 3"/>
                  <a:gd name="T4" fmla="*/ 7 w 11"/>
                  <a:gd name="T5" fmla="*/ 3 h 3"/>
                  <a:gd name="T6" fmla="*/ 11 w 11"/>
                  <a:gd name="T7" fmla="*/ 1 h 3"/>
                  <a:gd name="T8" fmla="*/ 6 w 11"/>
                  <a:gd name="T9" fmla="*/ 0 h 3"/>
                  <a:gd name="T10" fmla="*/ 0 w 11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3">
                    <a:moveTo>
                      <a:pt x="0" y="1"/>
                    </a:moveTo>
                    <a:lnTo>
                      <a:pt x="4" y="3"/>
                    </a:lnTo>
                    <a:lnTo>
                      <a:pt x="7" y="3"/>
                    </a:lnTo>
                    <a:lnTo>
                      <a:pt x="11" y="1"/>
                    </a:lnTo>
                    <a:lnTo>
                      <a:pt x="6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4" name="Freeform 6122">
                <a:extLst>
                  <a:ext uri="{FF2B5EF4-FFF2-40B4-BE49-F238E27FC236}">
                    <a16:creationId xmlns:a16="http://schemas.microsoft.com/office/drawing/2014/main" id="{971EA9CE-9049-4F2A-A5E0-B9F6ED10618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89" y="1363"/>
                <a:ext cx="7" cy="11"/>
              </a:xfrm>
              <a:custGeom>
                <a:avLst/>
                <a:gdLst>
                  <a:gd name="T0" fmla="*/ 7 w 7"/>
                  <a:gd name="T1" fmla="*/ 8 h 11"/>
                  <a:gd name="T2" fmla="*/ 7 w 7"/>
                  <a:gd name="T3" fmla="*/ 4 h 11"/>
                  <a:gd name="T4" fmla="*/ 5 w 7"/>
                  <a:gd name="T5" fmla="*/ 0 h 11"/>
                  <a:gd name="T6" fmla="*/ 1 w 7"/>
                  <a:gd name="T7" fmla="*/ 0 h 11"/>
                  <a:gd name="T8" fmla="*/ 0 w 7"/>
                  <a:gd name="T9" fmla="*/ 2 h 11"/>
                  <a:gd name="T10" fmla="*/ 0 w 7"/>
                  <a:gd name="T11" fmla="*/ 6 h 11"/>
                  <a:gd name="T12" fmla="*/ 0 w 7"/>
                  <a:gd name="T13" fmla="*/ 8 h 11"/>
                  <a:gd name="T14" fmla="*/ 1 w 7"/>
                  <a:gd name="T15" fmla="*/ 11 h 11"/>
                  <a:gd name="T16" fmla="*/ 3 w 7"/>
                  <a:gd name="T17" fmla="*/ 11 h 11"/>
                  <a:gd name="T18" fmla="*/ 7 w 7"/>
                  <a:gd name="T19" fmla="*/ 9 h 11"/>
                  <a:gd name="T20" fmla="*/ 7 w 7"/>
                  <a:gd name="T21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11">
                    <a:moveTo>
                      <a:pt x="7" y="8"/>
                    </a:moveTo>
                    <a:lnTo>
                      <a:pt x="7" y="4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1" y="11"/>
                    </a:lnTo>
                    <a:lnTo>
                      <a:pt x="3" y="11"/>
                    </a:lnTo>
                    <a:lnTo>
                      <a:pt x="7" y="9"/>
                    </a:lnTo>
                    <a:lnTo>
                      <a:pt x="7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5" name="Freeform 6123">
                <a:extLst>
                  <a:ext uri="{FF2B5EF4-FFF2-40B4-BE49-F238E27FC236}">
                    <a16:creationId xmlns:a16="http://schemas.microsoft.com/office/drawing/2014/main" id="{B9F51504-0B58-4790-BFDB-0AD791F747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53" y="1193"/>
                <a:ext cx="11" cy="12"/>
              </a:xfrm>
              <a:custGeom>
                <a:avLst/>
                <a:gdLst>
                  <a:gd name="T0" fmla="*/ 7 w 11"/>
                  <a:gd name="T1" fmla="*/ 8 h 12"/>
                  <a:gd name="T2" fmla="*/ 11 w 11"/>
                  <a:gd name="T3" fmla="*/ 6 h 12"/>
                  <a:gd name="T4" fmla="*/ 9 w 11"/>
                  <a:gd name="T5" fmla="*/ 4 h 12"/>
                  <a:gd name="T6" fmla="*/ 9 w 11"/>
                  <a:gd name="T7" fmla="*/ 2 h 12"/>
                  <a:gd name="T8" fmla="*/ 7 w 11"/>
                  <a:gd name="T9" fmla="*/ 0 h 12"/>
                  <a:gd name="T10" fmla="*/ 2 w 11"/>
                  <a:gd name="T11" fmla="*/ 4 h 12"/>
                  <a:gd name="T12" fmla="*/ 0 w 11"/>
                  <a:gd name="T13" fmla="*/ 12 h 12"/>
                  <a:gd name="T14" fmla="*/ 5 w 11"/>
                  <a:gd name="T15" fmla="*/ 10 h 12"/>
                  <a:gd name="T16" fmla="*/ 7 w 11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2">
                    <a:moveTo>
                      <a:pt x="7" y="8"/>
                    </a:moveTo>
                    <a:lnTo>
                      <a:pt x="11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7" y="0"/>
                    </a:lnTo>
                    <a:lnTo>
                      <a:pt x="2" y="4"/>
                    </a:lnTo>
                    <a:lnTo>
                      <a:pt x="0" y="12"/>
                    </a:lnTo>
                    <a:lnTo>
                      <a:pt x="5" y="10"/>
                    </a:lnTo>
                    <a:lnTo>
                      <a:pt x="7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6" name="Freeform 6124">
                <a:extLst>
                  <a:ext uri="{FF2B5EF4-FFF2-40B4-BE49-F238E27FC236}">
                    <a16:creationId xmlns:a16="http://schemas.microsoft.com/office/drawing/2014/main" id="{3ECB0698-0F7E-46C4-8AB9-CCC9EF29FD8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75" y="1246"/>
                <a:ext cx="98" cy="69"/>
              </a:xfrm>
              <a:custGeom>
                <a:avLst/>
                <a:gdLst>
                  <a:gd name="T0" fmla="*/ 3 w 98"/>
                  <a:gd name="T1" fmla="*/ 31 h 69"/>
                  <a:gd name="T2" fmla="*/ 7 w 98"/>
                  <a:gd name="T3" fmla="*/ 37 h 69"/>
                  <a:gd name="T4" fmla="*/ 13 w 98"/>
                  <a:gd name="T5" fmla="*/ 43 h 69"/>
                  <a:gd name="T6" fmla="*/ 14 w 98"/>
                  <a:gd name="T7" fmla="*/ 46 h 69"/>
                  <a:gd name="T8" fmla="*/ 14 w 98"/>
                  <a:gd name="T9" fmla="*/ 52 h 69"/>
                  <a:gd name="T10" fmla="*/ 31 w 98"/>
                  <a:gd name="T11" fmla="*/ 59 h 69"/>
                  <a:gd name="T12" fmla="*/ 37 w 98"/>
                  <a:gd name="T13" fmla="*/ 65 h 69"/>
                  <a:gd name="T14" fmla="*/ 48 w 98"/>
                  <a:gd name="T15" fmla="*/ 67 h 69"/>
                  <a:gd name="T16" fmla="*/ 57 w 98"/>
                  <a:gd name="T17" fmla="*/ 67 h 69"/>
                  <a:gd name="T18" fmla="*/ 57 w 98"/>
                  <a:gd name="T19" fmla="*/ 57 h 69"/>
                  <a:gd name="T20" fmla="*/ 59 w 98"/>
                  <a:gd name="T21" fmla="*/ 57 h 69"/>
                  <a:gd name="T22" fmla="*/ 65 w 98"/>
                  <a:gd name="T23" fmla="*/ 56 h 69"/>
                  <a:gd name="T24" fmla="*/ 76 w 98"/>
                  <a:gd name="T25" fmla="*/ 46 h 69"/>
                  <a:gd name="T26" fmla="*/ 80 w 98"/>
                  <a:gd name="T27" fmla="*/ 46 h 69"/>
                  <a:gd name="T28" fmla="*/ 85 w 98"/>
                  <a:gd name="T29" fmla="*/ 44 h 69"/>
                  <a:gd name="T30" fmla="*/ 91 w 98"/>
                  <a:gd name="T31" fmla="*/ 37 h 69"/>
                  <a:gd name="T32" fmla="*/ 89 w 98"/>
                  <a:gd name="T33" fmla="*/ 35 h 69"/>
                  <a:gd name="T34" fmla="*/ 94 w 98"/>
                  <a:gd name="T35" fmla="*/ 35 h 69"/>
                  <a:gd name="T36" fmla="*/ 98 w 98"/>
                  <a:gd name="T37" fmla="*/ 26 h 69"/>
                  <a:gd name="T38" fmla="*/ 94 w 98"/>
                  <a:gd name="T39" fmla="*/ 18 h 69"/>
                  <a:gd name="T40" fmla="*/ 93 w 98"/>
                  <a:gd name="T41" fmla="*/ 13 h 69"/>
                  <a:gd name="T42" fmla="*/ 89 w 98"/>
                  <a:gd name="T43" fmla="*/ 7 h 69"/>
                  <a:gd name="T44" fmla="*/ 76 w 98"/>
                  <a:gd name="T45" fmla="*/ 5 h 69"/>
                  <a:gd name="T46" fmla="*/ 55 w 98"/>
                  <a:gd name="T47" fmla="*/ 3 h 69"/>
                  <a:gd name="T48" fmla="*/ 63 w 98"/>
                  <a:gd name="T49" fmla="*/ 11 h 69"/>
                  <a:gd name="T50" fmla="*/ 65 w 98"/>
                  <a:gd name="T51" fmla="*/ 15 h 69"/>
                  <a:gd name="T52" fmla="*/ 65 w 98"/>
                  <a:gd name="T53" fmla="*/ 22 h 69"/>
                  <a:gd name="T54" fmla="*/ 74 w 98"/>
                  <a:gd name="T55" fmla="*/ 35 h 69"/>
                  <a:gd name="T56" fmla="*/ 81 w 98"/>
                  <a:gd name="T57" fmla="*/ 39 h 69"/>
                  <a:gd name="T58" fmla="*/ 72 w 98"/>
                  <a:gd name="T59" fmla="*/ 33 h 69"/>
                  <a:gd name="T60" fmla="*/ 65 w 98"/>
                  <a:gd name="T61" fmla="*/ 28 h 69"/>
                  <a:gd name="T62" fmla="*/ 59 w 98"/>
                  <a:gd name="T63" fmla="*/ 18 h 69"/>
                  <a:gd name="T64" fmla="*/ 57 w 98"/>
                  <a:gd name="T65" fmla="*/ 13 h 69"/>
                  <a:gd name="T66" fmla="*/ 57 w 98"/>
                  <a:gd name="T67" fmla="*/ 5 h 69"/>
                  <a:gd name="T68" fmla="*/ 46 w 98"/>
                  <a:gd name="T69" fmla="*/ 3 h 69"/>
                  <a:gd name="T70" fmla="*/ 37 w 98"/>
                  <a:gd name="T71" fmla="*/ 0 h 69"/>
                  <a:gd name="T72" fmla="*/ 37 w 98"/>
                  <a:gd name="T73" fmla="*/ 5 h 69"/>
                  <a:gd name="T74" fmla="*/ 37 w 98"/>
                  <a:gd name="T75" fmla="*/ 15 h 69"/>
                  <a:gd name="T76" fmla="*/ 42 w 98"/>
                  <a:gd name="T77" fmla="*/ 24 h 69"/>
                  <a:gd name="T78" fmla="*/ 37 w 98"/>
                  <a:gd name="T79" fmla="*/ 22 h 69"/>
                  <a:gd name="T80" fmla="*/ 29 w 98"/>
                  <a:gd name="T81" fmla="*/ 16 h 69"/>
                  <a:gd name="T82" fmla="*/ 26 w 98"/>
                  <a:gd name="T83" fmla="*/ 16 h 69"/>
                  <a:gd name="T84" fmla="*/ 22 w 98"/>
                  <a:gd name="T85" fmla="*/ 11 h 69"/>
                  <a:gd name="T86" fmla="*/ 13 w 98"/>
                  <a:gd name="T87" fmla="*/ 7 h 69"/>
                  <a:gd name="T88" fmla="*/ 5 w 98"/>
                  <a:gd name="T89" fmla="*/ 7 h 69"/>
                  <a:gd name="T90" fmla="*/ 3 w 98"/>
                  <a:gd name="T91" fmla="*/ 16 h 69"/>
                  <a:gd name="T92" fmla="*/ 0 w 98"/>
                  <a:gd name="T93" fmla="*/ 2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8" h="69">
                    <a:moveTo>
                      <a:pt x="5" y="30"/>
                    </a:moveTo>
                    <a:lnTo>
                      <a:pt x="5" y="30"/>
                    </a:lnTo>
                    <a:lnTo>
                      <a:pt x="3" y="31"/>
                    </a:lnTo>
                    <a:lnTo>
                      <a:pt x="5" y="35"/>
                    </a:lnTo>
                    <a:lnTo>
                      <a:pt x="7" y="35"/>
                    </a:lnTo>
                    <a:lnTo>
                      <a:pt x="7" y="37"/>
                    </a:lnTo>
                    <a:lnTo>
                      <a:pt x="7" y="39"/>
                    </a:lnTo>
                    <a:lnTo>
                      <a:pt x="9" y="41"/>
                    </a:lnTo>
                    <a:lnTo>
                      <a:pt x="13" y="43"/>
                    </a:lnTo>
                    <a:lnTo>
                      <a:pt x="13" y="43"/>
                    </a:lnTo>
                    <a:lnTo>
                      <a:pt x="13" y="44"/>
                    </a:lnTo>
                    <a:lnTo>
                      <a:pt x="14" y="46"/>
                    </a:lnTo>
                    <a:lnTo>
                      <a:pt x="14" y="46"/>
                    </a:lnTo>
                    <a:lnTo>
                      <a:pt x="13" y="48"/>
                    </a:lnTo>
                    <a:lnTo>
                      <a:pt x="14" y="52"/>
                    </a:lnTo>
                    <a:lnTo>
                      <a:pt x="22" y="57"/>
                    </a:lnTo>
                    <a:lnTo>
                      <a:pt x="27" y="59"/>
                    </a:lnTo>
                    <a:lnTo>
                      <a:pt x="31" y="59"/>
                    </a:lnTo>
                    <a:lnTo>
                      <a:pt x="33" y="61"/>
                    </a:lnTo>
                    <a:lnTo>
                      <a:pt x="35" y="63"/>
                    </a:lnTo>
                    <a:lnTo>
                      <a:pt x="37" y="65"/>
                    </a:lnTo>
                    <a:lnTo>
                      <a:pt x="40" y="67"/>
                    </a:lnTo>
                    <a:lnTo>
                      <a:pt x="44" y="67"/>
                    </a:lnTo>
                    <a:lnTo>
                      <a:pt x="48" y="67"/>
                    </a:lnTo>
                    <a:lnTo>
                      <a:pt x="52" y="67"/>
                    </a:lnTo>
                    <a:lnTo>
                      <a:pt x="53" y="69"/>
                    </a:lnTo>
                    <a:lnTo>
                      <a:pt x="57" y="67"/>
                    </a:lnTo>
                    <a:lnTo>
                      <a:pt x="59" y="65"/>
                    </a:lnTo>
                    <a:lnTo>
                      <a:pt x="59" y="61"/>
                    </a:lnTo>
                    <a:lnTo>
                      <a:pt x="57" y="57"/>
                    </a:lnTo>
                    <a:lnTo>
                      <a:pt x="57" y="56"/>
                    </a:lnTo>
                    <a:lnTo>
                      <a:pt x="57" y="56"/>
                    </a:lnTo>
                    <a:lnTo>
                      <a:pt x="59" y="57"/>
                    </a:lnTo>
                    <a:lnTo>
                      <a:pt x="59" y="59"/>
                    </a:lnTo>
                    <a:lnTo>
                      <a:pt x="63" y="59"/>
                    </a:lnTo>
                    <a:lnTo>
                      <a:pt x="65" y="56"/>
                    </a:lnTo>
                    <a:lnTo>
                      <a:pt x="68" y="50"/>
                    </a:lnTo>
                    <a:lnTo>
                      <a:pt x="72" y="46"/>
                    </a:lnTo>
                    <a:lnTo>
                      <a:pt x="76" y="46"/>
                    </a:lnTo>
                    <a:lnTo>
                      <a:pt x="76" y="44"/>
                    </a:lnTo>
                    <a:lnTo>
                      <a:pt x="76" y="46"/>
                    </a:lnTo>
                    <a:lnTo>
                      <a:pt x="80" y="46"/>
                    </a:lnTo>
                    <a:lnTo>
                      <a:pt x="81" y="48"/>
                    </a:lnTo>
                    <a:lnTo>
                      <a:pt x="85" y="46"/>
                    </a:lnTo>
                    <a:lnTo>
                      <a:pt x="85" y="44"/>
                    </a:lnTo>
                    <a:lnTo>
                      <a:pt x="89" y="43"/>
                    </a:lnTo>
                    <a:lnTo>
                      <a:pt x="93" y="39"/>
                    </a:lnTo>
                    <a:lnTo>
                      <a:pt x="91" y="37"/>
                    </a:lnTo>
                    <a:lnTo>
                      <a:pt x="85" y="37"/>
                    </a:lnTo>
                    <a:lnTo>
                      <a:pt x="85" y="37"/>
                    </a:lnTo>
                    <a:lnTo>
                      <a:pt x="89" y="35"/>
                    </a:lnTo>
                    <a:lnTo>
                      <a:pt x="89" y="35"/>
                    </a:lnTo>
                    <a:lnTo>
                      <a:pt x="93" y="37"/>
                    </a:lnTo>
                    <a:lnTo>
                      <a:pt x="94" y="35"/>
                    </a:lnTo>
                    <a:lnTo>
                      <a:pt x="96" y="33"/>
                    </a:lnTo>
                    <a:lnTo>
                      <a:pt x="96" y="30"/>
                    </a:lnTo>
                    <a:lnTo>
                      <a:pt x="98" y="26"/>
                    </a:lnTo>
                    <a:lnTo>
                      <a:pt x="98" y="24"/>
                    </a:lnTo>
                    <a:lnTo>
                      <a:pt x="98" y="20"/>
                    </a:lnTo>
                    <a:lnTo>
                      <a:pt x="94" y="18"/>
                    </a:lnTo>
                    <a:lnTo>
                      <a:pt x="91" y="16"/>
                    </a:lnTo>
                    <a:lnTo>
                      <a:pt x="91" y="15"/>
                    </a:lnTo>
                    <a:lnTo>
                      <a:pt x="93" y="13"/>
                    </a:lnTo>
                    <a:lnTo>
                      <a:pt x="96" y="13"/>
                    </a:lnTo>
                    <a:lnTo>
                      <a:pt x="96" y="9"/>
                    </a:lnTo>
                    <a:lnTo>
                      <a:pt x="89" y="7"/>
                    </a:lnTo>
                    <a:lnTo>
                      <a:pt x="81" y="5"/>
                    </a:lnTo>
                    <a:lnTo>
                      <a:pt x="80" y="7"/>
                    </a:lnTo>
                    <a:lnTo>
                      <a:pt x="76" y="5"/>
                    </a:lnTo>
                    <a:lnTo>
                      <a:pt x="70" y="3"/>
                    </a:lnTo>
                    <a:lnTo>
                      <a:pt x="67" y="2"/>
                    </a:lnTo>
                    <a:lnTo>
                      <a:pt x="55" y="3"/>
                    </a:lnTo>
                    <a:lnTo>
                      <a:pt x="59" y="7"/>
                    </a:lnTo>
                    <a:lnTo>
                      <a:pt x="61" y="9"/>
                    </a:lnTo>
                    <a:lnTo>
                      <a:pt x="63" y="11"/>
                    </a:lnTo>
                    <a:lnTo>
                      <a:pt x="63" y="13"/>
                    </a:lnTo>
                    <a:lnTo>
                      <a:pt x="65" y="15"/>
                    </a:lnTo>
                    <a:lnTo>
                      <a:pt x="65" y="15"/>
                    </a:lnTo>
                    <a:lnTo>
                      <a:pt x="65" y="16"/>
                    </a:lnTo>
                    <a:lnTo>
                      <a:pt x="65" y="18"/>
                    </a:lnTo>
                    <a:lnTo>
                      <a:pt x="65" y="22"/>
                    </a:lnTo>
                    <a:lnTo>
                      <a:pt x="65" y="26"/>
                    </a:lnTo>
                    <a:lnTo>
                      <a:pt x="72" y="31"/>
                    </a:lnTo>
                    <a:lnTo>
                      <a:pt x="74" y="35"/>
                    </a:lnTo>
                    <a:lnTo>
                      <a:pt x="81" y="37"/>
                    </a:lnTo>
                    <a:lnTo>
                      <a:pt x="85" y="37"/>
                    </a:lnTo>
                    <a:lnTo>
                      <a:pt x="81" y="39"/>
                    </a:lnTo>
                    <a:lnTo>
                      <a:pt x="80" y="37"/>
                    </a:lnTo>
                    <a:lnTo>
                      <a:pt x="74" y="35"/>
                    </a:lnTo>
                    <a:lnTo>
                      <a:pt x="72" y="33"/>
                    </a:lnTo>
                    <a:lnTo>
                      <a:pt x="70" y="33"/>
                    </a:lnTo>
                    <a:lnTo>
                      <a:pt x="68" y="33"/>
                    </a:lnTo>
                    <a:lnTo>
                      <a:pt x="65" y="28"/>
                    </a:lnTo>
                    <a:lnTo>
                      <a:pt x="63" y="26"/>
                    </a:lnTo>
                    <a:lnTo>
                      <a:pt x="61" y="20"/>
                    </a:lnTo>
                    <a:lnTo>
                      <a:pt x="59" y="18"/>
                    </a:lnTo>
                    <a:lnTo>
                      <a:pt x="59" y="15"/>
                    </a:lnTo>
                    <a:lnTo>
                      <a:pt x="55" y="13"/>
                    </a:lnTo>
                    <a:lnTo>
                      <a:pt x="57" y="13"/>
                    </a:lnTo>
                    <a:lnTo>
                      <a:pt x="55" y="11"/>
                    </a:lnTo>
                    <a:lnTo>
                      <a:pt x="57" y="9"/>
                    </a:lnTo>
                    <a:lnTo>
                      <a:pt x="57" y="5"/>
                    </a:lnTo>
                    <a:lnTo>
                      <a:pt x="53" y="3"/>
                    </a:lnTo>
                    <a:lnTo>
                      <a:pt x="48" y="3"/>
                    </a:lnTo>
                    <a:lnTo>
                      <a:pt x="46" y="3"/>
                    </a:lnTo>
                    <a:lnTo>
                      <a:pt x="42" y="0"/>
                    </a:lnTo>
                    <a:lnTo>
                      <a:pt x="39" y="0"/>
                    </a:lnTo>
                    <a:lnTo>
                      <a:pt x="37" y="0"/>
                    </a:lnTo>
                    <a:lnTo>
                      <a:pt x="33" y="2"/>
                    </a:lnTo>
                    <a:lnTo>
                      <a:pt x="39" y="5"/>
                    </a:lnTo>
                    <a:lnTo>
                      <a:pt x="37" y="5"/>
                    </a:lnTo>
                    <a:lnTo>
                      <a:pt x="33" y="7"/>
                    </a:lnTo>
                    <a:lnTo>
                      <a:pt x="35" y="11"/>
                    </a:lnTo>
                    <a:lnTo>
                      <a:pt x="37" y="15"/>
                    </a:lnTo>
                    <a:lnTo>
                      <a:pt x="37" y="18"/>
                    </a:lnTo>
                    <a:lnTo>
                      <a:pt x="42" y="22"/>
                    </a:lnTo>
                    <a:lnTo>
                      <a:pt x="42" y="24"/>
                    </a:lnTo>
                    <a:lnTo>
                      <a:pt x="42" y="24"/>
                    </a:lnTo>
                    <a:lnTo>
                      <a:pt x="39" y="24"/>
                    </a:lnTo>
                    <a:lnTo>
                      <a:pt x="37" y="22"/>
                    </a:lnTo>
                    <a:lnTo>
                      <a:pt x="35" y="16"/>
                    </a:lnTo>
                    <a:lnTo>
                      <a:pt x="33" y="16"/>
                    </a:lnTo>
                    <a:lnTo>
                      <a:pt x="29" y="16"/>
                    </a:lnTo>
                    <a:lnTo>
                      <a:pt x="27" y="16"/>
                    </a:lnTo>
                    <a:lnTo>
                      <a:pt x="27" y="16"/>
                    </a:lnTo>
                    <a:lnTo>
                      <a:pt x="26" y="16"/>
                    </a:lnTo>
                    <a:lnTo>
                      <a:pt x="26" y="15"/>
                    </a:lnTo>
                    <a:lnTo>
                      <a:pt x="24" y="11"/>
                    </a:lnTo>
                    <a:lnTo>
                      <a:pt x="22" y="11"/>
                    </a:lnTo>
                    <a:lnTo>
                      <a:pt x="18" y="9"/>
                    </a:lnTo>
                    <a:lnTo>
                      <a:pt x="14" y="7"/>
                    </a:lnTo>
                    <a:lnTo>
                      <a:pt x="13" y="7"/>
                    </a:lnTo>
                    <a:lnTo>
                      <a:pt x="11" y="3"/>
                    </a:lnTo>
                    <a:lnTo>
                      <a:pt x="7" y="5"/>
                    </a:lnTo>
                    <a:lnTo>
                      <a:pt x="5" y="7"/>
                    </a:lnTo>
                    <a:lnTo>
                      <a:pt x="5" y="11"/>
                    </a:lnTo>
                    <a:lnTo>
                      <a:pt x="3" y="13"/>
                    </a:lnTo>
                    <a:lnTo>
                      <a:pt x="3" y="16"/>
                    </a:lnTo>
                    <a:lnTo>
                      <a:pt x="3" y="20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3" y="30"/>
                    </a:lnTo>
                    <a:lnTo>
                      <a:pt x="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7" name="Freeform 6125">
                <a:extLst>
                  <a:ext uri="{FF2B5EF4-FFF2-40B4-BE49-F238E27FC236}">
                    <a16:creationId xmlns:a16="http://schemas.microsoft.com/office/drawing/2014/main" id="{8D9E65E4-5CBA-4A31-9650-85B3FA85F86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71" y="1328"/>
                <a:ext cx="45" cy="30"/>
              </a:xfrm>
              <a:custGeom>
                <a:avLst/>
                <a:gdLst>
                  <a:gd name="T0" fmla="*/ 4 w 45"/>
                  <a:gd name="T1" fmla="*/ 22 h 30"/>
                  <a:gd name="T2" fmla="*/ 0 w 45"/>
                  <a:gd name="T3" fmla="*/ 26 h 30"/>
                  <a:gd name="T4" fmla="*/ 0 w 45"/>
                  <a:gd name="T5" fmla="*/ 30 h 30"/>
                  <a:gd name="T6" fmla="*/ 4 w 45"/>
                  <a:gd name="T7" fmla="*/ 30 h 30"/>
                  <a:gd name="T8" fmla="*/ 6 w 45"/>
                  <a:gd name="T9" fmla="*/ 28 h 30"/>
                  <a:gd name="T10" fmla="*/ 8 w 45"/>
                  <a:gd name="T11" fmla="*/ 26 h 30"/>
                  <a:gd name="T12" fmla="*/ 11 w 45"/>
                  <a:gd name="T13" fmla="*/ 22 h 30"/>
                  <a:gd name="T14" fmla="*/ 15 w 45"/>
                  <a:gd name="T15" fmla="*/ 24 h 30"/>
                  <a:gd name="T16" fmla="*/ 23 w 45"/>
                  <a:gd name="T17" fmla="*/ 24 h 30"/>
                  <a:gd name="T18" fmla="*/ 25 w 45"/>
                  <a:gd name="T19" fmla="*/ 24 h 30"/>
                  <a:gd name="T20" fmla="*/ 32 w 45"/>
                  <a:gd name="T21" fmla="*/ 24 h 30"/>
                  <a:gd name="T22" fmla="*/ 34 w 45"/>
                  <a:gd name="T23" fmla="*/ 22 h 30"/>
                  <a:gd name="T24" fmla="*/ 39 w 45"/>
                  <a:gd name="T25" fmla="*/ 20 h 30"/>
                  <a:gd name="T26" fmla="*/ 41 w 45"/>
                  <a:gd name="T27" fmla="*/ 22 h 30"/>
                  <a:gd name="T28" fmla="*/ 45 w 45"/>
                  <a:gd name="T29" fmla="*/ 18 h 30"/>
                  <a:gd name="T30" fmla="*/ 43 w 45"/>
                  <a:gd name="T31" fmla="*/ 16 h 30"/>
                  <a:gd name="T32" fmla="*/ 41 w 45"/>
                  <a:gd name="T33" fmla="*/ 13 h 30"/>
                  <a:gd name="T34" fmla="*/ 38 w 45"/>
                  <a:gd name="T35" fmla="*/ 9 h 30"/>
                  <a:gd name="T36" fmla="*/ 32 w 45"/>
                  <a:gd name="T37" fmla="*/ 3 h 30"/>
                  <a:gd name="T38" fmla="*/ 28 w 45"/>
                  <a:gd name="T39" fmla="*/ 3 h 30"/>
                  <a:gd name="T40" fmla="*/ 25 w 45"/>
                  <a:gd name="T41" fmla="*/ 3 h 30"/>
                  <a:gd name="T42" fmla="*/ 21 w 45"/>
                  <a:gd name="T43" fmla="*/ 0 h 30"/>
                  <a:gd name="T44" fmla="*/ 19 w 45"/>
                  <a:gd name="T45" fmla="*/ 0 h 30"/>
                  <a:gd name="T46" fmla="*/ 17 w 45"/>
                  <a:gd name="T47" fmla="*/ 2 h 30"/>
                  <a:gd name="T48" fmla="*/ 13 w 45"/>
                  <a:gd name="T49" fmla="*/ 0 h 30"/>
                  <a:gd name="T50" fmla="*/ 10 w 45"/>
                  <a:gd name="T51" fmla="*/ 0 h 30"/>
                  <a:gd name="T52" fmla="*/ 4 w 45"/>
                  <a:gd name="T53" fmla="*/ 9 h 30"/>
                  <a:gd name="T54" fmla="*/ 6 w 45"/>
                  <a:gd name="T55" fmla="*/ 11 h 30"/>
                  <a:gd name="T56" fmla="*/ 6 w 45"/>
                  <a:gd name="T57" fmla="*/ 16 h 30"/>
                  <a:gd name="T58" fmla="*/ 4 w 45"/>
                  <a:gd name="T59" fmla="*/ 2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5" h="30">
                    <a:moveTo>
                      <a:pt x="4" y="22"/>
                    </a:moveTo>
                    <a:lnTo>
                      <a:pt x="0" y="26"/>
                    </a:lnTo>
                    <a:lnTo>
                      <a:pt x="0" y="30"/>
                    </a:lnTo>
                    <a:lnTo>
                      <a:pt x="4" y="30"/>
                    </a:lnTo>
                    <a:lnTo>
                      <a:pt x="6" y="28"/>
                    </a:lnTo>
                    <a:lnTo>
                      <a:pt x="8" y="26"/>
                    </a:lnTo>
                    <a:lnTo>
                      <a:pt x="11" y="22"/>
                    </a:lnTo>
                    <a:lnTo>
                      <a:pt x="15" y="24"/>
                    </a:lnTo>
                    <a:lnTo>
                      <a:pt x="23" y="24"/>
                    </a:lnTo>
                    <a:lnTo>
                      <a:pt x="25" y="24"/>
                    </a:lnTo>
                    <a:lnTo>
                      <a:pt x="32" y="24"/>
                    </a:lnTo>
                    <a:lnTo>
                      <a:pt x="34" y="22"/>
                    </a:lnTo>
                    <a:lnTo>
                      <a:pt x="39" y="20"/>
                    </a:lnTo>
                    <a:lnTo>
                      <a:pt x="41" y="22"/>
                    </a:lnTo>
                    <a:lnTo>
                      <a:pt x="45" y="18"/>
                    </a:lnTo>
                    <a:lnTo>
                      <a:pt x="43" y="16"/>
                    </a:lnTo>
                    <a:lnTo>
                      <a:pt x="41" y="13"/>
                    </a:lnTo>
                    <a:lnTo>
                      <a:pt x="38" y="9"/>
                    </a:lnTo>
                    <a:lnTo>
                      <a:pt x="32" y="3"/>
                    </a:lnTo>
                    <a:lnTo>
                      <a:pt x="28" y="3"/>
                    </a:lnTo>
                    <a:lnTo>
                      <a:pt x="25" y="3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7" y="2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6"/>
                    </a:lnTo>
                    <a:lnTo>
                      <a:pt x="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8" name="Freeform 6126">
                <a:extLst>
                  <a:ext uri="{FF2B5EF4-FFF2-40B4-BE49-F238E27FC236}">
                    <a16:creationId xmlns:a16="http://schemas.microsoft.com/office/drawing/2014/main" id="{1EAB1504-217B-4F4F-AAC0-95C32C2AF06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82" y="1248"/>
                <a:ext cx="56" cy="24"/>
              </a:xfrm>
              <a:custGeom>
                <a:avLst/>
                <a:gdLst>
                  <a:gd name="T0" fmla="*/ 8 w 56"/>
                  <a:gd name="T1" fmla="*/ 13 h 24"/>
                  <a:gd name="T2" fmla="*/ 8 w 56"/>
                  <a:gd name="T3" fmla="*/ 16 h 24"/>
                  <a:gd name="T4" fmla="*/ 19 w 56"/>
                  <a:gd name="T5" fmla="*/ 20 h 24"/>
                  <a:gd name="T6" fmla="*/ 27 w 56"/>
                  <a:gd name="T7" fmla="*/ 20 h 24"/>
                  <a:gd name="T8" fmla="*/ 30 w 56"/>
                  <a:gd name="T9" fmla="*/ 22 h 24"/>
                  <a:gd name="T10" fmla="*/ 36 w 56"/>
                  <a:gd name="T11" fmla="*/ 24 h 24"/>
                  <a:gd name="T12" fmla="*/ 40 w 56"/>
                  <a:gd name="T13" fmla="*/ 22 h 24"/>
                  <a:gd name="T14" fmla="*/ 43 w 56"/>
                  <a:gd name="T15" fmla="*/ 24 h 24"/>
                  <a:gd name="T16" fmla="*/ 47 w 56"/>
                  <a:gd name="T17" fmla="*/ 22 h 24"/>
                  <a:gd name="T18" fmla="*/ 53 w 56"/>
                  <a:gd name="T19" fmla="*/ 18 h 24"/>
                  <a:gd name="T20" fmla="*/ 53 w 56"/>
                  <a:gd name="T21" fmla="*/ 14 h 24"/>
                  <a:gd name="T22" fmla="*/ 56 w 56"/>
                  <a:gd name="T23" fmla="*/ 11 h 24"/>
                  <a:gd name="T24" fmla="*/ 54 w 56"/>
                  <a:gd name="T25" fmla="*/ 7 h 24"/>
                  <a:gd name="T26" fmla="*/ 51 w 56"/>
                  <a:gd name="T27" fmla="*/ 5 h 24"/>
                  <a:gd name="T28" fmla="*/ 51 w 56"/>
                  <a:gd name="T29" fmla="*/ 5 h 24"/>
                  <a:gd name="T30" fmla="*/ 49 w 56"/>
                  <a:gd name="T31" fmla="*/ 5 h 24"/>
                  <a:gd name="T32" fmla="*/ 49 w 56"/>
                  <a:gd name="T33" fmla="*/ 3 h 24"/>
                  <a:gd name="T34" fmla="*/ 47 w 56"/>
                  <a:gd name="T35" fmla="*/ 0 h 24"/>
                  <a:gd name="T36" fmla="*/ 45 w 56"/>
                  <a:gd name="T37" fmla="*/ 1 h 24"/>
                  <a:gd name="T38" fmla="*/ 41 w 56"/>
                  <a:gd name="T39" fmla="*/ 1 h 24"/>
                  <a:gd name="T40" fmla="*/ 34 w 56"/>
                  <a:gd name="T41" fmla="*/ 1 h 24"/>
                  <a:gd name="T42" fmla="*/ 28 w 56"/>
                  <a:gd name="T43" fmla="*/ 5 h 24"/>
                  <a:gd name="T44" fmla="*/ 28 w 56"/>
                  <a:gd name="T45" fmla="*/ 5 h 24"/>
                  <a:gd name="T46" fmla="*/ 27 w 56"/>
                  <a:gd name="T47" fmla="*/ 5 h 24"/>
                  <a:gd name="T48" fmla="*/ 27 w 56"/>
                  <a:gd name="T49" fmla="*/ 1 h 24"/>
                  <a:gd name="T50" fmla="*/ 23 w 56"/>
                  <a:gd name="T51" fmla="*/ 1 h 24"/>
                  <a:gd name="T52" fmla="*/ 21 w 56"/>
                  <a:gd name="T53" fmla="*/ 3 h 24"/>
                  <a:gd name="T54" fmla="*/ 15 w 56"/>
                  <a:gd name="T55" fmla="*/ 3 h 24"/>
                  <a:gd name="T56" fmla="*/ 14 w 56"/>
                  <a:gd name="T57" fmla="*/ 1 h 24"/>
                  <a:gd name="T58" fmla="*/ 14 w 56"/>
                  <a:gd name="T59" fmla="*/ 5 h 24"/>
                  <a:gd name="T60" fmla="*/ 12 w 56"/>
                  <a:gd name="T61" fmla="*/ 5 h 24"/>
                  <a:gd name="T62" fmla="*/ 8 w 56"/>
                  <a:gd name="T63" fmla="*/ 5 h 24"/>
                  <a:gd name="T64" fmla="*/ 6 w 56"/>
                  <a:gd name="T65" fmla="*/ 3 h 24"/>
                  <a:gd name="T66" fmla="*/ 6 w 56"/>
                  <a:gd name="T67" fmla="*/ 1 h 24"/>
                  <a:gd name="T68" fmla="*/ 0 w 56"/>
                  <a:gd name="T69" fmla="*/ 0 h 24"/>
                  <a:gd name="T70" fmla="*/ 2 w 56"/>
                  <a:gd name="T71" fmla="*/ 7 h 24"/>
                  <a:gd name="T72" fmla="*/ 8 w 56"/>
                  <a:gd name="T73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6" h="24">
                    <a:moveTo>
                      <a:pt x="8" y="13"/>
                    </a:moveTo>
                    <a:lnTo>
                      <a:pt x="8" y="16"/>
                    </a:lnTo>
                    <a:lnTo>
                      <a:pt x="19" y="20"/>
                    </a:lnTo>
                    <a:lnTo>
                      <a:pt x="27" y="20"/>
                    </a:lnTo>
                    <a:lnTo>
                      <a:pt x="30" y="22"/>
                    </a:lnTo>
                    <a:lnTo>
                      <a:pt x="36" y="24"/>
                    </a:lnTo>
                    <a:lnTo>
                      <a:pt x="40" y="22"/>
                    </a:lnTo>
                    <a:lnTo>
                      <a:pt x="43" y="24"/>
                    </a:lnTo>
                    <a:lnTo>
                      <a:pt x="47" y="22"/>
                    </a:lnTo>
                    <a:lnTo>
                      <a:pt x="53" y="18"/>
                    </a:lnTo>
                    <a:lnTo>
                      <a:pt x="53" y="14"/>
                    </a:lnTo>
                    <a:lnTo>
                      <a:pt x="56" y="11"/>
                    </a:lnTo>
                    <a:lnTo>
                      <a:pt x="54" y="7"/>
                    </a:lnTo>
                    <a:lnTo>
                      <a:pt x="51" y="5"/>
                    </a:lnTo>
                    <a:lnTo>
                      <a:pt x="51" y="5"/>
                    </a:lnTo>
                    <a:lnTo>
                      <a:pt x="49" y="5"/>
                    </a:lnTo>
                    <a:lnTo>
                      <a:pt x="49" y="3"/>
                    </a:lnTo>
                    <a:lnTo>
                      <a:pt x="47" y="0"/>
                    </a:lnTo>
                    <a:lnTo>
                      <a:pt x="45" y="1"/>
                    </a:lnTo>
                    <a:lnTo>
                      <a:pt x="41" y="1"/>
                    </a:lnTo>
                    <a:lnTo>
                      <a:pt x="34" y="1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7" y="5"/>
                    </a:lnTo>
                    <a:lnTo>
                      <a:pt x="27" y="1"/>
                    </a:lnTo>
                    <a:lnTo>
                      <a:pt x="23" y="1"/>
                    </a:lnTo>
                    <a:lnTo>
                      <a:pt x="21" y="3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4" y="5"/>
                    </a:lnTo>
                    <a:lnTo>
                      <a:pt x="12" y="5"/>
                    </a:lnTo>
                    <a:lnTo>
                      <a:pt x="8" y="5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2" y="7"/>
                    </a:lnTo>
                    <a:lnTo>
                      <a:pt x="8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9" name="Freeform 6127">
                <a:extLst>
                  <a:ext uri="{FF2B5EF4-FFF2-40B4-BE49-F238E27FC236}">
                    <a16:creationId xmlns:a16="http://schemas.microsoft.com/office/drawing/2014/main" id="{D6032282-28A7-4E44-9687-A08D1EF0EB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55" y="1318"/>
                <a:ext cx="16" cy="19"/>
              </a:xfrm>
              <a:custGeom>
                <a:avLst/>
                <a:gdLst>
                  <a:gd name="T0" fmla="*/ 16 w 16"/>
                  <a:gd name="T1" fmla="*/ 12 h 19"/>
                  <a:gd name="T2" fmla="*/ 14 w 16"/>
                  <a:gd name="T3" fmla="*/ 8 h 19"/>
                  <a:gd name="T4" fmla="*/ 11 w 16"/>
                  <a:gd name="T5" fmla="*/ 4 h 19"/>
                  <a:gd name="T6" fmla="*/ 11 w 16"/>
                  <a:gd name="T7" fmla="*/ 0 h 19"/>
                  <a:gd name="T8" fmla="*/ 7 w 16"/>
                  <a:gd name="T9" fmla="*/ 0 h 19"/>
                  <a:gd name="T10" fmla="*/ 3 w 16"/>
                  <a:gd name="T11" fmla="*/ 0 h 19"/>
                  <a:gd name="T12" fmla="*/ 0 w 16"/>
                  <a:gd name="T13" fmla="*/ 4 h 19"/>
                  <a:gd name="T14" fmla="*/ 1 w 16"/>
                  <a:gd name="T15" fmla="*/ 8 h 19"/>
                  <a:gd name="T16" fmla="*/ 3 w 16"/>
                  <a:gd name="T17" fmla="*/ 10 h 19"/>
                  <a:gd name="T18" fmla="*/ 1 w 16"/>
                  <a:gd name="T19" fmla="*/ 12 h 19"/>
                  <a:gd name="T20" fmla="*/ 3 w 16"/>
                  <a:gd name="T21" fmla="*/ 13 h 19"/>
                  <a:gd name="T22" fmla="*/ 5 w 16"/>
                  <a:gd name="T23" fmla="*/ 15 h 19"/>
                  <a:gd name="T24" fmla="*/ 9 w 16"/>
                  <a:gd name="T25" fmla="*/ 17 h 19"/>
                  <a:gd name="T26" fmla="*/ 13 w 16"/>
                  <a:gd name="T27" fmla="*/ 19 h 19"/>
                  <a:gd name="T28" fmla="*/ 14 w 16"/>
                  <a:gd name="T29" fmla="*/ 17 h 19"/>
                  <a:gd name="T30" fmla="*/ 13 w 16"/>
                  <a:gd name="T31" fmla="*/ 15 h 19"/>
                  <a:gd name="T32" fmla="*/ 14 w 16"/>
                  <a:gd name="T33" fmla="*/ 13 h 19"/>
                  <a:gd name="T34" fmla="*/ 16 w 16"/>
                  <a:gd name="T35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19">
                    <a:moveTo>
                      <a:pt x="16" y="12"/>
                    </a:moveTo>
                    <a:lnTo>
                      <a:pt x="14" y="8"/>
                    </a:lnTo>
                    <a:lnTo>
                      <a:pt x="11" y="4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1" y="8"/>
                    </a:lnTo>
                    <a:lnTo>
                      <a:pt x="3" y="10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5" y="15"/>
                    </a:lnTo>
                    <a:lnTo>
                      <a:pt x="9" y="17"/>
                    </a:lnTo>
                    <a:lnTo>
                      <a:pt x="13" y="19"/>
                    </a:lnTo>
                    <a:lnTo>
                      <a:pt x="14" y="17"/>
                    </a:lnTo>
                    <a:lnTo>
                      <a:pt x="13" y="15"/>
                    </a:lnTo>
                    <a:lnTo>
                      <a:pt x="14" y="13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0" name="Freeform 6128">
                <a:extLst>
                  <a:ext uri="{FF2B5EF4-FFF2-40B4-BE49-F238E27FC236}">
                    <a16:creationId xmlns:a16="http://schemas.microsoft.com/office/drawing/2014/main" id="{4BF25E4D-1A83-4BA3-BD51-CCBA5C7B04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2" y="1359"/>
                <a:ext cx="6" cy="6"/>
              </a:xfrm>
              <a:custGeom>
                <a:avLst/>
                <a:gdLst>
                  <a:gd name="T0" fmla="*/ 4 w 6"/>
                  <a:gd name="T1" fmla="*/ 6 h 6"/>
                  <a:gd name="T2" fmla="*/ 6 w 6"/>
                  <a:gd name="T3" fmla="*/ 4 h 6"/>
                  <a:gd name="T4" fmla="*/ 6 w 6"/>
                  <a:gd name="T5" fmla="*/ 2 h 6"/>
                  <a:gd name="T6" fmla="*/ 2 w 6"/>
                  <a:gd name="T7" fmla="*/ 0 h 6"/>
                  <a:gd name="T8" fmla="*/ 0 w 6"/>
                  <a:gd name="T9" fmla="*/ 4 h 6"/>
                  <a:gd name="T10" fmla="*/ 2 w 6"/>
                  <a:gd name="T11" fmla="*/ 6 h 6"/>
                  <a:gd name="T12" fmla="*/ 4 w 6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4" y="6"/>
                    </a:moveTo>
                    <a:lnTo>
                      <a:pt x="6" y="4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1" name="Freeform 6129">
                <a:extLst>
                  <a:ext uri="{FF2B5EF4-FFF2-40B4-BE49-F238E27FC236}">
                    <a16:creationId xmlns:a16="http://schemas.microsoft.com/office/drawing/2014/main" id="{B72C3FCF-3485-4D08-871B-E5302DF3726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75" y="1358"/>
                <a:ext cx="3" cy="7"/>
              </a:xfrm>
              <a:custGeom>
                <a:avLst/>
                <a:gdLst>
                  <a:gd name="T0" fmla="*/ 3 w 3"/>
                  <a:gd name="T1" fmla="*/ 5 h 7"/>
                  <a:gd name="T2" fmla="*/ 3 w 3"/>
                  <a:gd name="T3" fmla="*/ 3 h 7"/>
                  <a:gd name="T4" fmla="*/ 2 w 3"/>
                  <a:gd name="T5" fmla="*/ 0 h 7"/>
                  <a:gd name="T6" fmla="*/ 0 w 3"/>
                  <a:gd name="T7" fmla="*/ 3 h 7"/>
                  <a:gd name="T8" fmla="*/ 0 w 3"/>
                  <a:gd name="T9" fmla="*/ 7 h 7"/>
                  <a:gd name="T10" fmla="*/ 3 w 3"/>
                  <a:gd name="T1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7">
                    <a:moveTo>
                      <a:pt x="3" y="5"/>
                    </a:moveTo>
                    <a:lnTo>
                      <a:pt x="3" y="3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7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2" name="Freeform 6130">
                <a:extLst>
                  <a:ext uri="{FF2B5EF4-FFF2-40B4-BE49-F238E27FC236}">
                    <a16:creationId xmlns:a16="http://schemas.microsoft.com/office/drawing/2014/main" id="{708FEF44-1780-41C3-85D9-4B5D7A63DB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4" y="1358"/>
                <a:ext cx="5" cy="3"/>
              </a:xfrm>
              <a:custGeom>
                <a:avLst/>
                <a:gdLst>
                  <a:gd name="T0" fmla="*/ 3 w 5"/>
                  <a:gd name="T1" fmla="*/ 3 h 3"/>
                  <a:gd name="T2" fmla="*/ 5 w 5"/>
                  <a:gd name="T3" fmla="*/ 1 h 3"/>
                  <a:gd name="T4" fmla="*/ 0 w 5"/>
                  <a:gd name="T5" fmla="*/ 0 h 3"/>
                  <a:gd name="T6" fmla="*/ 0 w 5"/>
                  <a:gd name="T7" fmla="*/ 1 h 3"/>
                  <a:gd name="T8" fmla="*/ 1 w 5"/>
                  <a:gd name="T9" fmla="*/ 3 h 3"/>
                  <a:gd name="T10" fmla="*/ 3 w 5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lnTo>
                      <a:pt x="5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3" name="Freeform 6131">
                <a:extLst>
                  <a:ext uri="{FF2B5EF4-FFF2-40B4-BE49-F238E27FC236}">
                    <a16:creationId xmlns:a16="http://schemas.microsoft.com/office/drawing/2014/main" id="{7B5131F8-97F1-4694-8FE9-6340440A7AD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67" y="1372"/>
                <a:ext cx="9" cy="12"/>
              </a:xfrm>
              <a:custGeom>
                <a:avLst/>
                <a:gdLst>
                  <a:gd name="T0" fmla="*/ 5 w 9"/>
                  <a:gd name="T1" fmla="*/ 0 h 12"/>
                  <a:gd name="T2" fmla="*/ 4 w 9"/>
                  <a:gd name="T3" fmla="*/ 2 h 12"/>
                  <a:gd name="T4" fmla="*/ 2 w 9"/>
                  <a:gd name="T5" fmla="*/ 4 h 12"/>
                  <a:gd name="T6" fmla="*/ 0 w 9"/>
                  <a:gd name="T7" fmla="*/ 6 h 12"/>
                  <a:gd name="T8" fmla="*/ 0 w 9"/>
                  <a:gd name="T9" fmla="*/ 10 h 12"/>
                  <a:gd name="T10" fmla="*/ 4 w 9"/>
                  <a:gd name="T11" fmla="*/ 8 h 12"/>
                  <a:gd name="T12" fmla="*/ 4 w 9"/>
                  <a:gd name="T13" fmla="*/ 8 h 12"/>
                  <a:gd name="T14" fmla="*/ 5 w 9"/>
                  <a:gd name="T15" fmla="*/ 12 h 12"/>
                  <a:gd name="T16" fmla="*/ 7 w 9"/>
                  <a:gd name="T17" fmla="*/ 8 h 12"/>
                  <a:gd name="T18" fmla="*/ 9 w 9"/>
                  <a:gd name="T19" fmla="*/ 6 h 12"/>
                  <a:gd name="T20" fmla="*/ 7 w 9"/>
                  <a:gd name="T21" fmla="*/ 4 h 12"/>
                  <a:gd name="T22" fmla="*/ 7 w 9"/>
                  <a:gd name="T23" fmla="*/ 0 h 12"/>
                  <a:gd name="T24" fmla="*/ 5 w 9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2">
                    <a:moveTo>
                      <a:pt x="5" y="0"/>
                    </a:move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5" y="12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7" y="4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4" name="Freeform 6132">
                <a:extLst>
                  <a:ext uri="{FF2B5EF4-FFF2-40B4-BE49-F238E27FC236}">
                    <a16:creationId xmlns:a16="http://schemas.microsoft.com/office/drawing/2014/main" id="{A426F177-6E52-4461-A36A-4821026C3F7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54" y="1251"/>
                <a:ext cx="57" cy="69"/>
              </a:xfrm>
              <a:custGeom>
                <a:avLst/>
                <a:gdLst>
                  <a:gd name="T0" fmla="*/ 2 w 31"/>
                  <a:gd name="T1" fmla="*/ 5 h 37"/>
                  <a:gd name="T2" fmla="*/ 0 w 31"/>
                  <a:gd name="T3" fmla="*/ 4 h 37"/>
                  <a:gd name="T4" fmla="*/ 0 w 31"/>
                  <a:gd name="T5" fmla="*/ 6 h 37"/>
                  <a:gd name="T6" fmla="*/ 0 w 31"/>
                  <a:gd name="T7" fmla="*/ 9 h 37"/>
                  <a:gd name="T8" fmla="*/ 2 w 31"/>
                  <a:gd name="T9" fmla="*/ 10 h 37"/>
                  <a:gd name="T10" fmla="*/ 2 w 31"/>
                  <a:gd name="T11" fmla="*/ 12 h 37"/>
                  <a:gd name="T12" fmla="*/ 5 w 31"/>
                  <a:gd name="T13" fmla="*/ 17 h 37"/>
                  <a:gd name="T14" fmla="*/ 3 w 31"/>
                  <a:gd name="T15" fmla="*/ 20 h 37"/>
                  <a:gd name="T16" fmla="*/ 5 w 31"/>
                  <a:gd name="T17" fmla="*/ 24 h 37"/>
                  <a:gd name="T18" fmla="*/ 6 w 31"/>
                  <a:gd name="T19" fmla="*/ 27 h 37"/>
                  <a:gd name="T20" fmla="*/ 5 w 31"/>
                  <a:gd name="T21" fmla="*/ 29 h 37"/>
                  <a:gd name="T22" fmla="*/ 7 w 31"/>
                  <a:gd name="T23" fmla="*/ 33 h 37"/>
                  <a:gd name="T24" fmla="*/ 8 w 31"/>
                  <a:gd name="T25" fmla="*/ 36 h 37"/>
                  <a:gd name="T26" fmla="*/ 9 w 31"/>
                  <a:gd name="T27" fmla="*/ 37 h 37"/>
                  <a:gd name="T28" fmla="*/ 11 w 31"/>
                  <a:gd name="T29" fmla="*/ 37 h 37"/>
                  <a:gd name="T30" fmla="*/ 12 w 31"/>
                  <a:gd name="T31" fmla="*/ 37 h 37"/>
                  <a:gd name="T32" fmla="*/ 15 w 31"/>
                  <a:gd name="T33" fmla="*/ 32 h 37"/>
                  <a:gd name="T34" fmla="*/ 16 w 31"/>
                  <a:gd name="T35" fmla="*/ 30 h 37"/>
                  <a:gd name="T36" fmla="*/ 19 w 31"/>
                  <a:gd name="T37" fmla="*/ 28 h 37"/>
                  <a:gd name="T38" fmla="*/ 21 w 31"/>
                  <a:gd name="T39" fmla="*/ 28 h 37"/>
                  <a:gd name="T40" fmla="*/ 23 w 31"/>
                  <a:gd name="T41" fmla="*/ 26 h 37"/>
                  <a:gd name="T42" fmla="*/ 25 w 31"/>
                  <a:gd name="T43" fmla="*/ 25 h 37"/>
                  <a:gd name="T44" fmla="*/ 28 w 31"/>
                  <a:gd name="T45" fmla="*/ 22 h 37"/>
                  <a:gd name="T46" fmla="*/ 31 w 31"/>
                  <a:gd name="T47" fmla="*/ 18 h 37"/>
                  <a:gd name="T48" fmla="*/ 28 w 31"/>
                  <a:gd name="T49" fmla="*/ 14 h 37"/>
                  <a:gd name="T50" fmla="*/ 27 w 31"/>
                  <a:gd name="T51" fmla="*/ 11 h 37"/>
                  <a:gd name="T52" fmla="*/ 23 w 31"/>
                  <a:gd name="T53" fmla="*/ 9 h 37"/>
                  <a:gd name="T54" fmla="*/ 21 w 31"/>
                  <a:gd name="T55" fmla="*/ 8 h 37"/>
                  <a:gd name="T56" fmla="*/ 18 w 31"/>
                  <a:gd name="T57" fmla="*/ 6 h 37"/>
                  <a:gd name="T58" fmla="*/ 16 w 31"/>
                  <a:gd name="T59" fmla="*/ 6 h 37"/>
                  <a:gd name="T60" fmla="*/ 15 w 31"/>
                  <a:gd name="T61" fmla="*/ 5 h 37"/>
                  <a:gd name="T62" fmla="*/ 12 w 31"/>
                  <a:gd name="T63" fmla="*/ 4 h 37"/>
                  <a:gd name="T64" fmla="*/ 11 w 31"/>
                  <a:gd name="T65" fmla="*/ 3 h 37"/>
                  <a:gd name="T66" fmla="*/ 9 w 31"/>
                  <a:gd name="T67" fmla="*/ 4 h 37"/>
                  <a:gd name="T68" fmla="*/ 10 w 31"/>
                  <a:gd name="T69" fmla="*/ 6 h 37"/>
                  <a:gd name="T70" fmla="*/ 9 w 31"/>
                  <a:gd name="T71" fmla="*/ 7 h 37"/>
                  <a:gd name="T72" fmla="*/ 9 w 31"/>
                  <a:gd name="T73" fmla="*/ 2 h 37"/>
                  <a:gd name="T74" fmla="*/ 5 w 31"/>
                  <a:gd name="T75" fmla="*/ 1 h 37"/>
                  <a:gd name="T76" fmla="*/ 2 w 31"/>
                  <a:gd name="T77" fmla="*/ 0 h 37"/>
                  <a:gd name="T78" fmla="*/ 1 w 31"/>
                  <a:gd name="T79" fmla="*/ 4 h 37"/>
                  <a:gd name="T80" fmla="*/ 3 w 31"/>
                  <a:gd name="T81" fmla="*/ 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1" h="37">
                    <a:moveTo>
                      <a:pt x="3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5" name="Freeform 6133">
                <a:extLst>
                  <a:ext uri="{FF2B5EF4-FFF2-40B4-BE49-F238E27FC236}">
                    <a16:creationId xmlns:a16="http://schemas.microsoft.com/office/drawing/2014/main" id="{CDB679C6-E983-4EDB-B2DC-9D993571B05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7" y="1762"/>
                <a:ext cx="6" cy="6"/>
              </a:xfrm>
              <a:custGeom>
                <a:avLst/>
                <a:gdLst>
                  <a:gd name="T0" fmla="*/ 6 w 6"/>
                  <a:gd name="T1" fmla="*/ 6 h 6"/>
                  <a:gd name="T2" fmla="*/ 6 w 6"/>
                  <a:gd name="T3" fmla="*/ 2 h 6"/>
                  <a:gd name="T4" fmla="*/ 2 w 6"/>
                  <a:gd name="T5" fmla="*/ 0 h 6"/>
                  <a:gd name="T6" fmla="*/ 0 w 6"/>
                  <a:gd name="T7" fmla="*/ 0 h 6"/>
                  <a:gd name="T8" fmla="*/ 0 w 6"/>
                  <a:gd name="T9" fmla="*/ 4 h 6"/>
                  <a:gd name="T10" fmla="*/ 2 w 6"/>
                  <a:gd name="T11" fmla="*/ 6 h 6"/>
                  <a:gd name="T12" fmla="*/ 6 w 6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6"/>
                    </a:moveTo>
                    <a:lnTo>
                      <a:pt x="6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6" name="Freeform 6134">
                <a:extLst>
                  <a:ext uri="{FF2B5EF4-FFF2-40B4-BE49-F238E27FC236}">
                    <a16:creationId xmlns:a16="http://schemas.microsoft.com/office/drawing/2014/main" id="{99139C66-7552-4919-A106-E69E2F7C92D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521" y="1281"/>
                <a:ext cx="22" cy="11"/>
              </a:xfrm>
              <a:custGeom>
                <a:avLst/>
                <a:gdLst>
                  <a:gd name="T0" fmla="*/ 5 w 22"/>
                  <a:gd name="T1" fmla="*/ 9 h 11"/>
                  <a:gd name="T2" fmla="*/ 7 w 22"/>
                  <a:gd name="T3" fmla="*/ 8 h 11"/>
                  <a:gd name="T4" fmla="*/ 7 w 22"/>
                  <a:gd name="T5" fmla="*/ 9 h 11"/>
                  <a:gd name="T6" fmla="*/ 7 w 22"/>
                  <a:gd name="T7" fmla="*/ 11 h 11"/>
                  <a:gd name="T8" fmla="*/ 13 w 22"/>
                  <a:gd name="T9" fmla="*/ 11 h 11"/>
                  <a:gd name="T10" fmla="*/ 17 w 22"/>
                  <a:gd name="T11" fmla="*/ 11 h 11"/>
                  <a:gd name="T12" fmla="*/ 18 w 22"/>
                  <a:gd name="T13" fmla="*/ 9 h 11"/>
                  <a:gd name="T14" fmla="*/ 20 w 22"/>
                  <a:gd name="T15" fmla="*/ 11 h 11"/>
                  <a:gd name="T16" fmla="*/ 22 w 22"/>
                  <a:gd name="T17" fmla="*/ 8 h 11"/>
                  <a:gd name="T18" fmla="*/ 20 w 22"/>
                  <a:gd name="T19" fmla="*/ 4 h 11"/>
                  <a:gd name="T20" fmla="*/ 18 w 22"/>
                  <a:gd name="T21" fmla="*/ 2 h 11"/>
                  <a:gd name="T22" fmla="*/ 17 w 22"/>
                  <a:gd name="T23" fmla="*/ 4 h 11"/>
                  <a:gd name="T24" fmla="*/ 15 w 22"/>
                  <a:gd name="T25" fmla="*/ 4 h 11"/>
                  <a:gd name="T26" fmla="*/ 13 w 22"/>
                  <a:gd name="T27" fmla="*/ 6 h 11"/>
                  <a:gd name="T28" fmla="*/ 9 w 22"/>
                  <a:gd name="T29" fmla="*/ 6 h 11"/>
                  <a:gd name="T30" fmla="*/ 7 w 22"/>
                  <a:gd name="T31" fmla="*/ 8 h 11"/>
                  <a:gd name="T32" fmla="*/ 9 w 22"/>
                  <a:gd name="T33" fmla="*/ 6 h 11"/>
                  <a:gd name="T34" fmla="*/ 7 w 22"/>
                  <a:gd name="T35" fmla="*/ 4 h 11"/>
                  <a:gd name="T36" fmla="*/ 9 w 22"/>
                  <a:gd name="T37" fmla="*/ 4 h 11"/>
                  <a:gd name="T38" fmla="*/ 9 w 22"/>
                  <a:gd name="T39" fmla="*/ 0 h 11"/>
                  <a:gd name="T40" fmla="*/ 5 w 22"/>
                  <a:gd name="T41" fmla="*/ 0 h 11"/>
                  <a:gd name="T42" fmla="*/ 2 w 22"/>
                  <a:gd name="T43" fmla="*/ 4 h 11"/>
                  <a:gd name="T44" fmla="*/ 4 w 22"/>
                  <a:gd name="T45" fmla="*/ 4 h 11"/>
                  <a:gd name="T46" fmla="*/ 2 w 22"/>
                  <a:gd name="T47" fmla="*/ 6 h 11"/>
                  <a:gd name="T48" fmla="*/ 0 w 22"/>
                  <a:gd name="T49" fmla="*/ 9 h 11"/>
                  <a:gd name="T50" fmla="*/ 4 w 22"/>
                  <a:gd name="T51" fmla="*/ 11 h 11"/>
                  <a:gd name="T52" fmla="*/ 5 w 22"/>
                  <a:gd name="T53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" h="11">
                    <a:moveTo>
                      <a:pt x="5" y="9"/>
                    </a:moveTo>
                    <a:lnTo>
                      <a:pt x="7" y="8"/>
                    </a:lnTo>
                    <a:lnTo>
                      <a:pt x="7" y="9"/>
                    </a:lnTo>
                    <a:lnTo>
                      <a:pt x="7" y="11"/>
                    </a:lnTo>
                    <a:lnTo>
                      <a:pt x="13" y="11"/>
                    </a:lnTo>
                    <a:lnTo>
                      <a:pt x="17" y="11"/>
                    </a:lnTo>
                    <a:lnTo>
                      <a:pt x="18" y="9"/>
                    </a:lnTo>
                    <a:lnTo>
                      <a:pt x="20" y="11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7" y="4"/>
                    </a:lnTo>
                    <a:lnTo>
                      <a:pt x="15" y="4"/>
                    </a:lnTo>
                    <a:lnTo>
                      <a:pt x="13" y="6"/>
                    </a:lnTo>
                    <a:lnTo>
                      <a:pt x="9" y="6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7" y="4"/>
                    </a:lnTo>
                    <a:lnTo>
                      <a:pt x="9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9"/>
                    </a:lnTo>
                    <a:lnTo>
                      <a:pt x="4" y="11"/>
                    </a:lnTo>
                    <a:lnTo>
                      <a:pt x="5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7" name="Freeform 6135">
                <a:extLst>
                  <a:ext uri="{FF2B5EF4-FFF2-40B4-BE49-F238E27FC236}">
                    <a16:creationId xmlns:a16="http://schemas.microsoft.com/office/drawing/2014/main" id="{BAE33729-8577-4D13-ACB9-ACAD960EB2D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53" y="1805"/>
                <a:ext cx="6" cy="7"/>
              </a:xfrm>
              <a:custGeom>
                <a:avLst/>
                <a:gdLst>
                  <a:gd name="T0" fmla="*/ 6 w 6"/>
                  <a:gd name="T1" fmla="*/ 0 h 7"/>
                  <a:gd name="T2" fmla="*/ 2 w 6"/>
                  <a:gd name="T3" fmla="*/ 0 h 7"/>
                  <a:gd name="T4" fmla="*/ 0 w 6"/>
                  <a:gd name="T5" fmla="*/ 2 h 7"/>
                  <a:gd name="T6" fmla="*/ 0 w 6"/>
                  <a:gd name="T7" fmla="*/ 6 h 7"/>
                  <a:gd name="T8" fmla="*/ 2 w 6"/>
                  <a:gd name="T9" fmla="*/ 7 h 7"/>
                  <a:gd name="T10" fmla="*/ 4 w 6"/>
                  <a:gd name="T11" fmla="*/ 7 h 7"/>
                  <a:gd name="T12" fmla="*/ 6 w 6"/>
                  <a:gd name="T13" fmla="*/ 7 h 7"/>
                  <a:gd name="T14" fmla="*/ 6 w 6"/>
                  <a:gd name="T15" fmla="*/ 6 h 7"/>
                  <a:gd name="T16" fmla="*/ 6 w 6"/>
                  <a:gd name="T17" fmla="*/ 4 h 7"/>
                  <a:gd name="T18" fmla="*/ 6 w 6"/>
                  <a:gd name="T19" fmla="*/ 2 h 7"/>
                  <a:gd name="T20" fmla="*/ 6 w 6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7">
                    <a:moveTo>
                      <a:pt x="6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8" name="Freeform 6136">
                <a:extLst>
                  <a:ext uri="{FF2B5EF4-FFF2-40B4-BE49-F238E27FC236}">
                    <a16:creationId xmlns:a16="http://schemas.microsoft.com/office/drawing/2014/main" id="{E402F63B-099C-4E16-9311-E63AE1D1471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08" y="1341"/>
                <a:ext cx="19" cy="13"/>
              </a:xfrm>
              <a:custGeom>
                <a:avLst/>
                <a:gdLst>
                  <a:gd name="T0" fmla="*/ 9 w 19"/>
                  <a:gd name="T1" fmla="*/ 3 h 13"/>
                  <a:gd name="T2" fmla="*/ 7 w 19"/>
                  <a:gd name="T3" fmla="*/ 3 h 13"/>
                  <a:gd name="T4" fmla="*/ 4 w 19"/>
                  <a:gd name="T5" fmla="*/ 2 h 13"/>
                  <a:gd name="T6" fmla="*/ 0 w 19"/>
                  <a:gd name="T7" fmla="*/ 0 h 13"/>
                  <a:gd name="T8" fmla="*/ 0 w 19"/>
                  <a:gd name="T9" fmla="*/ 2 h 13"/>
                  <a:gd name="T10" fmla="*/ 0 w 19"/>
                  <a:gd name="T11" fmla="*/ 5 h 13"/>
                  <a:gd name="T12" fmla="*/ 2 w 19"/>
                  <a:gd name="T13" fmla="*/ 7 h 13"/>
                  <a:gd name="T14" fmla="*/ 6 w 19"/>
                  <a:gd name="T15" fmla="*/ 7 h 13"/>
                  <a:gd name="T16" fmla="*/ 7 w 19"/>
                  <a:gd name="T17" fmla="*/ 9 h 13"/>
                  <a:gd name="T18" fmla="*/ 11 w 19"/>
                  <a:gd name="T19" fmla="*/ 9 h 13"/>
                  <a:gd name="T20" fmla="*/ 15 w 19"/>
                  <a:gd name="T21" fmla="*/ 13 h 13"/>
                  <a:gd name="T22" fmla="*/ 17 w 19"/>
                  <a:gd name="T23" fmla="*/ 13 h 13"/>
                  <a:gd name="T24" fmla="*/ 19 w 19"/>
                  <a:gd name="T25" fmla="*/ 9 h 13"/>
                  <a:gd name="T26" fmla="*/ 13 w 19"/>
                  <a:gd name="T27" fmla="*/ 5 h 13"/>
                  <a:gd name="T28" fmla="*/ 9 w 19"/>
                  <a:gd name="T2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13">
                    <a:moveTo>
                      <a:pt x="9" y="3"/>
                    </a:moveTo>
                    <a:lnTo>
                      <a:pt x="7" y="3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2" y="7"/>
                    </a:lnTo>
                    <a:lnTo>
                      <a:pt x="6" y="7"/>
                    </a:lnTo>
                    <a:lnTo>
                      <a:pt x="7" y="9"/>
                    </a:lnTo>
                    <a:lnTo>
                      <a:pt x="11" y="9"/>
                    </a:lnTo>
                    <a:lnTo>
                      <a:pt x="15" y="13"/>
                    </a:lnTo>
                    <a:lnTo>
                      <a:pt x="17" y="13"/>
                    </a:lnTo>
                    <a:lnTo>
                      <a:pt x="19" y="9"/>
                    </a:lnTo>
                    <a:lnTo>
                      <a:pt x="13" y="5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9" name="Freeform 6137">
                <a:extLst>
                  <a:ext uri="{FF2B5EF4-FFF2-40B4-BE49-F238E27FC236}">
                    <a16:creationId xmlns:a16="http://schemas.microsoft.com/office/drawing/2014/main" id="{28520FC9-1403-4A2C-9BA9-70A1CFD4087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58" y="1277"/>
                <a:ext cx="20" cy="25"/>
              </a:xfrm>
              <a:custGeom>
                <a:avLst/>
                <a:gdLst>
                  <a:gd name="T0" fmla="*/ 5 w 20"/>
                  <a:gd name="T1" fmla="*/ 8 h 25"/>
                  <a:gd name="T2" fmla="*/ 9 w 20"/>
                  <a:gd name="T3" fmla="*/ 12 h 25"/>
                  <a:gd name="T4" fmla="*/ 13 w 20"/>
                  <a:gd name="T5" fmla="*/ 17 h 25"/>
                  <a:gd name="T6" fmla="*/ 15 w 20"/>
                  <a:gd name="T7" fmla="*/ 23 h 25"/>
                  <a:gd name="T8" fmla="*/ 18 w 20"/>
                  <a:gd name="T9" fmla="*/ 25 h 25"/>
                  <a:gd name="T10" fmla="*/ 20 w 20"/>
                  <a:gd name="T11" fmla="*/ 23 h 25"/>
                  <a:gd name="T12" fmla="*/ 20 w 20"/>
                  <a:gd name="T13" fmla="*/ 19 h 25"/>
                  <a:gd name="T14" fmla="*/ 18 w 20"/>
                  <a:gd name="T15" fmla="*/ 13 h 25"/>
                  <a:gd name="T16" fmla="*/ 17 w 20"/>
                  <a:gd name="T17" fmla="*/ 10 h 25"/>
                  <a:gd name="T18" fmla="*/ 15 w 20"/>
                  <a:gd name="T19" fmla="*/ 6 h 25"/>
                  <a:gd name="T20" fmla="*/ 9 w 20"/>
                  <a:gd name="T21" fmla="*/ 6 h 25"/>
                  <a:gd name="T22" fmla="*/ 7 w 20"/>
                  <a:gd name="T23" fmla="*/ 2 h 25"/>
                  <a:gd name="T24" fmla="*/ 5 w 20"/>
                  <a:gd name="T25" fmla="*/ 0 h 25"/>
                  <a:gd name="T26" fmla="*/ 0 w 20"/>
                  <a:gd name="T27" fmla="*/ 0 h 25"/>
                  <a:gd name="T28" fmla="*/ 2 w 20"/>
                  <a:gd name="T29" fmla="*/ 4 h 25"/>
                  <a:gd name="T30" fmla="*/ 5 w 20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25">
                    <a:moveTo>
                      <a:pt x="5" y="8"/>
                    </a:moveTo>
                    <a:lnTo>
                      <a:pt x="9" y="12"/>
                    </a:lnTo>
                    <a:lnTo>
                      <a:pt x="13" y="17"/>
                    </a:lnTo>
                    <a:lnTo>
                      <a:pt x="15" y="23"/>
                    </a:lnTo>
                    <a:lnTo>
                      <a:pt x="18" y="25"/>
                    </a:lnTo>
                    <a:lnTo>
                      <a:pt x="20" y="23"/>
                    </a:lnTo>
                    <a:lnTo>
                      <a:pt x="20" y="19"/>
                    </a:lnTo>
                    <a:lnTo>
                      <a:pt x="18" y="13"/>
                    </a:lnTo>
                    <a:lnTo>
                      <a:pt x="17" y="10"/>
                    </a:lnTo>
                    <a:lnTo>
                      <a:pt x="15" y="6"/>
                    </a:lnTo>
                    <a:lnTo>
                      <a:pt x="9" y="6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0" name="Freeform 6138">
                <a:extLst>
                  <a:ext uri="{FF2B5EF4-FFF2-40B4-BE49-F238E27FC236}">
                    <a16:creationId xmlns:a16="http://schemas.microsoft.com/office/drawing/2014/main" id="{1CD7FF09-6149-4FEE-9FC7-A5549C78F9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672" y="1400"/>
                <a:ext cx="22" cy="21"/>
              </a:xfrm>
              <a:custGeom>
                <a:avLst/>
                <a:gdLst>
                  <a:gd name="T0" fmla="*/ 0 w 22"/>
                  <a:gd name="T1" fmla="*/ 13 h 21"/>
                  <a:gd name="T2" fmla="*/ 0 w 22"/>
                  <a:gd name="T3" fmla="*/ 15 h 21"/>
                  <a:gd name="T4" fmla="*/ 1 w 22"/>
                  <a:gd name="T5" fmla="*/ 17 h 21"/>
                  <a:gd name="T6" fmla="*/ 5 w 22"/>
                  <a:gd name="T7" fmla="*/ 17 h 21"/>
                  <a:gd name="T8" fmla="*/ 14 w 22"/>
                  <a:gd name="T9" fmla="*/ 19 h 21"/>
                  <a:gd name="T10" fmla="*/ 16 w 22"/>
                  <a:gd name="T11" fmla="*/ 21 h 21"/>
                  <a:gd name="T12" fmla="*/ 20 w 22"/>
                  <a:gd name="T13" fmla="*/ 19 h 21"/>
                  <a:gd name="T14" fmla="*/ 20 w 22"/>
                  <a:gd name="T15" fmla="*/ 17 h 21"/>
                  <a:gd name="T16" fmla="*/ 22 w 22"/>
                  <a:gd name="T17" fmla="*/ 15 h 21"/>
                  <a:gd name="T18" fmla="*/ 22 w 22"/>
                  <a:gd name="T19" fmla="*/ 13 h 21"/>
                  <a:gd name="T20" fmla="*/ 20 w 22"/>
                  <a:gd name="T21" fmla="*/ 12 h 21"/>
                  <a:gd name="T22" fmla="*/ 20 w 22"/>
                  <a:gd name="T23" fmla="*/ 8 h 21"/>
                  <a:gd name="T24" fmla="*/ 18 w 22"/>
                  <a:gd name="T25" fmla="*/ 6 h 21"/>
                  <a:gd name="T26" fmla="*/ 18 w 22"/>
                  <a:gd name="T27" fmla="*/ 2 h 21"/>
                  <a:gd name="T28" fmla="*/ 18 w 22"/>
                  <a:gd name="T29" fmla="*/ 0 h 21"/>
                  <a:gd name="T30" fmla="*/ 14 w 22"/>
                  <a:gd name="T31" fmla="*/ 0 h 21"/>
                  <a:gd name="T32" fmla="*/ 9 w 22"/>
                  <a:gd name="T33" fmla="*/ 0 h 21"/>
                  <a:gd name="T34" fmla="*/ 3 w 22"/>
                  <a:gd name="T35" fmla="*/ 4 h 21"/>
                  <a:gd name="T36" fmla="*/ 1 w 22"/>
                  <a:gd name="T37" fmla="*/ 4 h 21"/>
                  <a:gd name="T38" fmla="*/ 0 w 22"/>
                  <a:gd name="T39" fmla="*/ 6 h 21"/>
                  <a:gd name="T40" fmla="*/ 1 w 22"/>
                  <a:gd name="T41" fmla="*/ 10 h 21"/>
                  <a:gd name="T42" fmla="*/ 3 w 22"/>
                  <a:gd name="T43" fmla="*/ 12 h 21"/>
                  <a:gd name="T44" fmla="*/ 3 w 22"/>
                  <a:gd name="T45" fmla="*/ 13 h 21"/>
                  <a:gd name="T46" fmla="*/ 3 w 22"/>
                  <a:gd name="T47" fmla="*/ 13 h 21"/>
                  <a:gd name="T48" fmla="*/ 0 w 22"/>
                  <a:gd name="T49" fmla="*/ 1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" h="21">
                    <a:moveTo>
                      <a:pt x="0" y="13"/>
                    </a:moveTo>
                    <a:lnTo>
                      <a:pt x="0" y="15"/>
                    </a:lnTo>
                    <a:lnTo>
                      <a:pt x="1" y="17"/>
                    </a:lnTo>
                    <a:lnTo>
                      <a:pt x="5" y="17"/>
                    </a:lnTo>
                    <a:lnTo>
                      <a:pt x="14" y="19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0" y="17"/>
                    </a:lnTo>
                    <a:lnTo>
                      <a:pt x="22" y="15"/>
                    </a:lnTo>
                    <a:lnTo>
                      <a:pt x="22" y="13"/>
                    </a:lnTo>
                    <a:lnTo>
                      <a:pt x="20" y="12"/>
                    </a:lnTo>
                    <a:lnTo>
                      <a:pt x="20" y="8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9" y="0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6"/>
                    </a:lnTo>
                    <a:lnTo>
                      <a:pt x="1" y="10"/>
                    </a:lnTo>
                    <a:lnTo>
                      <a:pt x="3" y="12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1" name="Freeform 6139">
                <a:extLst>
                  <a:ext uri="{FF2B5EF4-FFF2-40B4-BE49-F238E27FC236}">
                    <a16:creationId xmlns:a16="http://schemas.microsoft.com/office/drawing/2014/main" id="{F0EA6FCA-ADE7-4B12-8F91-922408CC22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556" y="1315"/>
                <a:ext cx="8" cy="9"/>
              </a:xfrm>
              <a:custGeom>
                <a:avLst/>
                <a:gdLst>
                  <a:gd name="T0" fmla="*/ 2 w 8"/>
                  <a:gd name="T1" fmla="*/ 7 h 9"/>
                  <a:gd name="T2" fmla="*/ 2 w 8"/>
                  <a:gd name="T3" fmla="*/ 9 h 9"/>
                  <a:gd name="T4" fmla="*/ 8 w 8"/>
                  <a:gd name="T5" fmla="*/ 7 h 9"/>
                  <a:gd name="T6" fmla="*/ 8 w 8"/>
                  <a:gd name="T7" fmla="*/ 3 h 9"/>
                  <a:gd name="T8" fmla="*/ 6 w 8"/>
                  <a:gd name="T9" fmla="*/ 0 h 9"/>
                  <a:gd name="T10" fmla="*/ 2 w 8"/>
                  <a:gd name="T11" fmla="*/ 0 h 9"/>
                  <a:gd name="T12" fmla="*/ 0 w 8"/>
                  <a:gd name="T13" fmla="*/ 0 h 9"/>
                  <a:gd name="T14" fmla="*/ 0 w 8"/>
                  <a:gd name="T15" fmla="*/ 3 h 9"/>
                  <a:gd name="T16" fmla="*/ 2 w 8"/>
                  <a:gd name="T17" fmla="*/ 5 h 9"/>
                  <a:gd name="T18" fmla="*/ 2 w 8"/>
                  <a:gd name="T19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9">
                    <a:moveTo>
                      <a:pt x="2" y="7"/>
                    </a:moveTo>
                    <a:lnTo>
                      <a:pt x="2" y="9"/>
                    </a:lnTo>
                    <a:lnTo>
                      <a:pt x="8" y="7"/>
                    </a:lnTo>
                    <a:lnTo>
                      <a:pt x="8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2" name="Freeform 6140">
                <a:extLst>
                  <a:ext uri="{FF2B5EF4-FFF2-40B4-BE49-F238E27FC236}">
                    <a16:creationId xmlns:a16="http://schemas.microsoft.com/office/drawing/2014/main" id="{0F28FCD7-399B-4D87-972E-DF98F26CA6C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96" y="1477"/>
                <a:ext cx="7" cy="7"/>
              </a:xfrm>
              <a:custGeom>
                <a:avLst/>
                <a:gdLst>
                  <a:gd name="T0" fmla="*/ 0 w 7"/>
                  <a:gd name="T1" fmla="*/ 2 h 7"/>
                  <a:gd name="T2" fmla="*/ 0 w 7"/>
                  <a:gd name="T3" fmla="*/ 5 h 7"/>
                  <a:gd name="T4" fmla="*/ 4 w 7"/>
                  <a:gd name="T5" fmla="*/ 7 h 7"/>
                  <a:gd name="T6" fmla="*/ 6 w 7"/>
                  <a:gd name="T7" fmla="*/ 5 h 7"/>
                  <a:gd name="T8" fmla="*/ 6 w 7"/>
                  <a:gd name="T9" fmla="*/ 4 h 7"/>
                  <a:gd name="T10" fmla="*/ 7 w 7"/>
                  <a:gd name="T11" fmla="*/ 2 h 7"/>
                  <a:gd name="T12" fmla="*/ 7 w 7"/>
                  <a:gd name="T13" fmla="*/ 0 h 7"/>
                  <a:gd name="T14" fmla="*/ 6 w 7"/>
                  <a:gd name="T15" fmla="*/ 0 h 7"/>
                  <a:gd name="T16" fmla="*/ 0 w 7"/>
                  <a:gd name="T1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7">
                    <a:moveTo>
                      <a:pt x="0" y="2"/>
                    </a:moveTo>
                    <a:lnTo>
                      <a:pt x="0" y="5"/>
                    </a:lnTo>
                    <a:lnTo>
                      <a:pt x="4" y="7"/>
                    </a:lnTo>
                    <a:lnTo>
                      <a:pt x="6" y="5"/>
                    </a:lnTo>
                    <a:lnTo>
                      <a:pt x="6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3" name="Freeform 6141">
                <a:extLst>
                  <a:ext uri="{FF2B5EF4-FFF2-40B4-BE49-F238E27FC236}">
                    <a16:creationId xmlns:a16="http://schemas.microsoft.com/office/drawing/2014/main" id="{E011ABB7-7CDC-46D2-8DAB-7BF8E76EBDA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4" y="1320"/>
                <a:ext cx="9" cy="8"/>
              </a:xfrm>
              <a:custGeom>
                <a:avLst/>
                <a:gdLst>
                  <a:gd name="T0" fmla="*/ 5 w 9"/>
                  <a:gd name="T1" fmla="*/ 0 h 8"/>
                  <a:gd name="T2" fmla="*/ 3 w 9"/>
                  <a:gd name="T3" fmla="*/ 2 h 8"/>
                  <a:gd name="T4" fmla="*/ 2 w 9"/>
                  <a:gd name="T5" fmla="*/ 4 h 8"/>
                  <a:gd name="T6" fmla="*/ 0 w 9"/>
                  <a:gd name="T7" fmla="*/ 4 h 8"/>
                  <a:gd name="T8" fmla="*/ 0 w 9"/>
                  <a:gd name="T9" fmla="*/ 8 h 8"/>
                  <a:gd name="T10" fmla="*/ 3 w 9"/>
                  <a:gd name="T11" fmla="*/ 8 h 8"/>
                  <a:gd name="T12" fmla="*/ 7 w 9"/>
                  <a:gd name="T13" fmla="*/ 8 h 8"/>
                  <a:gd name="T14" fmla="*/ 9 w 9"/>
                  <a:gd name="T15" fmla="*/ 6 h 8"/>
                  <a:gd name="T16" fmla="*/ 7 w 9"/>
                  <a:gd name="T17" fmla="*/ 4 h 8"/>
                  <a:gd name="T18" fmla="*/ 5 w 9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8">
                    <a:moveTo>
                      <a:pt x="5" y="0"/>
                    </a:moveTo>
                    <a:lnTo>
                      <a:pt x="3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3" y="8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7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4" name="Freeform 6142">
                <a:extLst>
                  <a:ext uri="{FF2B5EF4-FFF2-40B4-BE49-F238E27FC236}">
                    <a16:creationId xmlns:a16="http://schemas.microsoft.com/office/drawing/2014/main" id="{6505BA30-39B5-4030-9CCE-1CC2571237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39" y="1302"/>
                <a:ext cx="9" cy="7"/>
              </a:xfrm>
              <a:custGeom>
                <a:avLst/>
                <a:gdLst>
                  <a:gd name="T0" fmla="*/ 5 w 9"/>
                  <a:gd name="T1" fmla="*/ 1 h 7"/>
                  <a:gd name="T2" fmla="*/ 3 w 9"/>
                  <a:gd name="T3" fmla="*/ 3 h 7"/>
                  <a:gd name="T4" fmla="*/ 0 w 9"/>
                  <a:gd name="T5" fmla="*/ 3 h 7"/>
                  <a:gd name="T6" fmla="*/ 3 w 9"/>
                  <a:gd name="T7" fmla="*/ 7 h 7"/>
                  <a:gd name="T8" fmla="*/ 7 w 9"/>
                  <a:gd name="T9" fmla="*/ 7 h 7"/>
                  <a:gd name="T10" fmla="*/ 9 w 9"/>
                  <a:gd name="T11" fmla="*/ 5 h 7"/>
                  <a:gd name="T12" fmla="*/ 9 w 9"/>
                  <a:gd name="T13" fmla="*/ 3 h 7"/>
                  <a:gd name="T14" fmla="*/ 7 w 9"/>
                  <a:gd name="T15" fmla="*/ 0 h 7"/>
                  <a:gd name="T16" fmla="*/ 5 w 9"/>
                  <a:gd name="T1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7">
                    <a:moveTo>
                      <a:pt x="5" y="1"/>
                    </a:moveTo>
                    <a:lnTo>
                      <a:pt x="3" y="3"/>
                    </a:lnTo>
                    <a:lnTo>
                      <a:pt x="0" y="3"/>
                    </a:lnTo>
                    <a:lnTo>
                      <a:pt x="3" y="7"/>
                    </a:lnTo>
                    <a:lnTo>
                      <a:pt x="7" y="7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0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5" name="Freeform 6143">
                <a:extLst>
                  <a:ext uri="{FF2B5EF4-FFF2-40B4-BE49-F238E27FC236}">
                    <a16:creationId xmlns:a16="http://schemas.microsoft.com/office/drawing/2014/main" id="{4796D5F3-9A7F-480D-9150-76DAF119BA5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79" y="1757"/>
                <a:ext cx="6" cy="5"/>
              </a:xfrm>
              <a:custGeom>
                <a:avLst/>
                <a:gdLst>
                  <a:gd name="T0" fmla="*/ 6 w 6"/>
                  <a:gd name="T1" fmla="*/ 1 h 5"/>
                  <a:gd name="T2" fmla="*/ 6 w 6"/>
                  <a:gd name="T3" fmla="*/ 0 h 5"/>
                  <a:gd name="T4" fmla="*/ 2 w 6"/>
                  <a:gd name="T5" fmla="*/ 0 h 5"/>
                  <a:gd name="T6" fmla="*/ 0 w 6"/>
                  <a:gd name="T7" fmla="*/ 1 h 5"/>
                  <a:gd name="T8" fmla="*/ 0 w 6"/>
                  <a:gd name="T9" fmla="*/ 5 h 5"/>
                  <a:gd name="T10" fmla="*/ 4 w 6"/>
                  <a:gd name="T11" fmla="*/ 5 h 5"/>
                  <a:gd name="T12" fmla="*/ 6 w 6"/>
                  <a:gd name="T13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6" y="1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4" y="5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6" name="Freeform 6144">
                <a:extLst>
                  <a:ext uri="{FF2B5EF4-FFF2-40B4-BE49-F238E27FC236}">
                    <a16:creationId xmlns:a16="http://schemas.microsoft.com/office/drawing/2014/main" id="{78167F0A-B8D0-4779-8B9C-2B62C09090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18" y="1324"/>
                <a:ext cx="6" cy="9"/>
              </a:xfrm>
              <a:custGeom>
                <a:avLst/>
                <a:gdLst>
                  <a:gd name="T0" fmla="*/ 0 w 6"/>
                  <a:gd name="T1" fmla="*/ 0 h 9"/>
                  <a:gd name="T2" fmla="*/ 0 w 6"/>
                  <a:gd name="T3" fmla="*/ 4 h 9"/>
                  <a:gd name="T4" fmla="*/ 2 w 6"/>
                  <a:gd name="T5" fmla="*/ 7 h 9"/>
                  <a:gd name="T6" fmla="*/ 4 w 6"/>
                  <a:gd name="T7" fmla="*/ 9 h 9"/>
                  <a:gd name="T8" fmla="*/ 6 w 6"/>
                  <a:gd name="T9" fmla="*/ 4 h 9"/>
                  <a:gd name="T10" fmla="*/ 4 w 6"/>
                  <a:gd name="T11" fmla="*/ 2 h 9"/>
                  <a:gd name="T12" fmla="*/ 0 w 6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0" y="0"/>
                    </a:moveTo>
                    <a:lnTo>
                      <a:pt x="0" y="4"/>
                    </a:lnTo>
                    <a:lnTo>
                      <a:pt x="2" y="7"/>
                    </a:lnTo>
                    <a:lnTo>
                      <a:pt x="4" y="9"/>
                    </a:lnTo>
                    <a:lnTo>
                      <a:pt x="6" y="4"/>
                    </a:lnTo>
                    <a:lnTo>
                      <a:pt x="4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7" name="Freeform 6145">
                <a:extLst>
                  <a:ext uri="{FF2B5EF4-FFF2-40B4-BE49-F238E27FC236}">
                    <a16:creationId xmlns:a16="http://schemas.microsoft.com/office/drawing/2014/main" id="{D8BE18EA-5297-400F-8CC7-6D7BDBA794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1" y="1898"/>
                <a:ext cx="95" cy="200"/>
              </a:xfrm>
              <a:custGeom>
                <a:avLst/>
                <a:gdLst>
                  <a:gd name="T0" fmla="*/ 35 w 95"/>
                  <a:gd name="T1" fmla="*/ 79 h 200"/>
                  <a:gd name="T2" fmla="*/ 37 w 95"/>
                  <a:gd name="T3" fmla="*/ 92 h 200"/>
                  <a:gd name="T4" fmla="*/ 42 w 95"/>
                  <a:gd name="T5" fmla="*/ 97 h 200"/>
                  <a:gd name="T6" fmla="*/ 44 w 95"/>
                  <a:gd name="T7" fmla="*/ 106 h 200"/>
                  <a:gd name="T8" fmla="*/ 46 w 95"/>
                  <a:gd name="T9" fmla="*/ 118 h 200"/>
                  <a:gd name="T10" fmla="*/ 48 w 95"/>
                  <a:gd name="T11" fmla="*/ 125 h 200"/>
                  <a:gd name="T12" fmla="*/ 50 w 95"/>
                  <a:gd name="T13" fmla="*/ 136 h 200"/>
                  <a:gd name="T14" fmla="*/ 57 w 95"/>
                  <a:gd name="T15" fmla="*/ 147 h 200"/>
                  <a:gd name="T16" fmla="*/ 61 w 95"/>
                  <a:gd name="T17" fmla="*/ 162 h 200"/>
                  <a:gd name="T18" fmla="*/ 67 w 95"/>
                  <a:gd name="T19" fmla="*/ 174 h 200"/>
                  <a:gd name="T20" fmla="*/ 67 w 95"/>
                  <a:gd name="T21" fmla="*/ 185 h 200"/>
                  <a:gd name="T22" fmla="*/ 72 w 95"/>
                  <a:gd name="T23" fmla="*/ 196 h 200"/>
                  <a:gd name="T24" fmla="*/ 78 w 95"/>
                  <a:gd name="T25" fmla="*/ 190 h 200"/>
                  <a:gd name="T26" fmla="*/ 76 w 95"/>
                  <a:gd name="T27" fmla="*/ 181 h 200"/>
                  <a:gd name="T28" fmla="*/ 82 w 95"/>
                  <a:gd name="T29" fmla="*/ 183 h 200"/>
                  <a:gd name="T30" fmla="*/ 87 w 95"/>
                  <a:gd name="T31" fmla="*/ 185 h 200"/>
                  <a:gd name="T32" fmla="*/ 95 w 95"/>
                  <a:gd name="T33" fmla="*/ 194 h 200"/>
                  <a:gd name="T34" fmla="*/ 95 w 95"/>
                  <a:gd name="T35" fmla="*/ 185 h 200"/>
                  <a:gd name="T36" fmla="*/ 91 w 95"/>
                  <a:gd name="T37" fmla="*/ 175 h 200"/>
                  <a:gd name="T38" fmla="*/ 85 w 95"/>
                  <a:gd name="T39" fmla="*/ 174 h 200"/>
                  <a:gd name="T40" fmla="*/ 80 w 95"/>
                  <a:gd name="T41" fmla="*/ 166 h 200"/>
                  <a:gd name="T42" fmla="*/ 72 w 95"/>
                  <a:gd name="T43" fmla="*/ 159 h 200"/>
                  <a:gd name="T44" fmla="*/ 68 w 95"/>
                  <a:gd name="T45" fmla="*/ 147 h 200"/>
                  <a:gd name="T46" fmla="*/ 67 w 95"/>
                  <a:gd name="T47" fmla="*/ 136 h 200"/>
                  <a:gd name="T48" fmla="*/ 65 w 95"/>
                  <a:gd name="T49" fmla="*/ 125 h 200"/>
                  <a:gd name="T50" fmla="*/ 67 w 95"/>
                  <a:gd name="T51" fmla="*/ 121 h 200"/>
                  <a:gd name="T52" fmla="*/ 70 w 95"/>
                  <a:gd name="T53" fmla="*/ 121 h 200"/>
                  <a:gd name="T54" fmla="*/ 78 w 95"/>
                  <a:gd name="T55" fmla="*/ 127 h 200"/>
                  <a:gd name="T56" fmla="*/ 87 w 95"/>
                  <a:gd name="T57" fmla="*/ 133 h 200"/>
                  <a:gd name="T58" fmla="*/ 85 w 95"/>
                  <a:gd name="T59" fmla="*/ 125 h 200"/>
                  <a:gd name="T60" fmla="*/ 78 w 95"/>
                  <a:gd name="T61" fmla="*/ 116 h 200"/>
                  <a:gd name="T62" fmla="*/ 72 w 95"/>
                  <a:gd name="T63" fmla="*/ 108 h 200"/>
                  <a:gd name="T64" fmla="*/ 68 w 95"/>
                  <a:gd name="T65" fmla="*/ 101 h 200"/>
                  <a:gd name="T66" fmla="*/ 61 w 95"/>
                  <a:gd name="T67" fmla="*/ 86 h 200"/>
                  <a:gd name="T68" fmla="*/ 52 w 95"/>
                  <a:gd name="T69" fmla="*/ 75 h 200"/>
                  <a:gd name="T70" fmla="*/ 46 w 95"/>
                  <a:gd name="T71" fmla="*/ 67 h 200"/>
                  <a:gd name="T72" fmla="*/ 42 w 95"/>
                  <a:gd name="T73" fmla="*/ 62 h 200"/>
                  <a:gd name="T74" fmla="*/ 37 w 95"/>
                  <a:gd name="T75" fmla="*/ 54 h 200"/>
                  <a:gd name="T76" fmla="*/ 39 w 95"/>
                  <a:gd name="T77" fmla="*/ 52 h 200"/>
                  <a:gd name="T78" fmla="*/ 39 w 95"/>
                  <a:gd name="T79" fmla="*/ 43 h 200"/>
                  <a:gd name="T80" fmla="*/ 28 w 95"/>
                  <a:gd name="T81" fmla="*/ 23 h 200"/>
                  <a:gd name="T82" fmla="*/ 20 w 95"/>
                  <a:gd name="T83" fmla="*/ 17 h 200"/>
                  <a:gd name="T84" fmla="*/ 16 w 95"/>
                  <a:gd name="T85" fmla="*/ 8 h 200"/>
                  <a:gd name="T86" fmla="*/ 9 w 95"/>
                  <a:gd name="T87" fmla="*/ 0 h 200"/>
                  <a:gd name="T88" fmla="*/ 7 w 95"/>
                  <a:gd name="T89" fmla="*/ 6 h 200"/>
                  <a:gd name="T90" fmla="*/ 0 w 95"/>
                  <a:gd name="T91" fmla="*/ 4 h 200"/>
                  <a:gd name="T92" fmla="*/ 11 w 95"/>
                  <a:gd name="T93" fmla="*/ 13 h 200"/>
                  <a:gd name="T94" fmla="*/ 13 w 95"/>
                  <a:gd name="T95" fmla="*/ 23 h 200"/>
                  <a:gd name="T96" fmla="*/ 15 w 95"/>
                  <a:gd name="T97" fmla="*/ 24 h 200"/>
                  <a:gd name="T98" fmla="*/ 7 w 95"/>
                  <a:gd name="T99" fmla="*/ 23 h 200"/>
                  <a:gd name="T100" fmla="*/ 9 w 95"/>
                  <a:gd name="T101" fmla="*/ 34 h 200"/>
                  <a:gd name="T102" fmla="*/ 15 w 95"/>
                  <a:gd name="T103" fmla="*/ 47 h 200"/>
                  <a:gd name="T104" fmla="*/ 18 w 95"/>
                  <a:gd name="T105" fmla="*/ 60 h 200"/>
                  <a:gd name="T106" fmla="*/ 24 w 95"/>
                  <a:gd name="T107" fmla="*/ 65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200">
                    <a:moveTo>
                      <a:pt x="29" y="75"/>
                    </a:moveTo>
                    <a:lnTo>
                      <a:pt x="31" y="75"/>
                    </a:lnTo>
                    <a:lnTo>
                      <a:pt x="35" y="79"/>
                    </a:lnTo>
                    <a:lnTo>
                      <a:pt x="35" y="84"/>
                    </a:lnTo>
                    <a:lnTo>
                      <a:pt x="35" y="88"/>
                    </a:lnTo>
                    <a:lnTo>
                      <a:pt x="37" y="92"/>
                    </a:lnTo>
                    <a:lnTo>
                      <a:pt x="37" y="93"/>
                    </a:lnTo>
                    <a:lnTo>
                      <a:pt x="41" y="95"/>
                    </a:lnTo>
                    <a:lnTo>
                      <a:pt x="42" y="97"/>
                    </a:lnTo>
                    <a:lnTo>
                      <a:pt x="41" y="97"/>
                    </a:lnTo>
                    <a:lnTo>
                      <a:pt x="41" y="101"/>
                    </a:lnTo>
                    <a:lnTo>
                      <a:pt x="44" y="106"/>
                    </a:lnTo>
                    <a:lnTo>
                      <a:pt x="46" y="108"/>
                    </a:lnTo>
                    <a:lnTo>
                      <a:pt x="46" y="112"/>
                    </a:lnTo>
                    <a:lnTo>
                      <a:pt x="46" y="118"/>
                    </a:lnTo>
                    <a:lnTo>
                      <a:pt x="48" y="120"/>
                    </a:lnTo>
                    <a:lnTo>
                      <a:pt x="48" y="121"/>
                    </a:lnTo>
                    <a:lnTo>
                      <a:pt x="48" y="125"/>
                    </a:lnTo>
                    <a:lnTo>
                      <a:pt x="50" y="131"/>
                    </a:lnTo>
                    <a:lnTo>
                      <a:pt x="50" y="133"/>
                    </a:lnTo>
                    <a:lnTo>
                      <a:pt x="50" y="136"/>
                    </a:lnTo>
                    <a:lnTo>
                      <a:pt x="54" y="140"/>
                    </a:lnTo>
                    <a:lnTo>
                      <a:pt x="57" y="146"/>
                    </a:lnTo>
                    <a:lnTo>
                      <a:pt x="57" y="147"/>
                    </a:lnTo>
                    <a:lnTo>
                      <a:pt x="59" y="151"/>
                    </a:lnTo>
                    <a:lnTo>
                      <a:pt x="59" y="157"/>
                    </a:lnTo>
                    <a:lnTo>
                      <a:pt x="61" y="162"/>
                    </a:lnTo>
                    <a:lnTo>
                      <a:pt x="63" y="166"/>
                    </a:lnTo>
                    <a:lnTo>
                      <a:pt x="63" y="168"/>
                    </a:lnTo>
                    <a:lnTo>
                      <a:pt x="67" y="174"/>
                    </a:lnTo>
                    <a:lnTo>
                      <a:pt x="67" y="175"/>
                    </a:lnTo>
                    <a:lnTo>
                      <a:pt x="67" y="179"/>
                    </a:lnTo>
                    <a:lnTo>
                      <a:pt x="67" y="185"/>
                    </a:lnTo>
                    <a:lnTo>
                      <a:pt x="68" y="188"/>
                    </a:lnTo>
                    <a:lnTo>
                      <a:pt x="70" y="192"/>
                    </a:lnTo>
                    <a:lnTo>
                      <a:pt x="72" y="196"/>
                    </a:lnTo>
                    <a:lnTo>
                      <a:pt x="78" y="200"/>
                    </a:lnTo>
                    <a:lnTo>
                      <a:pt x="78" y="194"/>
                    </a:lnTo>
                    <a:lnTo>
                      <a:pt x="78" y="190"/>
                    </a:lnTo>
                    <a:lnTo>
                      <a:pt x="78" y="188"/>
                    </a:lnTo>
                    <a:lnTo>
                      <a:pt x="76" y="185"/>
                    </a:lnTo>
                    <a:lnTo>
                      <a:pt x="76" y="181"/>
                    </a:lnTo>
                    <a:lnTo>
                      <a:pt x="78" y="179"/>
                    </a:lnTo>
                    <a:lnTo>
                      <a:pt x="78" y="181"/>
                    </a:lnTo>
                    <a:lnTo>
                      <a:pt x="82" y="183"/>
                    </a:lnTo>
                    <a:lnTo>
                      <a:pt x="87" y="183"/>
                    </a:lnTo>
                    <a:lnTo>
                      <a:pt x="87" y="183"/>
                    </a:lnTo>
                    <a:lnTo>
                      <a:pt x="87" y="185"/>
                    </a:lnTo>
                    <a:lnTo>
                      <a:pt x="91" y="188"/>
                    </a:lnTo>
                    <a:lnTo>
                      <a:pt x="91" y="190"/>
                    </a:lnTo>
                    <a:lnTo>
                      <a:pt x="95" y="194"/>
                    </a:lnTo>
                    <a:lnTo>
                      <a:pt x="95" y="190"/>
                    </a:lnTo>
                    <a:lnTo>
                      <a:pt x="95" y="188"/>
                    </a:lnTo>
                    <a:lnTo>
                      <a:pt x="95" y="185"/>
                    </a:lnTo>
                    <a:lnTo>
                      <a:pt x="95" y="181"/>
                    </a:lnTo>
                    <a:lnTo>
                      <a:pt x="91" y="179"/>
                    </a:lnTo>
                    <a:lnTo>
                      <a:pt x="91" y="175"/>
                    </a:lnTo>
                    <a:lnTo>
                      <a:pt x="89" y="174"/>
                    </a:lnTo>
                    <a:lnTo>
                      <a:pt x="87" y="174"/>
                    </a:lnTo>
                    <a:lnTo>
                      <a:pt x="85" y="174"/>
                    </a:lnTo>
                    <a:lnTo>
                      <a:pt x="82" y="172"/>
                    </a:lnTo>
                    <a:lnTo>
                      <a:pt x="82" y="170"/>
                    </a:lnTo>
                    <a:lnTo>
                      <a:pt x="80" y="166"/>
                    </a:lnTo>
                    <a:lnTo>
                      <a:pt x="76" y="162"/>
                    </a:lnTo>
                    <a:lnTo>
                      <a:pt x="74" y="162"/>
                    </a:lnTo>
                    <a:lnTo>
                      <a:pt x="72" y="159"/>
                    </a:lnTo>
                    <a:lnTo>
                      <a:pt x="70" y="155"/>
                    </a:lnTo>
                    <a:lnTo>
                      <a:pt x="68" y="151"/>
                    </a:lnTo>
                    <a:lnTo>
                      <a:pt x="68" y="147"/>
                    </a:lnTo>
                    <a:lnTo>
                      <a:pt x="68" y="144"/>
                    </a:lnTo>
                    <a:lnTo>
                      <a:pt x="68" y="138"/>
                    </a:lnTo>
                    <a:lnTo>
                      <a:pt x="67" y="136"/>
                    </a:lnTo>
                    <a:lnTo>
                      <a:pt x="67" y="131"/>
                    </a:lnTo>
                    <a:lnTo>
                      <a:pt x="67" y="129"/>
                    </a:lnTo>
                    <a:lnTo>
                      <a:pt x="65" y="125"/>
                    </a:lnTo>
                    <a:lnTo>
                      <a:pt x="65" y="125"/>
                    </a:lnTo>
                    <a:lnTo>
                      <a:pt x="67" y="121"/>
                    </a:lnTo>
                    <a:lnTo>
                      <a:pt x="67" y="121"/>
                    </a:lnTo>
                    <a:lnTo>
                      <a:pt x="67" y="121"/>
                    </a:lnTo>
                    <a:lnTo>
                      <a:pt x="68" y="121"/>
                    </a:lnTo>
                    <a:lnTo>
                      <a:pt x="70" y="121"/>
                    </a:lnTo>
                    <a:lnTo>
                      <a:pt x="74" y="121"/>
                    </a:lnTo>
                    <a:lnTo>
                      <a:pt x="76" y="123"/>
                    </a:lnTo>
                    <a:lnTo>
                      <a:pt x="78" y="127"/>
                    </a:lnTo>
                    <a:lnTo>
                      <a:pt x="82" y="127"/>
                    </a:lnTo>
                    <a:lnTo>
                      <a:pt x="83" y="129"/>
                    </a:lnTo>
                    <a:lnTo>
                      <a:pt x="87" y="133"/>
                    </a:lnTo>
                    <a:lnTo>
                      <a:pt x="91" y="134"/>
                    </a:lnTo>
                    <a:lnTo>
                      <a:pt x="89" y="129"/>
                    </a:lnTo>
                    <a:lnTo>
                      <a:pt x="85" y="125"/>
                    </a:lnTo>
                    <a:lnTo>
                      <a:pt x="82" y="123"/>
                    </a:lnTo>
                    <a:lnTo>
                      <a:pt x="80" y="120"/>
                    </a:lnTo>
                    <a:lnTo>
                      <a:pt x="78" y="116"/>
                    </a:lnTo>
                    <a:lnTo>
                      <a:pt x="78" y="114"/>
                    </a:lnTo>
                    <a:lnTo>
                      <a:pt x="76" y="112"/>
                    </a:lnTo>
                    <a:lnTo>
                      <a:pt x="72" y="108"/>
                    </a:lnTo>
                    <a:lnTo>
                      <a:pt x="72" y="105"/>
                    </a:lnTo>
                    <a:lnTo>
                      <a:pt x="70" y="103"/>
                    </a:lnTo>
                    <a:lnTo>
                      <a:pt x="68" y="101"/>
                    </a:lnTo>
                    <a:lnTo>
                      <a:pt x="65" y="95"/>
                    </a:lnTo>
                    <a:lnTo>
                      <a:pt x="61" y="90"/>
                    </a:lnTo>
                    <a:lnTo>
                      <a:pt x="61" y="86"/>
                    </a:lnTo>
                    <a:lnTo>
                      <a:pt x="55" y="80"/>
                    </a:lnTo>
                    <a:lnTo>
                      <a:pt x="54" y="75"/>
                    </a:lnTo>
                    <a:lnTo>
                      <a:pt x="52" y="75"/>
                    </a:lnTo>
                    <a:lnTo>
                      <a:pt x="52" y="71"/>
                    </a:lnTo>
                    <a:lnTo>
                      <a:pt x="50" y="67"/>
                    </a:lnTo>
                    <a:lnTo>
                      <a:pt x="46" y="67"/>
                    </a:lnTo>
                    <a:lnTo>
                      <a:pt x="46" y="65"/>
                    </a:lnTo>
                    <a:lnTo>
                      <a:pt x="44" y="64"/>
                    </a:lnTo>
                    <a:lnTo>
                      <a:pt x="42" y="62"/>
                    </a:lnTo>
                    <a:lnTo>
                      <a:pt x="41" y="60"/>
                    </a:lnTo>
                    <a:lnTo>
                      <a:pt x="39" y="56"/>
                    </a:lnTo>
                    <a:lnTo>
                      <a:pt x="37" y="54"/>
                    </a:lnTo>
                    <a:lnTo>
                      <a:pt x="37" y="51"/>
                    </a:lnTo>
                    <a:lnTo>
                      <a:pt x="37" y="51"/>
                    </a:lnTo>
                    <a:lnTo>
                      <a:pt x="39" y="52"/>
                    </a:lnTo>
                    <a:lnTo>
                      <a:pt x="37" y="45"/>
                    </a:lnTo>
                    <a:lnTo>
                      <a:pt x="37" y="41"/>
                    </a:lnTo>
                    <a:lnTo>
                      <a:pt x="39" y="43"/>
                    </a:lnTo>
                    <a:lnTo>
                      <a:pt x="33" y="32"/>
                    </a:lnTo>
                    <a:lnTo>
                      <a:pt x="31" y="26"/>
                    </a:lnTo>
                    <a:lnTo>
                      <a:pt x="28" y="23"/>
                    </a:lnTo>
                    <a:lnTo>
                      <a:pt x="26" y="23"/>
                    </a:lnTo>
                    <a:lnTo>
                      <a:pt x="26" y="21"/>
                    </a:lnTo>
                    <a:lnTo>
                      <a:pt x="20" y="17"/>
                    </a:lnTo>
                    <a:lnTo>
                      <a:pt x="18" y="13"/>
                    </a:lnTo>
                    <a:lnTo>
                      <a:pt x="18" y="10"/>
                    </a:lnTo>
                    <a:lnTo>
                      <a:pt x="16" y="8"/>
                    </a:lnTo>
                    <a:lnTo>
                      <a:pt x="13" y="6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7" y="4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5" y="4"/>
                    </a:lnTo>
                    <a:lnTo>
                      <a:pt x="0" y="4"/>
                    </a:lnTo>
                    <a:lnTo>
                      <a:pt x="5" y="10"/>
                    </a:lnTo>
                    <a:lnTo>
                      <a:pt x="11" y="13"/>
                    </a:lnTo>
                    <a:lnTo>
                      <a:pt x="11" y="13"/>
                    </a:lnTo>
                    <a:lnTo>
                      <a:pt x="11" y="19"/>
                    </a:lnTo>
                    <a:lnTo>
                      <a:pt x="11" y="19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4"/>
                    </a:lnTo>
                    <a:lnTo>
                      <a:pt x="13" y="24"/>
                    </a:lnTo>
                    <a:lnTo>
                      <a:pt x="11" y="21"/>
                    </a:lnTo>
                    <a:lnTo>
                      <a:pt x="7" y="23"/>
                    </a:lnTo>
                    <a:lnTo>
                      <a:pt x="5" y="28"/>
                    </a:lnTo>
                    <a:lnTo>
                      <a:pt x="9" y="32"/>
                    </a:lnTo>
                    <a:lnTo>
                      <a:pt x="9" y="34"/>
                    </a:lnTo>
                    <a:lnTo>
                      <a:pt x="13" y="37"/>
                    </a:lnTo>
                    <a:lnTo>
                      <a:pt x="15" y="41"/>
                    </a:lnTo>
                    <a:lnTo>
                      <a:pt x="15" y="47"/>
                    </a:lnTo>
                    <a:lnTo>
                      <a:pt x="16" y="49"/>
                    </a:lnTo>
                    <a:lnTo>
                      <a:pt x="16" y="52"/>
                    </a:lnTo>
                    <a:lnTo>
                      <a:pt x="18" y="60"/>
                    </a:lnTo>
                    <a:lnTo>
                      <a:pt x="20" y="64"/>
                    </a:lnTo>
                    <a:lnTo>
                      <a:pt x="24" y="65"/>
                    </a:lnTo>
                    <a:lnTo>
                      <a:pt x="24" y="65"/>
                    </a:lnTo>
                    <a:lnTo>
                      <a:pt x="22" y="67"/>
                    </a:lnTo>
                    <a:lnTo>
                      <a:pt x="29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8" name="Freeform 6146">
                <a:extLst>
                  <a:ext uri="{FF2B5EF4-FFF2-40B4-BE49-F238E27FC236}">
                    <a16:creationId xmlns:a16="http://schemas.microsoft.com/office/drawing/2014/main" id="{70A0EF2F-1D47-466C-8E2A-AEA3A82081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81" y="1330"/>
                <a:ext cx="20" cy="20"/>
              </a:xfrm>
              <a:custGeom>
                <a:avLst/>
                <a:gdLst>
                  <a:gd name="T0" fmla="*/ 6 w 11"/>
                  <a:gd name="T1" fmla="*/ 6 h 11"/>
                  <a:gd name="T2" fmla="*/ 5 w 11"/>
                  <a:gd name="T3" fmla="*/ 7 h 11"/>
                  <a:gd name="T4" fmla="*/ 4 w 11"/>
                  <a:gd name="T5" fmla="*/ 7 h 11"/>
                  <a:gd name="T6" fmla="*/ 3 w 11"/>
                  <a:gd name="T7" fmla="*/ 7 h 11"/>
                  <a:gd name="T8" fmla="*/ 4 w 11"/>
                  <a:gd name="T9" fmla="*/ 5 h 11"/>
                  <a:gd name="T10" fmla="*/ 5 w 11"/>
                  <a:gd name="T11" fmla="*/ 4 h 11"/>
                  <a:gd name="T12" fmla="*/ 5 w 11"/>
                  <a:gd name="T13" fmla="*/ 2 h 11"/>
                  <a:gd name="T14" fmla="*/ 3 w 11"/>
                  <a:gd name="T15" fmla="*/ 1 h 11"/>
                  <a:gd name="T16" fmla="*/ 1 w 11"/>
                  <a:gd name="T17" fmla="*/ 0 h 11"/>
                  <a:gd name="T18" fmla="*/ 0 w 11"/>
                  <a:gd name="T19" fmla="*/ 3 h 11"/>
                  <a:gd name="T20" fmla="*/ 0 w 11"/>
                  <a:gd name="T21" fmla="*/ 4 h 11"/>
                  <a:gd name="T22" fmla="*/ 0 w 11"/>
                  <a:gd name="T23" fmla="*/ 5 h 11"/>
                  <a:gd name="T24" fmla="*/ 3 w 11"/>
                  <a:gd name="T25" fmla="*/ 7 h 11"/>
                  <a:gd name="T26" fmla="*/ 2 w 11"/>
                  <a:gd name="T27" fmla="*/ 8 h 11"/>
                  <a:gd name="T28" fmla="*/ 4 w 11"/>
                  <a:gd name="T29" fmla="*/ 9 h 11"/>
                  <a:gd name="T30" fmla="*/ 5 w 11"/>
                  <a:gd name="T31" fmla="*/ 11 h 11"/>
                  <a:gd name="T32" fmla="*/ 5 w 11"/>
                  <a:gd name="T33" fmla="*/ 11 h 11"/>
                  <a:gd name="T34" fmla="*/ 7 w 11"/>
                  <a:gd name="T35" fmla="*/ 10 h 11"/>
                  <a:gd name="T36" fmla="*/ 8 w 11"/>
                  <a:gd name="T37" fmla="*/ 10 h 11"/>
                  <a:gd name="T38" fmla="*/ 10 w 11"/>
                  <a:gd name="T39" fmla="*/ 10 h 11"/>
                  <a:gd name="T40" fmla="*/ 11 w 11"/>
                  <a:gd name="T41" fmla="*/ 9 h 11"/>
                  <a:gd name="T42" fmla="*/ 10 w 11"/>
                  <a:gd name="T43" fmla="*/ 7 h 11"/>
                  <a:gd name="T44" fmla="*/ 9 w 11"/>
                  <a:gd name="T45" fmla="*/ 7 h 11"/>
                  <a:gd name="T46" fmla="*/ 9 w 11"/>
                  <a:gd name="T47" fmla="*/ 6 h 11"/>
                  <a:gd name="T48" fmla="*/ 7 w 11"/>
                  <a:gd name="T49" fmla="*/ 2 h 11"/>
                  <a:gd name="T50" fmla="*/ 6 w 11"/>
                  <a:gd name="T51" fmla="*/ 4 h 11"/>
                  <a:gd name="T52" fmla="*/ 6 w 11"/>
                  <a:gd name="T53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" h="11">
                    <a:moveTo>
                      <a:pt x="6" y="6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9" name="Freeform 6147">
                <a:extLst>
                  <a:ext uri="{FF2B5EF4-FFF2-40B4-BE49-F238E27FC236}">
                    <a16:creationId xmlns:a16="http://schemas.microsoft.com/office/drawing/2014/main" id="{E2478109-F231-4AAD-AA34-1079FF909C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5" y="1324"/>
                <a:ext cx="13" cy="13"/>
              </a:xfrm>
              <a:custGeom>
                <a:avLst/>
                <a:gdLst>
                  <a:gd name="T0" fmla="*/ 8 w 13"/>
                  <a:gd name="T1" fmla="*/ 13 h 13"/>
                  <a:gd name="T2" fmla="*/ 11 w 13"/>
                  <a:gd name="T3" fmla="*/ 9 h 13"/>
                  <a:gd name="T4" fmla="*/ 13 w 13"/>
                  <a:gd name="T5" fmla="*/ 6 h 13"/>
                  <a:gd name="T6" fmla="*/ 11 w 13"/>
                  <a:gd name="T7" fmla="*/ 2 h 13"/>
                  <a:gd name="T8" fmla="*/ 9 w 13"/>
                  <a:gd name="T9" fmla="*/ 2 h 13"/>
                  <a:gd name="T10" fmla="*/ 8 w 13"/>
                  <a:gd name="T11" fmla="*/ 0 h 13"/>
                  <a:gd name="T12" fmla="*/ 6 w 13"/>
                  <a:gd name="T13" fmla="*/ 0 h 13"/>
                  <a:gd name="T14" fmla="*/ 2 w 13"/>
                  <a:gd name="T15" fmla="*/ 2 h 13"/>
                  <a:gd name="T16" fmla="*/ 4 w 13"/>
                  <a:gd name="T17" fmla="*/ 6 h 13"/>
                  <a:gd name="T18" fmla="*/ 4 w 13"/>
                  <a:gd name="T19" fmla="*/ 6 h 13"/>
                  <a:gd name="T20" fmla="*/ 0 w 13"/>
                  <a:gd name="T21" fmla="*/ 9 h 13"/>
                  <a:gd name="T22" fmla="*/ 4 w 13"/>
                  <a:gd name="T23" fmla="*/ 11 h 13"/>
                  <a:gd name="T24" fmla="*/ 8 w 13"/>
                  <a:gd name="T2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3">
                    <a:moveTo>
                      <a:pt x="8" y="13"/>
                    </a:moveTo>
                    <a:lnTo>
                      <a:pt x="11" y="9"/>
                    </a:lnTo>
                    <a:lnTo>
                      <a:pt x="13" y="6"/>
                    </a:lnTo>
                    <a:lnTo>
                      <a:pt x="11" y="2"/>
                    </a:lnTo>
                    <a:lnTo>
                      <a:pt x="9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0" y="9"/>
                    </a:lnTo>
                    <a:lnTo>
                      <a:pt x="4" y="11"/>
                    </a:lnTo>
                    <a:lnTo>
                      <a:pt x="8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0" name="Freeform 6148">
                <a:extLst>
                  <a:ext uri="{FF2B5EF4-FFF2-40B4-BE49-F238E27FC236}">
                    <a16:creationId xmlns:a16="http://schemas.microsoft.com/office/drawing/2014/main" id="{39A63A36-8AFB-456A-8CB3-515D1227BB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7" y="1311"/>
                <a:ext cx="19" cy="13"/>
              </a:xfrm>
              <a:custGeom>
                <a:avLst/>
                <a:gdLst>
                  <a:gd name="T0" fmla="*/ 3 w 10"/>
                  <a:gd name="T1" fmla="*/ 6 h 7"/>
                  <a:gd name="T2" fmla="*/ 4 w 10"/>
                  <a:gd name="T3" fmla="*/ 5 h 7"/>
                  <a:gd name="T4" fmla="*/ 3 w 10"/>
                  <a:gd name="T5" fmla="*/ 3 h 7"/>
                  <a:gd name="T6" fmla="*/ 3 w 10"/>
                  <a:gd name="T7" fmla="*/ 3 h 7"/>
                  <a:gd name="T8" fmla="*/ 4 w 10"/>
                  <a:gd name="T9" fmla="*/ 5 h 7"/>
                  <a:gd name="T10" fmla="*/ 6 w 10"/>
                  <a:gd name="T11" fmla="*/ 5 h 7"/>
                  <a:gd name="T12" fmla="*/ 6 w 10"/>
                  <a:gd name="T13" fmla="*/ 4 h 7"/>
                  <a:gd name="T14" fmla="*/ 6 w 10"/>
                  <a:gd name="T15" fmla="*/ 5 h 7"/>
                  <a:gd name="T16" fmla="*/ 6 w 10"/>
                  <a:gd name="T17" fmla="*/ 6 h 7"/>
                  <a:gd name="T18" fmla="*/ 7 w 10"/>
                  <a:gd name="T19" fmla="*/ 7 h 7"/>
                  <a:gd name="T20" fmla="*/ 8 w 10"/>
                  <a:gd name="T21" fmla="*/ 7 h 7"/>
                  <a:gd name="T22" fmla="*/ 9 w 10"/>
                  <a:gd name="T23" fmla="*/ 5 h 7"/>
                  <a:gd name="T24" fmla="*/ 9 w 10"/>
                  <a:gd name="T25" fmla="*/ 4 h 7"/>
                  <a:gd name="T26" fmla="*/ 9 w 10"/>
                  <a:gd name="T27" fmla="*/ 4 h 7"/>
                  <a:gd name="T28" fmla="*/ 10 w 10"/>
                  <a:gd name="T29" fmla="*/ 4 h 7"/>
                  <a:gd name="T30" fmla="*/ 10 w 10"/>
                  <a:gd name="T31" fmla="*/ 3 h 7"/>
                  <a:gd name="T32" fmla="*/ 9 w 10"/>
                  <a:gd name="T33" fmla="*/ 1 h 7"/>
                  <a:gd name="T34" fmla="*/ 7 w 10"/>
                  <a:gd name="T35" fmla="*/ 1 h 7"/>
                  <a:gd name="T36" fmla="*/ 6 w 10"/>
                  <a:gd name="T37" fmla="*/ 2 h 7"/>
                  <a:gd name="T38" fmla="*/ 7 w 10"/>
                  <a:gd name="T39" fmla="*/ 3 h 7"/>
                  <a:gd name="T40" fmla="*/ 6 w 10"/>
                  <a:gd name="T41" fmla="*/ 3 h 7"/>
                  <a:gd name="T42" fmla="*/ 6 w 10"/>
                  <a:gd name="T43" fmla="*/ 2 h 7"/>
                  <a:gd name="T44" fmla="*/ 4 w 10"/>
                  <a:gd name="T45" fmla="*/ 0 h 7"/>
                  <a:gd name="T46" fmla="*/ 3 w 10"/>
                  <a:gd name="T47" fmla="*/ 1 h 7"/>
                  <a:gd name="T48" fmla="*/ 3 w 10"/>
                  <a:gd name="T49" fmla="*/ 1 h 7"/>
                  <a:gd name="T50" fmla="*/ 1 w 10"/>
                  <a:gd name="T51" fmla="*/ 0 h 7"/>
                  <a:gd name="T52" fmla="*/ 1 w 10"/>
                  <a:gd name="T53" fmla="*/ 3 h 7"/>
                  <a:gd name="T54" fmla="*/ 0 w 10"/>
                  <a:gd name="T55" fmla="*/ 4 h 7"/>
                  <a:gd name="T56" fmla="*/ 1 w 10"/>
                  <a:gd name="T57" fmla="*/ 5 h 7"/>
                  <a:gd name="T58" fmla="*/ 3 w 10"/>
                  <a:gd name="T5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" h="7">
                    <a:moveTo>
                      <a:pt x="3" y="6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1" name="Freeform 6149">
                <a:extLst>
                  <a:ext uri="{FF2B5EF4-FFF2-40B4-BE49-F238E27FC236}">
                    <a16:creationId xmlns:a16="http://schemas.microsoft.com/office/drawing/2014/main" id="{F574766D-9470-4853-AB44-95BCA3270D9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35" y="1261"/>
                <a:ext cx="7" cy="7"/>
              </a:xfrm>
              <a:custGeom>
                <a:avLst/>
                <a:gdLst>
                  <a:gd name="T0" fmla="*/ 0 w 7"/>
                  <a:gd name="T1" fmla="*/ 7 h 7"/>
                  <a:gd name="T2" fmla="*/ 4 w 7"/>
                  <a:gd name="T3" fmla="*/ 7 h 7"/>
                  <a:gd name="T4" fmla="*/ 5 w 7"/>
                  <a:gd name="T5" fmla="*/ 5 h 7"/>
                  <a:gd name="T6" fmla="*/ 7 w 7"/>
                  <a:gd name="T7" fmla="*/ 3 h 7"/>
                  <a:gd name="T8" fmla="*/ 5 w 7"/>
                  <a:gd name="T9" fmla="*/ 1 h 7"/>
                  <a:gd name="T10" fmla="*/ 4 w 7"/>
                  <a:gd name="T11" fmla="*/ 0 h 7"/>
                  <a:gd name="T12" fmla="*/ 2 w 7"/>
                  <a:gd name="T13" fmla="*/ 0 h 7"/>
                  <a:gd name="T14" fmla="*/ 0 w 7"/>
                  <a:gd name="T15" fmla="*/ 1 h 7"/>
                  <a:gd name="T16" fmla="*/ 0 w 7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7">
                    <a:moveTo>
                      <a:pt x="0" y="7"/>
                    </a:moveTo>
                    <a:lnTo>
                      <a:pt x="4" y="7"/>
                    </a:lnTo>
                    <a:lnTo>
                      <a:pt x="5" y="5"/>
                    </a:lnTo>
                    <a:lnTo>
                      <a:pt x="7" y="3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2" name="Freeform 6150">
                <a:extLst>
                  <a:ext uri="{FF2B5EF4-FFF2-40B4-BE49-F238E27FC236}">
                    <a16:creationId xmlns:a16="http://schemas.microsoft.com/office/drawing/2014/main" id="{8D0AD01F-57F2-481E-B44A-856A71C717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73" y="1287"/>
                <a:ext cx="8" cy="7"/>
              </a:xfrm>
              <a:custGeom>
                <a:avLst/>
                <a:gdLst>
                  <a:gd name="T0" fmla="*/ 1 w 4"/>
                  <a:gd name="T1" fmla="*/ 4 h 4"/>
                  <a:gd name="T2" fmla="*/ 1 w 4"/>
                  <a:gd name="T3" fmla="*/ 4 h 4"/>
                  <a:gd name="T4" fmla="*/ 3 w 4"/>
                  <a:gd name="T5" fmla="*/ 4 h 4"/>
                  <a:gd name="T6" fmla="*/ 4 w 4"/>
                  <a:gd name="T7" fmla="*/ 2 h 4"/>
                  <a:gd name="T8" fmla="*/ 3 w 4"/>
                  <a:gd name="T9" fmla="*/ 1 h 4"/>
                  <a:gd name="T10" fmla="*/ 3 w 4"/>
                  <a:gd name="T11" fmla="*/ 0 h 4"/>
                  <a:gd name="T12" fmla="*/ 1 w 4"/>
                  <a:gd name="T13" fmla="*/ 0 h 4"/>
                  <a:gd name="T14" fmla="*/ 0 w 4"/>
                  <a:gd name="T15" fmla="*/ 1 h 4"/>
                  <a:gd name="T16" fmla="*/ 0 w 4"/>
                  <a:gd name="T17" fmla="*/ 3 h 4"/>
                  <a:gd name="T18" fmla="*/ 1 w 4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3" name="Freeform 6151">
                <a:extLst>
                  <a:ext uri="{FF2B5EF4-FFF2-40B4-BE49-F238E27FC236}">
                    <a16:creationId xmlns:a16="http://schemas.microsoft.com/office/drawing/2014/main" id="{2B25D777-6121-4544-B955-B38291E7EF5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53" y="1296"/>
                <a:ext cx="39" cy="52"/>
              </a:xfrm>
              <a:custGeom>
                <a:avLst/>
                <a:gdLst>
                  <a:gd name="T0" fmla="*/ 13 w 39"/>
                  <a:gd name="T1" fmla="*/ 24 h 52"/>
                  <a:gd name="T2" fmla="*/ 9 w 39"/>
                  <a:gd name="T3" fmla="*/ 24 h 52"/>
                  <a:gd name="T4" fmla="*/ 6 w 39"/>
                  <a:gd name="T5" fmla="*/ 22 h 52"/>
                  <a:gd name="T6" fmla="*/ 0 w 39"/>
                  <a:gd name="T7" fmla="*/ 22 h 52"/>
                  <a:gd name="T8" fmla="*/ 0 w 39"/>
                  <a:gd name="T9" fmla="*/ 26 h 52"/>
                  <a:gd name="T10" fmla="*/ 4 w 39"/>
                  <a:gd name="T11" fmla="*/ 30 h 52"/>
                  <a:gd name="T12" fmla="*/ 6 w 39"/>
                  <a:gd name="T13" fmla="*/ 30 h 52"/>
                  <a:gd name="T14" fmla="*/ 7 w 39"/>
                  <a:gd name="T15" fmla="*/ 34 h 52"/>
                  <a:gd name="T16" fmla="*/ 2 w 39"/>
                  <a:gd name="T17" fmla="*/ 35 h 52"/>
                  <a:gd name="T18" fmla="*/ 6 w 39"/>
                  <a:gd name="T19" fmla="*/ 45 h 52"/>
                  <a:gd name="T20" fmla="*/ 6 w 39"/>
                  <a:gd name="T21" fmla="*/ 50 h 52"/>
                  <a:gd name="T22" fmla="*/ 11 w 39"/>
                  <a:gd name="T23" fmla="*/ 48 h 52"/>
                  <a:gd name="T24" fmla="*/ 13 w 39"/>
                  <a:gd name="T25" fmla="*/ 45 h 52"/>
                  <a:gd name="T26" fmla="*/ 15 w 39"/>
                  <a:gd name="T27" fmla="*/ 50 h 52"/>
                  <a:gd name="T28" fmla="*/ 19 w 39"/>
                  <a:gd name="T29" fmla="*/ 50 h 52"/>
                  <a:gd name="T30" fmla="*/ 20 w 39"/>
                  <a:gd name="T31" fmla="*/ 45 h 52"/>
                  <a:gd name="T32" fmla="*/ 24 w 39"/>
                  <a:gd name="T33" fmla="*/ 45 h 52"/>
                  <a:gd name="T34" fmla="*/ 24 w 39"/>
                  <a:gd name="T35" fmla="*/ 35 h 52"/>
                  <a:gd name="T36" fmla="*/ 24 w 39"/>
                  <a:gd name="T37" fmla="*/ 34 h 52"/>
                  <a:gd name="T38" fmla="*/ 30 w 39"/>
                  <a:gd name="T39" fmla="*/ 32 h 52"/>
                  <a:gd name="T40" fmla="*/ 32 w 39"/>
                  <a:gd name="T41" fmla="*/ 28 h 52"/>
                  <a:gd name="T42" fmla="*/ 30 w 39"/>
                  <a:gd name="T43" fmla="*/ 26 h 52"/>
                  <a:gd name="T44" fmla="*/ 28 w 39"/>
                  <a:gd name="T45" fmla="*/ 26 h 52"/>
                  <a:gd name="T46" fmla="*/ 28 w 39"/>
                  <a:gd name="T47" fmla="*/ 22 h 52"/>
                  <a:gd name="T48" fmla="*/ 30 w 39"/>
                  <a:gd name="T49" fmla="*/ 24 h 52"/>
                  <a:gd name="T50" fmla="*/ 33 w 39"/>
                  <a:gd name="T51" fmla="*/ 24 h 52"/>
                  <a:gd name="T52" fmla="*/ 39 w 39"/>
                  <a:gd name="T53" fmla="*/ 21 h 52"/>
                  <a:gd name="T54" fmla="*/ 37 w 39"/>
                  <a:gd name="T55" fmla="*/ 15 h 52"/>
                  <a:gd name="T56" fmla="*/ 35 w 39"/>
                  <a:gd name="T57" fmla="*/ 11 h 52"/>
                  <a:gd name="T58" fmla="*/ 32 w 39"/>
                  <a:gd name="T59" fmla="*/ 9 h 52"/>
                  <a:gd name="T60" fmla="*/ 30 w 39"/>
                  <a:gd name="T61" fmla="*/ 6 h 52"/>
                  <a:gd name="T62" fmla="*/ 30 w 39"/>
                  <a:gd name="T63" fmla="*/ 0 h 52"/>
                  <a:gd name="T64" fmla="*/ 24 w 39"/>
                  <a:gd name="T65" fmla="*/ 6 h 52"/>
                  <a:gd name="T66" fmla="*/ 20 w 39"/>
                  <a:gd name="T67" fmla="*/ 4 h 52"/>
                  <a:gd name="T68" fmla="*/ 17 w 39"/>
                  <a:gd name="T69" fmla="*/ 7 h 52"/>
                  <a:gd name="T70" fmla="*/ 19 w 39"/>
                  <a:gd name="T71" fmla="*/ 13 h 52"/>
                  <a:gd name="T72" fmla="*/ 22 w 39"/>
                  <a:gd name="T73" fmla="*/ 13 h 52"/>
                  <a:gd name="T74" fmla="*/ 17 w 39"/>
                  <a:gd name="T75" fmla="*/ 17 h 52"/>
                  <a:gd name="T76" fmla="*/ 17 w 39"/>
                  <a:gd name="T77" fmla="*/ 2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9" h="52">
                    <a:moveTo>
                      <a:pt x="15" y="21"/>
                    </a:moveTo>
                    <a:lnTo>
                      <a:pt x="13" y="24"/>
                    </a:lnTo>
                    <a:lnTo>
                      <a:pt x="11" y="24"/>
                    </a:lnTo>
                    <a:lnTo>
                      <a:pt x="9" y="24"/>
                    </a:lnTo>
                    <a:lnTo>
                      <a:pt x="7" y="24"/>
                    </a:lnTo>
                    <a:lnTo>
                      <a:pt x="6" y="22"/>
                    </a:lnTo>
                    <a:lnTo>
                      <a:pt x="4" y="21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4" y="30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7" y="34"/>
                    </a:lnTo>
                    <a:lnTo>
                      <a:pt x="7" y="34"/>
                    </a:lnTo>
                    <a:lnTo>
                      <a:pt x="6" y="34"/>
                    </a:lnTo>
                    <a:lnTo>
                      <a:pt x="2" y="35"/>
                    </a:lnTo>
                    <a:lnTo>
                      <a:pt x="4" y="43"/>
                    </a:lnTo>
                    <a:lnTo>
                      <a:pt x="6" y="45"/>
                    </a:lnTo>
                    <a:lnTo>
                      <a:pt x="4" y="47"/>
                    </a:lnTo>
                    <a:lnTo>
                      <a:pt x="6" y="50"/>
                    </a:lnTo>
                    <a:lnTo>
                      <a:pt x="7" y="48"/>
                    </a:lnTo>
                    <a:lnTo>
                      <a:pt x="11" y="48"/>
                    </a:lnTo>
                    <a:lnTo>
                      <a:pt x="13" y="47"/>
                    </a:lnTo>
                    <a:lnTo>
                      <a:pt x="13" y="45"/>
                    </a:lnTo>
                    <a:lnTo>
                      <a:pt x="15" y="45"/>
                    </a:lnTo>
                    <a:lnTo>
                      <a:pt x="15" y="50"/>
                    </a:lnTo>
                    <a:lnTo>
                      <a:pt x="17" y="52"/>
                    </a:lnTo>
                    <a:lnTo>
                      <a:pt x="19" y="50"/>
                    </a:lnTo>
                    <a:lnTo>
                      <a:pt x="20" y="47"/>
                    </a:lnTo>
                    <a:lnTo>
                      <a:pt x="20" y="45"/>
                    </a:lnTo>
                    <a:lnTo>
                      <a:pt x="20" y="47"/>
                    </a:lnTo>
                    <a:lnTo>
                      <a:pt x="24" y="45"/>
                    </a:lnTo>
                    <a:lnTo>
                      <a:pt x="24" y="39"/>
                    </a:lnTo>
                    <a:lnTo>
                      <a:pt x="24" y="35"/>
                    </a:lnTo>
                    <a:lnTo>
                      <a:pt x="22" y="34"/>
                    </a:lnTo>
                    <a:lnTo>
                      <a:pt x="24" y="34"/>
                    </a:lnTo>
                    <a:lnTo>
                      <a:pt x="26" y="34"/>
                    </a:lnTo>
                    <a:lnTo>
                      <a:pt x="30" y="32"/>
                    </a:lnTo>
                    <a:lnTo>
                      <a:pt x="32" y="32"/>
                    </a:lnTo>
                    <a:lnTo>
                      <a:pt x="32" y="28"/>
                    </a:lnTo>
                    <a:lnTo>
                      <a:pt x="32" y="28"/>
                    </a:lnTo>
                    <a:lnTo>
                      <a:pt x="30" y="26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8" y="24"/>
                    </a:lnTo>
                    <a:lnTo>
                      <a:pt x="28" y="22"/>
                    </a:lnTo>
                    <a:lnTo>
                      <a:pt x="30" y="22"/>
                    </a:lnTo>
                    <a:lnTo>
                      <a:pt x="30" y="24"/>
                    </a:lnTo>
                    <a:lnTo>
                      <a:pt x="32" y="24"/>
                    </a:lnTo>
                    <a:lnTo>
                      <a:pt x="33" y="24"/>
                    </a:lnTo>
                    <a:lnTo>
                      <a:pt x="37" y="21"/>
                    </a:lnTo>
                    <a:lnTo>
                      <a:pt x="39" y="21"/>
                    </a:lnTo>
                    <a:lnTo>
                      <a:pt x="39" y="19"/>
                    </a:lnTo>
                    <a:lnTo>
                      <a:pt x="37" y="15"/>
                    </a:lnTo>
                    <a:lnTo>
                      <a:pt x="37" y="13"/>
                    </a:lnTo>
                    <a:lnTo>
                      <a:pt x="35" y="11"/>
                    </a:lnTo>
                    <a:lnTo>
                      <a:pt x="33" y="9"/>
                    </a:lnTo>
                    <a:lnTo>
                      <a:pt x="32" y="9"/>
                    </a:lnTo>
                    <a:lnTo>
                      <a:pt x="28" y="9"/>
                    </a:lnTo>
                    <a:lnTo>
                      <a:pt x="30" y="6"/>
                    </a:lnTo>
                    <a:lnTo>
                      <a:pt x="30" y="2"/>
                    </a:lnTo>
                    <a:lnTo>
                      <a:pt x="30" y="0"/>
                    </a:lnTo>
                    <a:lnTo>
                      <a:pt x="26" y="4"/>
                    </a:lnTo>
                    <a:lnTo>
                      <a:pt x="24" y="6"/>
                    </a:lnTo>
                    <a:lnTo>
                      <a:pt x="24" y="2"/>
                    </a:lnTo>
                    <a:lnTo>
                      <a:pt x="20" y="4"/>
                    </a:lnTo>
                    <a:lnTo>
                      <a:pt x="20" y="7"/>
                    </a:lnTo>
                    <a:lnTo>
                      <a:pt x="17" y="7"/>
                    </a:lnTo>
                    <a:lnTo>
                      <a:pt x="17" y="11"/>
                    </a:lnTo>
                    <a:lnTo>
                      <a:pt x="19" y="13"/>
                    </a:lnTo>
                    <a:lnTo>
                      <a:pt x="22" y="13"/>
                    </a:lnTo>
                    <a:lnTo>
                      <a:pt x="22" y="13"/>
                    </a:lnTo>
                    <a:lnTo>
                      <a:pt x="20" y="13"/>
                    </a:lnTo>
                    <a:lnTo>
                      <a:pt x="17" y="17"/>
                    </a:lnTo>
                    <a:lnTo>
                      <a:pt x="19" y="19"/>
                    </a:lnTo>
                    <a:lnTo>
                      <a:pt x="17" y="21"/>
                    </a:lnTo>
                    <a:lnTo>
                      <a:pt x="15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4" name="Freeform 6152">
                <a:extLst>
                  <a:ext uri="{FF2B5EF4-FFF2-40B4-BE49-F238E27FC236}">
                    <a16:creationId xmlns:a16="http://schemas.microsoft.com/office/drawing/2014/main" id="{1C7A6051-5F7E-42B4-8E44-4C70EBEB5EB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31" y="1307"/>
                <a:ext cx="39" cy="28"/>
              </a:xfrm>
              <a:custGeom>
                <a:avLst/>
                <a:gdLst>
                  <a:gd name="T0" fmla="*/ 3 w 39"/>
                  <a:gd name="T1" fmla="*/ 23 h 28"/>
                  <a:gd name="T2" fmla="*/ 7 w 39"/>
                  <a:gd name="T3" fmla="*/ 21 h 28"/>
                  <a:gd name="T4" fmla="*/ 9 w 39"/>
                  <a:gd name="T5" fmla="*/ 23 h 28"/>
                  <a:gd name="T6" fmla="*/ 11 w 39"/>
                  <a:gd name="T7" fmla="*/ 24 h 28"/>
                  <a:gd name="T8" fmla="*/ 13 w 39"/>
                  <a:gd name="T9" fmla="*/ 26 h 28"/>
                  <a:gd name="T10" fmla="*/ 15 w 39"/>
                  <a:gd name="T11" fmla="*/ 23 h 28"/>
                  <a:gd name="T12" fmla="*/ 15 w 39"/>
                  <a:gd name="T13" fmla="*/ 21 h 28"/>
                  <a:gd name="T14" fmla="*/ 15 w 39"/>
                  <a:gd name="T15" fmla="*/ 21 h 28"/>
                  <a:gd name="T16" fmla="*/ 16 w 39"/>
                  <a:gd name="T17" fmla="*/ 23 h 28"/>
                  <a:gd name="T18" fmla="*/ 18 w 39"/>
                  <a:gd name="T19" fmla="*/ 26 h 28"/>
                  <a:gd name="T20" fmla="*/ 22 w 39"/>
                  <a:gd name="T21" fmla="*/ 28 h 28"/>
                  <a:gd name="T22" fmla="*/ 22 w 39"/>
                  <a:gd name="T23" fmla="*/ 24 h 28"/>
                  <a:gd name="T24" fmla="*/ 20 w 39"/>
                  <a:gd name="T25" fmla="*/ 21 h 28"/>
                  <a:gd name="T26" fmla="*/ 20 w 39"/>
                  <a:gd name="T27" fmla="*/ 17 h 28"/>
                  <a:gd name="T28" fmla="*/ 18 w 39"/>
                  <a:gd name="T29" fmla="*/ 15 h 28"/>
                  <a:gd name="T30" fmla="*/ 16 w 39"/>
                  <a:gd name="T31" fmla="*/ 15 h 28"/>
                  <a:gd name="T32" fmla="*/ 16 w 39"/>
                  <a:gd name="T33" fmla="*/ 13 h 28"/>
                  <a:gd name="T34" fmla="*/ 18 w 39"/>
                  <a:gd name="T35" fmla="*/ 11 h 28"/>
                  <a:gd name="T36" fmla="*/ 20 w 39"/>
                  <a:gd name="T37" fmla="*/ 10 h 28"/>
                  <a:gd name="T38" fmla="*/ 24 w 39"/>
                  <a:gd name="T39" fmla="*/ 8 h 28"/>
                  <a:gd name="T40" fmla="*/ 26 w 39"/>
                  <a:gd name="T41" fmla="*/ 8 h 28"/>
                  <a:gd name="T42" fmla="*/ 26 w 39"/>
                  <a:gd name="T43" fmla="*/ 8 h 28"/>
                  <a:gd name="T44" fmla="*/ 28 w 39"/>
                  <a:gd name="T45" fmla="*/ 10 h 28"/>
                  <a:gd name="T46" fmla="*/ 31 w 39"/>
                  <a:gd name="T47" fmla="*/ 11 h 28"/>
                  <a:gd name="T48" fmla="*/ 35 w 39"/>
                  <a:gd name="T49" fmla="*/ 11 h 28"/>
                  <a:gd name="T50" fmla="*/ 37 w 39"/>
                  <a:gd name="T51" fmla="*/ 10 h 28"/>
                  <a:gd name="T52" fmla="*/ 39 w 39"/>
                  <a:gd name="T53" fmla="*/ 10 h 28"/>
                  <a:gd name="T54" fmla="*/ 37 w 39"/>
                  <a:gd name="T55" fmla="*/ 6 h 28"/>
                  <a:gd name="T56" fmla="*/ 33 w 39"/>
                  <a:gd name="T57" fmla="*/ 6 h 28"/>
                  <a:gd name="T58" fmla="*/ 26 w 39"/>
                  <a:gd name="T59" fmla="*/ 0 h 28"/>
                  <a:gd name="T60" fmla="*/ 18 w 39"/>
                  <a:gd name="T61" fmla="*/ 0 h 28"/>
                  <a:gd name="T62" fmla="*/ 15 w 39"/>
                  <a:gd name="T63" fmla="*/ 0 h 28"/>
                  <a:gd name="T64" fmla="*/ 9 w 39"/>
                  <a:gd name="T65" fmla="*/ 6 h 28"/>
                  <a:gd name="T66" fmla="*/ 7 w 39"/>
                  <a:gd name="T67" fmla="*/ 8 h 28"/>
                  <a:gd name="T68" fmla="*/ 5 w 39"/>
                  <a:gd name="T69" fmla="*/ 10 h 28"/>
                  <a:gd name="T70" fmla="*/ 0 w 39"/>
                  <a:gd name="T71" fmla="*/ 13 h 28"/>
                  <a:gd name="T72" fmla="*/ 1 w 39"/>
                  <a:gd name="T73" fmla="*/ 21 h 28"/>
                  <a:gd name="T74" fmla="*/ 3 w 39"/>
                  <a:gd name="T75" fmla="*/ 2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9" h="28">
                    <a:moveTo>
                      <a:pt x="3" y="23"/>
                    </a:moveTo>
                    <a:lnTo>
                      <a:pt x="7" y="21"/>
                    </a:lnTo>
                    <a:lnTo>
                      <a:pt x="9" y="23"/>
                    </a:lnTo>
                    <a:lnTo>
                      <a:pt x="11" y="24"/>
                    </a:lnTo>
                    <a:lnTo>
                      <a:pt x="13" y="26"/>
                    </a:lnTo>
                    <a:lnTo>
                      <a:pt x="15" y="23"/>
                    </a:lnTo>
                    <a:lnTo>
                      <a:pt x="15" y="21"/>
                    </a:lnTo>
                    <a:lnTo>
                      <a:pt x="15" y="21"/>
                    </a:lnTo>
                    <a:lnTo>
                      <a:pt x="16" y="23"/>
                    </a:lnTo>
                    <a:lnTo>
                      <a:pt x="18" y="26"/>
                    </a:lnTo>
                    <a:lnTo>
                      <a:pt x="22" y="28"/>
                    </a:lnTo>
                    <a:lnTo>
                      <a:pt x="22" y="24"/>
                    </a:lnTo>
                    <a:lnTo>
                      <a:pt x="20" y="21"/>
                    </a:lnTo>
                    <a:lnTo>
                      <a:pt x="20" y="17"/>
                    </a:lnTo>
                    <a:lnTo>
                      <a:pt x="18" y="15"/>
                    </a:lnTo>
                    <a:lnTo>
                      <a:pt x="16" y="15"/>
                    </a:lnTo>
                    <a:lnTo>
                      <a:pt x="16" y="13"/>
                    </a:lnTo>
                    <a:lnTo>
                      <a:pt x="18" y="11"/>
                    </a:lnTo>
                    <a:lnTo>
                      <a:pt x="20" y="10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31" y="11"/>
                    </a:lnTo>
                    <a:lnTo>
                      <a:pt x="35" y="11"/>
                    </a:lnTo>
                    <a:lnTo>
                      <a:pt x="37" y="10"/>
                    </a:lnTo>
                    <a:lnTo>
                      <a:pt x="39" y="10"/>
                    </a:lnTo>
                    <a:lnTo>
                      <a:pt x="37" y="6"/>
                    </a:lnTo>
                    <a:lnTo>
                      <a:pt x="33" y="6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9" y="6"/>
                    </a:lnTo>
                    <a:lnTo>
                      <a:pt x="7" y="8"/>
                    </a:lnTo>
                    <a:lnTo>
                      <a:pt x="5" y="10"/>
                    </a:lnTo>
                    <a:lnTo>
                      <a:pt x="0" y="13"/>
                    </a:lnTo>
                    <a:lnTo>
                      <a:pt x="1" y="21"/>
                    </a:lnTo>
                    <a:lnTo>
                      <a:pt x="3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5" name="Freeform 6153">
                <a:extLst>
                  <a:ext uri="{FF2B5EF4-FFF2-40B4-BE49-F238E27FC236}">
                    <a16:creationId xmlns:a16="http://schemas.microsoft.com/office/drawing/2014/main" id="{3F5CC058-8BDF-4447-B906-E964D38904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2" y="1242"/>
                <a:ext cx="13" cy="11"/>
              </a:xfrm>
              <a:custGeom>
                <a:avLst/>
                <a:gdLst>
                  <a:gd name="T0" fmla="*/ 1 w 7"/>
                  <a:gd name="T1" fmla="*/ 5 h 6"/>
                  <a:gd name="T2" fmla="*/ 1 w 7"/>
                  <a:gd name="T3" fmla="*/ 5 h 6"/>
                  <a:gd name="T4" fmla="*/ 2 w 7"/>
                  <a:gd name="T5" fmla="*/ 6 h 6"/>
                  <a:gd name="T6" fmla="*/ 3 w 7"/>
                  <a:gd name="T7" fmla="*/ 6 h 6"/>
                  <a:gd name="T8" fmla="*/ 4 w 7"/>
                  <a:gd name="T9" fmla="*/ 5 h 6"/>
                  <a:gd name="T10" fmla="*/ 5 w 7"/>
                  <a:gd name="T11" fmla="*/ 5 h 6"/>
                  <a:gd name="T12" fmla="*/ 6 w 7"/>
                  <a:gd name="T13" fmla="*/ 4 h 6"/>
                  <a:gd name="T14" fmla="*/ 7 w 7"/>
                  <a:gd name="T15" fmla="*/ 4 h 6"/>
                  <a:gd name="T16" fmla="*/ 6 w 7"/>
                  <a:gd name="T17" fmla="*/ 3 h 6"/>
                  <a:gd name="T18" fmla="*/ 6 w 7"/>
                  <a:gd name="T19" fmla="*/ 1 h 6"/>
                  <a:gd name="T20" fmla="*/ 4 w 7"/>
                  <a:gd name="T21" fmla="*/ 0 h 6"/>
                  <a:gd name="T22" fmla="*/ 3 w 7"/>
                  <a:gd name="T23" fmla="*/ 1 h 6"/>
                  <a:gd name="T24" fmla="*/ 1 w 7"/>
                  <a:gd name="T25" fmla="*/ 1 h 6"/>
                  <a:gd name="T26" fmla="*/ 0 w 7"/>
                  <a:gd name="T27" fmla="*/ 2 h 6"/>
                  <a:gd name="T28" fmla="*/ 0 w 7"/>
                  <a:gd name="T29" fmla="*/ 3 h 6"/>
                  <a:gd name="T30" fmla="*/ 1 w 7"/>
                  <a:gd name="T31" fmla="*/ 4 h 6"/>
                  <a:gd name="T32" fmla="*/ 1 w 7"/>
                  <a:gd name="T3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" h="6">
                    <a:moveTo>
                      <a:pt x="1" y="5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lnTo>
                      <a:pt x="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6" name="Freeform 6154">
                <a:extLst>
                  <a:ext uri="{FF2B5EF4-FFF2-40B4-BE49-F238E27FC236}">
                    <a16:creationId xmlns:a16="http://schemas.microsoft.com/office/drawing/2014/main" id="{A56DABA9-741F-4ED4-A95F-3FF683A06F4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007" y="1253"/>
                <a:ext cx="41" cy="56"/>
              </a:xfrm>
              <a:custGeom>
                <a:avLst/>
                <a:gdLst>
                  <a:gd name="T0" fmla="*/ 4 w 22"/>
                  <a:gd name="T1" fmla="*/ 23 h 30"/>
                  <a:gd name="T2" fmla="*/ 6 w 22"/>
                  <a:gd name="T3" fmla="*/ 22 h 30"/>
                  <a:gd name="T4" fmla="*/ 4 w 22"/>
                  <a:gd name="T5" fmla="*/ 24 h 30"/>
                  <a:gd name="T6" fmla="*/ 2 w 22"/>
                  <a:gd name="T7" fmla="*/ 26 h 30"/>
                  <a:gd name="T8" fmla="*/ 5 w 22"/>
                  <a:gd name="T9" fmla="*/ 28 h 30"/>
                  <a:gd name="T10" fmla="*/ 9 w 22"/>
                  <a:gd name="T11" fmla="*/ 28 h 30"/>
                  <a:gd name="T12" fmla="*/ 12 w 22"/>
                  <a:gd name="T13" fmla="*/ 30 h 30"/>
                  <a:gd name="T14" fmla="*/ 15 w 22"/>
                  <a:gd name="T15" fmla="*/ 30 h 30"/>
                  <a:gd name="T16" fmla="*/ 15 w 22"/>
                  <a:gd name="T17" fmla="*/ 26 h 30"/>
                  <a:gd name="T18" fmla="*/ 17 w 22"/>
                  <a:gd name="T19" fmla="*/ 27 h 30"/>
                  <a:gd name="T20" fmla="*/ 18 w 22"/>
                  <a:gd name="T21" fmla="*/ 23 h 30"/>
                  <a:gd name="T22" fmla="*/ 22 w 22"/>
                  <a:gd name="T23" fmla="*/ 23 h 30"/>
                  <a:gd name="T24" fmla="*/ 22 w 22"/>
                  <a:gd name="T25" fmla="*/ 20 h 30"/>
                  <a:gd name="T26" fmla="*/ 19 w 22"/>
                  <a:gd name="T27" fmla="*/ 19 h 30"/>
                  <a:gd name="T28" fmla="*/ 18 w 22"/>
                  <a:gd name="T29" fmla="*/ 20 h 30"/>
                  <a:gd name="T30" fmla="*/ 20 w 22"/>
                  <a:gd name="T31" fmla="*/ 18 h 30"/>
                  <a:gd name="T32" fmla="*/ 18 w 22"/>
                  <a:gd name="T33" fmla="*/ 14 h 30"/>
                  <a:gd name="T34" fmla="*/ 15 w 22"/>
                  <a:gd name="T35" fmla="*/ 15 h 30"/>
                  <a:gd name="T36" fmla="*/ 17 w 22"/>
                  <a:gd name="T37" fmla="*/ 18 h 30"/>
                  <a:gd name="T38" fmla="*/ 12 w 22"/>
                  <a:gd name="T39" fmla="*/ 16 h 30"/>
                  <a:gd name="T40" fmla="*/ 15 w 22"/>
                  <a:gd name="T41" fmla="*/ 14 h 30"/>
                  <a:gd name="T42" fmla="*/ 14 w 22"/>
                  <a:gd name="T43" fmla="*/ 10 h 30"/>
                  <a:gd name="T44" fmla="*/ 12 w 22"/>
                  <a:gd name="T45" fmla="*/ 8 h 30"/>
                  <a:gd name="T46" fmla="*/ 14 w 22"/>
                  <a:gd name="T47" fmla="*/ 6 h 30"/>
                  <a:gd name="T48" fmla="*/ 13 w 22"/>
                  <a:gd name="T49" fmla="*/ 3 h 30"/>
                  <a:gd name="T50" fmla="*/ 13 w 22"/>
                  <a:gd name="T51" fmla="*/ 2 h 30"/>
                  <a:gd name="T52" fmla="*/ 11 w 22"/>
                  <a:gd name="T53" fmla="*/ 3 h 30"/>
                  <a:gd name="T54" fmla="*/ 8 w 22"/>
                  <a:gd name="T55" fmla="*/ 4 h 30"/>
                  <a:gd name="T56" fmla="*/ 7 w 22"/>
                  <a:gd name="T57" fmla="*/ 7 h 30"/>
                  <a:gd name="T58" fmla="*/ 10 w 22"/>
                  <a:gd name="T59" fmla="*/ 8 h 30"/>
                  <a:gd name="T60" fmla="*/ 9 w 22"/>
                  <a:gd name="T61" fmla="*/ 8 h 30"/>
                  <a:gd name="T62" fmla="*/ 5 w 22"/>
                  <a:gd name="T63" fmla="*/ 11 h 30"/>
                  <a:gd name="T64" fmla="*/ 8 w 22"/>
                  <a:gd name="T65" fmla="*/ 13 h 30"/>
                  <a:gd name="T66" fmla="*/ 3 w 22"/>
                  <a:gd name="T67" fmla="*/ 15 h 30"/>
                  <a:gd name="T68" fmla="*/ 7 w 22"/>
                  <a:gd name="T69" fmla="*/ 17 h 30"/>
                  <a:gd name="T70" fmla="*/ 10 w 22"/>
                  <a:gd name="T71" fmla="*/ 18 h 30"/>
                  <a:gd name="T72" fmla="*/ 15 w 22"/>
                  <a:gd name="T73" fmla="*/ 22 h 30"/>
                  <a:gd name="T74" fmla="*/ 10 w 22"/>
                  <a:gd name="T75" fmla="*/ 19 h 30"/>
                  <a:gd name="T76" fmla="*/ 6 w 22"/>
                  <a:gd name="T77" fmla="*/ 18 h 30"/>
                  <a:gd name="T78" fmla="*/ 1 w 22"/>
                  <a:gd name="T79" fmla="*/ 20 h 30"/>
                  <a:gd name="T80" fmla="*/ 18 w 22"/>
                  <a:gd name="T81" fmla="*/ 23 h 30"/>
                  <a:gd name="T82" fmla="*/ 10 w 22"/>
                  <a:gd name="T83" fmla="*/ 15 h 30"/>
                  <a:gd name="T84" fmla="*/ 12 w 22"/>
                  <a:gd name="T85" fmla="*/ 13 h 30"/>
                  <a:gd name="T86" fmla="*/ 12 w 22"/>
                  <a:gd name="T87" fmla="*/ 12 h 30"/>
                  <a:gd name="T88" fmla="*/ 11 w 22"/>
                  <a:gd name="T89" fmla="*/ 26 h 30"/>
                  <a:gd name="T90" fmla="*/ 11 w 22"/>
                  <a:gd name="T91" fmla="*/ 26 h 30"/>
                  <a:gd name="T92" fmla="*/ 9 w 22"/>
                  <a:gd name="T93" fmla="*/ 25 h 30"/>
                  <a:gd name="T94" fmla="*/ 8 w 22"/>
                  <a:gd name="T95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" h="30">
                    <a:moveTo>
                      <a:pt x="0" y="21"/>
                    </a:moveTo>
                    <a:cubicBezTo>
                      <a:pt x="2" y="22"/>
                      <a:pt x="2" y="22"/>
                      <a:pt x="2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20"/>
                      <a:pt x="1" y="20"/>
                      <a:pt x="1" y="20"/>
                    </a:cubicBezTo>
                    <a:lnTo>
                      <a:pt x="0" y="21"/>
                    </a:lnTo>
                    <a:close/>
                    <a:moveTo>
                      <a:pt x="18" y="22"/>
                    </a:move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2"/>
                      <a:pt x="17" y="22"/>
                      <a:pt x="17" y="22"/>
                    </a:cubicBezTo>
                    <a:lnTo>
                      <a:pt x="18" y="22"/>
                    </a:lnTo>
                    <a:close/>
                    <a:moveTo>
                      <a:pt x="10" y="15"/>
                    </a:move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lose/>
                    <a:moveTo>
                      <a:pt x="12" y="13"/>
                    </a:move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2" y="12"/>
                      <a:pt x="12" y="12"/>
                      <a:pt x="12" y="12"/>
                    </a:cubicBezTo>
                    <a:lnTo>
                      <a:pt x="12" y="13"/>
                    </a:lnTo>
                    <a:close/>
                    <a:moveTo>
                      <a:pt x="11" y="26"/>
                    </a:moveTo>
                    <a:cubicBezTo>
                      <a:pt x="11" y="26"/>
                      <a:pt x="11" y="26"/>
                      <a:pt x="11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5"/>
                      <a:pt x="10" y="25"/>
                      <a:pt x="10" y="25"/>
                    </a:cubicBezTo>
                    <a:lnTo>
                      <a:pt x="11" y="26"/>
                    </a:lnTo>
                    <a:close/>
                    <a:moveTo>
                      <a:pt x="8" y="24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4"/>
                      <a:pt x="7" y="24"/>
                      <a:pt x="7" y="24"/>
                    </a:cubicBezTo>
                    <a:lnTo>
                      <a:pt x="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7" name="Freeform 6155">
                <a:extLst>
                  <a:ext uri="{FF2B5EF4-FFF2-40B4-BE49-F238E27FC236}">
                    <a16:creationId xmlns:a16="http://schemas.microsoft.com/office/drawing/2014/main" id="{7FF85113-E066-4F36-853C-05E3AA6816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06" y="1630"/>
                <a:ext cx="13" cy="15"/>
              </a:xfrm>
              <a:custGeom>
                <a:avLst/>
                <a:gdLst>
                  <a:gd name="T0" fmla="*/ 13 w 13"/>
                  <a:gd name="T1" fmla="*/ 3 h 15"/>
                  <a:gd name="T2" fmla="*/ 9 w 13"/>
                  <a:gd name="T3" fmla="*/ 3 h 15"/>
                  <a:gd name="T4" fmla="*/ 9 w 13"/>
                  <a:gd name="T5" fmla="*/ 2 h 15"/>
                  <a:gd name="T6" fmla="*/ 5 w 13"/>
                  <a:gd name="T7" fmla="*/ 0 h 15"/>
                  <a:gd name="T8" fmla="*/ 1 w 13"/>
                  <a:gd name="T9" fmla="*/ 0 h 15"/>
                  <a:gd name="T10" fmla="*/ 0 w 13"/>
                  <a:gd name="T11" fmla="*/ 3 h 15"/>
                  <a:gd name="T12" fmla="*/ 0 w 13"/>
                  <a:gd name="T13" fmla="*/ 5 h 15"/>
                  <a:gd name="T14" fmla="*/ 3 w 13"/>
                  <a:gd name="T15" fmla="*/ 7 h 15"/>
                  <a:gd name="T16" fmla="*/ 3 w 13"/>
                  <a:gd name="T17" fmla="*/ 7 h 15"/>
                  <a:gd name="T18" fmla="*/ 5 w 13"/>
                  <a:gd name="T19" fmla="*/ 7 h 15"/>
                  <a:gd name="T20" fmla="*/ 5 w 13"/>
                  <a:gd name="T21" fmla="*/ 9 h 15"/>
                  <a:gd name="T22" fmla="*/ 7 w 13"/>
                  <a:gd name="T23" fmla="*/ 11 h 15"/>
                  <a:gd name="T24" fmla="*/ 11 w 13"/>
                  <a:gd name="T25" fmla="*/ 13 h 15"/>
                  <a:gd name="T26" fmla="*/ 13 w 13"/>
                  <a:gd name="T27" fmla="*/ 15 h 15"/>
                  <a:gd name="T28" fmla="*/ 13 w 13"/>
                  <a:gd name="T29" fmla="*/ 11 h 15"/>
                  <a:gd name="T30" fmla="*/ 13 w 13"/>
                  <a:gd name="T31" fmla="*/ 9 h 15"/>
                  <a:gd name="T32" fmla="*/ 13 w 13"/>
                  <a:gd name="T33" fmla="*/ 7 h 15"/>
                  <a:gd name="T34" fmla="*/ 13 w 13"/>
                  <a:gd name="T3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5">
                    <a:moveTo>
                      <a:pt x="13" y="3"/>
                    </a:moveTo>
                    <a:lnTo>
                      <a:pt x="9" y="3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5" y="9"/>
                    </a:lnTo>
                    <a:lnTo>
                      <a:pt x="7" y="11"/>
                    </a:lnTo>
                    <a:lnTo>
                      <a:pt x="11" y="13"/>
                    </a:lnTo>
                    <a:lnTo>
                      <a:pt x="13" y="15"/>
                    </a:lnTo>
                    <a:lnTo>
                      <a:pt x="13" y="11"/>
                    </a:lnTo>
                    <a:lnTo>
                      <a:pt x="13" y="9"/>
                    </a:lnTo>
                    <a:lnTo>
                      <a:pt x="13" y="7"/>
                    </a:lnTo>
                    <a:lnTo>
                      <a:pt x="1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8" name="Freeform 6156">
                <a:extLst>
                  <a:ext uri="{FF2B5EF4-FFF2-40B4-BE49-F238E27FC236}">
                    <a16:creationId xmlns:a16="http://schemas.microsoft.com/office/drawing/2014/main" id="{B2FDE696-9307-4E48-BF37-7BC1FAFBE4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23" y="1311"/>
                <a:ext cx="15" cy="7"/>
              </a:xfrm>
              <a:custGeom>
                <a:avLst/>
                <a:gdLst>
                  <a:gd name="T0" fmla="*/ 5 w 15"/>
                  <a:gd name="T1" fmla="*/ 2 h 7"/>
                  <a:gd name="T2" fmla="*/ 4 w 15"/>
                  <a:gd name="T3" fmla="*/ 0 h 7"/>
                  <a:gd name="T4" fmla="*/ 2 w 15"/>
                  <a:gd name="T5" fmla="*/ 0 h 7"/>
                  <a:gd name="T6" fmla="*/ 0 w 15"/>
                  <a:gd name="T7" fmla="*/ 4 h 7"/>
                  <a:gd name="T8" fmla="*/ 2 w 15"/>
                  <a:gd name="T9" fmla="*/ 6 h 7"/>
                  <a:gd name="T10" fmla="*/ 5 w 15"/>
                  <a:gd name="T11" fmla="*/ 6 h 7"/>
                  <a:gd name="T12" fmla="*/ 7 w 15"/>
                  <a:gd name="T13" fmla="*/ 7 h 7"/>
                  <a:gd name="T14" fmla="*/ 9 w 15"/>
                  <a:gd name="T15" fmla="*/ 7 h 7"/>
                  <a:gd name="T16" fmla="*/ 13 w 15"/>
                  <a:gd name="T17" fmla="*/ 6 h 7"/>
                  <a:gd name="T18" fmla="*/ 15 w 15"/>
                  <a:gd name="T19" fmla="*/ 2 h 7"/>
                  <a:gd name="T20" fmla="*/ 11 w 15"/>
                  <a:gd name="T21" fmla="*/ 2 h 7"/>
                  <a:gd name="T22" fmla="*/ 7 w 15"/>
                  <a:gd name="T23" fmla="*/ 2 h 7"/>
                  <a:gd name="T24" fmla="*/ 5 w 15"/>
                  <a:gd name="T2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7">
                    <a:moveTo>
                      <a:pt x="5" y="2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5" y="6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13" y="6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9" name="Freeform 6157">
                <a:extLst>
                  <a:ext uri="{FF2B5EF4-FFF2-40B4-BE49-F238E27FC236}">
                    <a16:creationId xmlns:a16="http://schemas.microsoft.com/office/drawing/2014/main" id="{1FDD53CD-6E99-4B4B-931C-2414FE2010D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17" y="1249"/>
                <a:ext cx="15" cy="10"/>
              </a:xfrm>
              <a:custGeom>
                <a:avLst/>
                <a:gdLst>
                  <a:gd name="T0" fmla="*/ 1 w 8"/>
                  <a:gd name="T1" fmla="*/ 5 h 5"/>
                  <a:gd name="T2" fmla="*/ 2 w 8"/>
                  <a:gd name="T3" fmla="*/ 5 h 5"/>
                  <a:gd name="T4" fmla="*/ 5 w 8"/>
                  <a:gd name="T5" fmla="*/ 5 h 5"/>
                  <a:gd name="T6" fmla="*/ 7 w 8"/>
                  <a:gd name="T7" fmla="*/ 4 h 5"/>
                  <a:gd name="T8" fmla="*/ 8 w 8"/>
                  <a:gd name="T9" fmla="*/ 3 h 5"/>
                  <a:gd name="T10" fmla="*/ 7 w 8"/>
                  <a:gd name="T11" fmla="*/ 1 h 5"/>
                  <a:gd name="T12" fmla="*/ 5 w 8"/>
                  <a:gd name="T13" fmla="*/ 0 h 5"/>
                  <a:gd name="T14" fmla="*/ 2 w 8"/>
                  <a:gd name="T15" fmla="*/ 0 h 5"/>
                  <a:gd name="T16" fmla="*/ 0 w 8"/>
                  <a:gd name="T17" fmla="*/ 2 h 5"/>
                  <a:gd name="T18" fmla="*/ 0 w 8"/>
                  <a:gd name="T19" fmla="*/ 4 h 5"/>
                  <a:gd name="T20" fmla="*/ 1 w 8"/>
                  <a:gd name="T2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5">
                    <a:moveTo>
                      <a:pt x="1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0" name="Freeform 6158">
                <a:extLst>
                  <a:ext uri="{FF2B5EF4-FFF2-40B4-BE49-F238E27FC236}">
                    <a16:creationId xmlns:a16="http://schemas.microsoft.com/office/drawing/2014/main" id="{3E397450-7613-4115-85C0-289F2461F58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089" y="1423"/>
                <a:ext cx="126" cy="231"/>
              </a:xfrm>
              <a:custGeom>
                <a:avLst/>
                <a:gdLst>
                  <a:gd name="T0" fmla="*/ 8 w 68"/>
                  <a:gd name="T1" fmla="*/ 52 h 124"/>
                  <a:gd name="T2" fmla="*/ 11 w 68"/>
                  <a:gd name="T3" fmla="*/ 58 h 124"/>
                  <a:gd name="T4" fmla="*/ 8 w 68"/>
                  <a:gd name="T5" fmla="*/ 61 h 124"/>
                  <a:gd name="T6" fmla="*/ 8 w 68"/>
                  <a:gd name="T7" fmla="*/ 64 h 124"/>
                  <a:gd name="T8" fmla="*/ 7 w 68"/>
                  <a:gd name="T9" fmla="*/ 68 h 124"/>
                  <a:gd name="T10" fmla="*/ 5 w 68"/>
                  <a:gd name="T11" fmla="*/ 71 h 124"/>
                  <a:gd name="T12" fmla="*/ 8 w 68"/>
                  <a:gd name="T13" fmla="*/ 74 h 124"/>
                  <a:gd name="T14" fmla="*/ 8 w 68"/>
                  <a:gd name="T15" fmla="*/ 77 h 124"/>
                  <a:gd name="T16" fmla="*/ 8 w 68"/>
                  <a:gd name="T17" fmla="*/ 79 h 124"/>
                  <a:gd name="T18" fmla="*/ 5 w 68"/>
                  <a:gd name="T19" fmla="*/ 86 h 124"/>
                  <a:gd name="T20" fmla="*/ 3 w 68"/>
                  <a:gd name="T21" fmla="*/ 87 h 124"/>
                  <a:gd name="T22" fmla="*/ 5 w 68"/>
                  <a:gd name="T23" fmla="*/ 92 h 124"/>
                  <a:gd name="T24" fmla="*/ 7 w 68"/>
                  <a:gd name="T25" fmla="*/ 96 h 124"/>
                  <a:gd name="T26" fmla="*/ 4 w 68"/>
                  <a:gd name="T27" fmla="*/ 99 h 124"/>
                  <a:gd name="T28" fmla="*/ 1 w 68"/>
                  <a:gd name="T29" fmla="*/ 104 h 124"/>
                  <a:gd name="T30" fmla="*/ 5 w 68"/>
                  <a:gd name="T31" fmla="*/ 112 h 124"/>
                  <a:gd name="T32" fmla="*/ 11 w 68"/>
                  <a:gd name="T33" fmla="*/ 111 h 124"/>
                  <a:gd name="T34" fmla="*/ 18 w 68"/>
                  <a:gd name="T35" fmla="*/ 114 h 124"/>
                  <a:gd name="T36" fmla="*/ 18 w 68"/>
                  <a:gd name="T37" fmla="*/ 117 h 124"/>
                  <a:gd name="T38" fmla="*/ 22 w 68"/>
                  <a:gd name="T39" fmla="*/ 121 h 124"/>
                  <a:gd name="T40" fmla="*/ 28 w 68"/>
                  <a:gd name="T41" fmla="*/ 124 h 124"/>
                  <a:gd name="T42" fmla="*/ 33 w 68"/>
                  <a:gd name="T43" fmla="*/ 123 h 124"/>
                  <a:gd name="T44" fmla="*/ 37 w 68"/>
                  <a:gd name="T45" fmla="*/ 122 h 124"/>
                  <a:gd name="T46" fmla="*/ 38 w 68"/>
                  <a:gd name="T47" fmla="*/ 124 h 124"/>
                  <a:gd name="T48" fmla="*/ 42 w 68"/>
                  <a:gd name="T49" fmla="*/ 119 h 124"/>
                  <a:gd name="T50" fmla="*/ 38 w 68"/>
                  <a:gd name="T51" fmla="*/ 116 h 124"/>
                  <a:gd name="T52" fmla="*/ 31 w 68"/>
                  <a:gd name="T53" fmla="*/ 111 h 124"/>
                  <a:gd name="T54" fmla="*/ 24 w 68"/>
                  <a:gd name="T55" fmla="*/ 96 h 124"/>
                  <a:gd name="T56" fmla="*/ 23 w 68"/>
                  <a:gd name="T57" fmla="*/ 86 h 124"/>
                  <a:gd name="T58" fmla="*/ 24 w 68"/>
                  <a:gd name="T59" fmla="*/ 79 h 124"/>
                  <a:gd name="T60" fmla="*/ 26 w 68"/>
                  <a:gd name="T61" fmla="*/ 75 h 124"/>
                  <a:gd name="T62" fmla="*/ 27 w 68"/>
                  <a:gd name="T63" fmla="*/ 70 h 124"/>
                  <a:gd name="T64" fmla="*/ 29 w 68"/>
                  <a:gd name="T65" fmla="*/ 64 h 124"/>
                  <a:gd name="T66" fmla="*/ 29 w 68"/>
                  <a:gd name="T67" fmla="*/ 58 h 124"/>
                  <a:gd name="T68" fmla="*/ 29 w 68"/>
                  <a:gd name="T69" fmla="*/ 53 h 124"/>
                  <a:gd name="T70" fmla="*/ 33 w 68"/>
                  <a:gd name="T71" fmla="*/ 54 h 124"/>
                  <a:gd name="T72" fmla="*/ 36 w 68"/>
                  <a:gd name="T73" fmla="*/ 49 h 124"/>
                  <a:gd name="T74" fmla="*/ 38 w 68"/>
                  <a:gd name="T75" fmla="*/ 44 h 124"/>
                  <a:gd name="T76" fmla="*/ 44 w 68"/>
                  <a:gd name="T77" fmla="*/ 36 h 124"/>
                  <a:gd name="T78" fmla="*/ 53 w 68"/>
                  <a:gd name="T79" fmla="*/ 26 h 124"/>
                  <a:gd name="T80" fmla="*/ 62 w 68"/>
                  <a:gd name="T81" fmla="*/ 20 h 124"/>
                  <a:gd name="T82" fmla="*/ 67 w 68"/>
                  <a:gd name="T83" fmla="*/ 15 h 124"/>
                  <a:gd name="T84" fmla="*/ 67 w 68"/>
                  <a:gd name="T85" fmla="*/ 9 h 124"/>
                  <a:gd name="T86" fmla="*/ 64 w 68"/>
                  <a:gd name="T87" fmla="*/ 4 h 124"/>
                  <a:gd name="T88" fmla="*/ 61 w 68"/>
                  <a:gd name="T89" fmla="*/ 0 h 124"/>
                  <a:gd name="T90" fmla="*/ 53 w 68"/>
                  <a:gd name="T91" fmla="*/ 3 h 124"/>
                  <a:gd name="T92" fmla="*/ 49 w 68"/>
                  <a:gd name="T93" fmla="*/ 7 h 124"/>
                  <a:gd name="T94" fmla="*/ 48 w 68"/>
                  <a:gd name="T95" fmla="*/ 11 h 124"/>
                  <a:gd name="T96" fmla="*/ 43 w 68"/>
                  <a:gd name="T97" fmla="*/ 16 h 124"/>
                  <a:gd name="T98" fmla="*/ 38 w 68"/>
                  <a:gd name="T99" fmla="*/ 19 h 124"/>
                  <a:gd name="T100" fmla="*/ 35 w 68"/>
                  <a:gd name="T101" fmla="*/ 20 h 124"/>
                  <a:gd name="T102" fmla="*/ 28 w 68"/>
                  <a:gd name="T103" fmla="*/ 21 h 124"/>
                  <a:gd name="T104" fmla="*/ 24 w 68"/>
                  <a:gd name="T105" fmla="*/ 25 h 124"/>
                  <a:gd name="T106" fmla="*/ 21 w 68"/>
                  <a:gd name="T107" fmla="*/ 29 h 124"/>
                  <a:gd name="T108" fmla="*/ 17 w 68"/>
                  <a:gd name="T109" fmla="*/ 29 h 124"/>
                  <a:gd name="T110" fmla="*/ 17 w 68"/>
                  <a:gd name="T111" fmla="*/ 35 h 124"/>
                  <a:gd name="T112" fmla="*/ 15 w 68"/>
                  <a:gd name="T113" fmla="*/ 41 h 124"/>
                  <a:gd name="T114" fmla="*/ 17 w 68"/>
                  <a:gd name="T115" fmla="*/ 42 h 124"/>
                  <a:gd name="T116" fmla="*/ 11 w 68"/>
                  <a:gd name="T117" fmla="*/ 44 h 124"/>
                  <a:gd name="T118" fmla="*/ 8 w 68"/>
                  <a:gd name="T119" fmla="*/ 46 h 124"/>
                  <a:gd name="T120" fmla="*/ 20 w 68"/>
                  <a:gd name="T121" fmla="*/ 78 h 124"/>
                  <a:gd name="T122" fmla="*/ 20 w 68"/>
                  <a:gd name="T123" fmla="*/ 31 h 124"/>
                  <a:gd name="T124" fmla="*/ 19 w 68"/>
                  <a:gd name="T125" fmla="*/ 3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8" h="124">
                    <a:moveTo>
                      <a:pt x="6" y="49"/>
                    </a:moveTo>
                    <a:cubicBezTo>
                      <a:pt x="8" y="50"/>
                      <a:pt x="8" y="50"/>
                      <a:pt x="8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5" y="74"/>
                      <a:pt x="5" y="74"/>
                      <a:pt x="5" y="74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9" y="73"/>
                      <a:pt x="9" y="73"/>
                      <a:pt x="9" y="73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4" y="84"/>
                      <a:pt x="4" y="84"/>
                      <a:pt x="4" y="84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2" y="89"/>
                      <a:pt x="2" y="89"/>
                      <a:pt x="2" y="89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6" y="95"/>
                      <a:pt x="6" y="95"/>
                      <a:pt x="6" y="95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6" y="97"/>
                      <a:pt x="6" y="97"/>
                      <a:pt x="6" y="97"/>
                    </a:cubicBezTo>
                    <a:cubicBezTo>
                      <a:pt x="6" y="98"/>
                      <a:pt x="6" y="98"/>
                      <a:pt x="6" y="98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4" y="99"/>
                      <a:pt x="4" y="99"/>
                      <a:pt x="4" y="99"/>
                    </a:cubicBezTo>
                    <a:cubicBezTo>
                      <a:pt x="3" y="99"/>
                      <a:pt x="3" y="99"/>
                      <a:pt x="3" y="99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" y="103"/>
                      <a:pt x="1" y="103"/>
                      <a:pt x="1" y="103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6"/>
                      <a:pt x="1" y="106"/>
                      <a:pt x="1" y="106"/>
                    </a:cubicBezTo>
                    <a:cubicBezTo>
                      <a:pt x="1" y="108"/>
                      <a:pt x="1" y="108"/>
                      <a:pt x="1" y="108"/>
                    </a:cubicBezTo>
                    <a:cubicBezTo>
                      <a:pt x="3" y="109"/>
                      <a:pt x="3" y="109"/>
                      <a:pt x="3" y="109"/>
                    </a:cubicBezTo>
                    <a:cubicBezTo>
                      <a:pt x="3" y="110"/>
                      <a:pt x="3" y="110"/>
                      <a:pt x="3" y="110"/>
                    </a:cubicBezTo>
                    <a:cubicBezTo>
                      <a:pt x="5" y="112"/>
                      <a:pt x="5" y="112"/>
                      <a:pt x="5" y="112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9" y="112"/>
                      <a:pt x="9" y="112"/>
                      <a:pt x="9" y="112"/>
                    </a:cubicBezTo>
                    <a:cubicBezTo>
                      <a:pt x="11" y="110"/>
                      <a:pt x="11" y="110"/>
                      <a:pt x="11" y="110"/>
                    </a:cubicBezTo>
                    <a:cubicBezTo>
                      <a:pt x="11" y="111"/>
                      <a:pt x="11" y="111"/>
                      <a:pt x="11" y="111"/>
                    </a:cubicBezTo>
                    <a:cubicBezTo>
                      <a:pt x="12" y="111"/>
                      <a:pt x="12" y="111"/>
                      <a:pt x="12" y="111"/>
                    </a:cubicBezTo>
                    <a:cubicBezTo>
                      <a:pt x="14" y="110"/>
                      <a:pt x="14" y="110"/>
                      <a:pt x="14" y="110"/>
                    </a:cubicBezTo>
                    <a:cubicBezTo>
                      <a:pt x="15" y="113"/>
                      <a:pt x="15" y="113"/>
                      <a:pt x="15" y="113"/>
                    </a:cubicBezTo>
                    <a:cubicBezTo>
                      <a:pt x="17" y="114"/>
                      <a:pt x="17" y="114"/>
                      <a:pt x="17" y="114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7" y="115"/>
                      <a:pt x="17" y="115"/>
                      <a:pt x="17" y="115"/>
                    </a:cubicBezTo>
                    <a:cubicBezTo>
                      <a:pt x="17" y="116"/>
                      <a:pt x="17" y="116"/>
                      <a:pt x="17" y="116"/>
                    </a:cubicBezTo>
                    <a:cubicBezTo>
                      <a:pt x="18" y="117"/>
                      <a:pt x="18" y="117"/>
                      <a:pt x="18" y="117"/>
                    </a:cubicBezTo>
                    <a:cubicBezTo>
                      <a:pt x="18" y="117"/>
                      <a:pt x="18" y="117"/>
                      <a:pt x="18" y="117"/>
                    </a:cubicBezTo>
                    <a:cubicBezTo>
                      <a:pt x="18" y="117"/>
                      <a:pt x="18" y="117"/>
                      <a:pt x="18" y="117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7" y="119"/>
                      <a:pt x="17" y="119"/>
                      <a:pt x="17" y="119"/>
                    </a:cubicBezTo>
                    <a:cubicBezTo>
                      <a:pt x="18" y="120"/>
                      <a:pt x="18" y="120"/>
                      <a:pt x="18" y="120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2" y="121"/>
                      <a:pt x="22" y="121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26" y="122"/>
                      <a:pt x="26" y="122"/>
                      <a:pt x="26" y="122"/>
                    </a:cubicBezTo>
                    <a:cubicBezTo>
                      <a:pt x="26" y="121"/>
                      <a:pt x="26" y="121"/>
                      <a:pt x="26" y="121"/>
                    </a:cubicBezTo>
                    <a:cubicBezTo>
                      <a:pt x="26" y="123"/>
                      <a:pt x="26" y="123"/>
                      <a:pt x="26" y="123"/>
                    </a:cubicBezTo>
                    <a:cubicBezTo>
                      <a:pt x="28" y="124"/>
                      <a:pt x="28" y="124"/>
                      <a:pt x="28" y="124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31" y="122"/>
                      <a:pt x="31" y="122"/>
                      <a:pt x="31" y="122"/>
                    </a:cubicBezTo>
                    <a:cubicBezTo>
                      <a:pt x="31" y="122"/>
                      <a:pt x="31" y="122"/>
                      <a:pt x="31" y="122"/>
                    </a:cubicBezTo>
                    <a:cubicBezTo>
                      <a:pt x="31" y="123"/>
                      <a:pt x="31" y="123"/>
                      <a:pt x="31" y="123"/>
                    </a:cubicBezTo>
                    <a:cubicBezTo>
                      <a:pt x="33" y="123"/>
                      <a:pt x="33" y="123"/>
                      <a:pt x="33" y="123"/>
                    </a:cubicBezTo>
                    <a:cubicBezTo>
                      <a:pt x="33" y="122"/>
                      <a:pt x="33" y="122"/>
                      <a:pt x="33" y="122"/>
                    </a:cubicBezTo>
                    <a:cubicBezTo>
                      <a:pt x="33" y="123"/>
                      <a:pt x="33" y="123"/>
                      <a:pt x="33" y="123"/>
                    </a:cubicBezTo>
                    <a:cubicBezTo>
                      <a:pt x="35" y="124"/>
                      <a:pt x="35" y="124"/>
                      <a:pt x="35" y="124"/>
                    </a:cubicBezTo>
                    <a:cubicBezTo>
                      <a:pt x="37" y="124"/>
                      <a:pt x="37" y="124"/>
                      <a:pt x="37" y="124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36" y="121"/>
                      <a:pt x="36" y="121"/>
                      <a:pt x="36" y="121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38" y="124"/>
                      <a:pt x="38" y="124"/>
                      <a:pt x="38" y="124"/>
                    </a:cubicBezTo>
                    <a:cubicBezTo>
                      <a:pt x="40" y="124"/>
                      <a:pt x="40" y="124"/>
                      <a:pt x="40" y="124"/>
                    </a:cubicBezTo>
                    <a:cubicBezTo>
                      <a:pt x="41" y="124"/>
                      <a:pt x="41" y="124"/>
                      <a:pt x="41" y="124"/>
                    </a:cubicBezTo>
                    <a:cubicBezTo>
                      <a:pt x="41" y="122"/>
                      <a:pt x="41" y="122"/>
                      <a:pt x="41" y="122"/>
                    </a:cubicBezTo>
                    <a:cubicBezTo>
                      <a:pt x="41" y="121"/>
                      <a:pt x="41" y="121"/>
                      <a:pt x="41" y="121"/>
                    </a:cubicBezTo>
                    <a:cubicBezTo>
                      <a:pt x="42" y="119"/>
                      <a:pt x="42" y="119"/>
                      <a:pt x="42" y="119"/>
                    </a:cubicBezTo>
                    <a:cubicBezTo>
                      <a:pt x="42" y="118"/>
                      <a:pt x="42" y="118"/>
                      <a:pt x="42" y="118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39" y="116"/>
                      <a:pt x="39" y="116"/>
                      <a:pt x="39" y="116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7" y="114"/>
                      <a:pt x="37" y="114"/>
                      <a:pt x="37" y="114"/>
                    </a:cubicBezTo>
                    <a:cubicBezTo>
                      <a:pt x="36" y="114"/>
                      <a:pt x="36" y="114"/>
                      <a:pt x="36" y="114"/>
                    </a:cubicBezTo>
                    <a:cubicBezTo>
                      <a:pt x="33" y="112"/>
                      <a:pt x="33" y="112"/>
                      <a:pt x="33" y="112"/>
                    </a:cubicBezTo>
                    <a:cubicBezTo>
                      <a:pt x="32" y="111"/>
                      <a:pt x="32" y="111"/>
                      <a:pt x="32" y="111"/>
                    </a:cubicBezTo>
                    <a:cubicBezTo>
                      <a:pt x="31" y="111"/>
                      <a:pt x="31" y="111"/>
                      <a:pt x="31" y="111"/>
                    </a:cubicBezTo>
                    <a:cubicBezTo>
                      <a:pt x="29" y="108"/>
                      <a:pt x="29" y="108"/>
                      <a:pt x="29" y="108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4" y="99"/>
                      <a:pt x="24" y="99"/>
                      <a:pt x="24" y="99"/>
                    </a:cubicBezTo>
                    <a:cubicBezTo>
                      <a:pt x="24" y="96"/>
                      <a:pt x="24" y="96"/>
                      <a:pt x="24" y="96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2" y="89"/>
                      <a:pt x="22" y="89"/>
                      <a:pt x="22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4" y="79"/>
                      <a:pt x="24" y="79"/>
                      <a:pt x="24" y="79"/>
                    </a:cubicBezTo>
                    <a:cubicBezTo>
                      <a:pt x="23" y="78"/>
                      <a:pt x="23" y="78"/>
                      <a:pt x="23" y="78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7" y="72"/>
                      <a:pt x="27" y="72"/>
                      <a:pt x="27" y="72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6" y="64"/>
                      <a:pt x="26" y="64"/>
                      <a:pt x="26" y="64"/>
                    </a:cubicBezTo>
                    <a:cubicBezTo>
                      <a:pt x="28" y="65"/>
                      <a:pt x="28" y="65"/>
                      <a:pt x="28" y="65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40" y="41"/>
                      <a:pt x="40" y="41"/>
                      <a:pt x="40" y="41"/>
                    </a:cubicBezTo>
                    <a:cubicBezTo>
                      <a:pt x="41" y="39"/>
                      <a:pt x="41" y="39"/>
                      <a:pt x="41" y="39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5"/>
                      <a:pt x="67" y="15"/>
                      <a:pt x="67" y="15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47"/>
                      <a:pt x="6" y="47"/>
                      <a:pt x="6" y="47"/>
                    </a:cubicBezTo>
                    <a:lnTo>
                      <a:pt x="6" y="49"/>
                    </a:lnTo>
                    <a:close/>
                    <a:moveTo>
                      <a:pt x="20" y="78"/>
                    </a:moveTo>
                    <a:cubicBezTo>
                      <a:pt x="19" y="78"/>
                      <a:pt x="19" y="78"/>
                      <a:pt x="19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1" y="78"/>
                      <a:pt x="21" y="78"/>
                      <a:pt x="21" y="78"/>
                    </a:cubicBezTo>
                    <a:lnTo>
                      <a:pt x="20" y="78"/>
                    </a:lnTo>
                    <a:close/>
                    <a:moveTo>
                      <a:pt x="20" y="31"/>
                    </a:moveTo>
                    <a:cubicBezTo>
                      <a:pt x="20" y="31"/>
                      <a:pt x="20" y="31"/>
                      <a:pt x="20" y="31"/>
                    </a:cubicBezTo>
                    <a:cubicBezTo>
                      <a:pt x="19" y="31"/>
                      <a:pt x="19" y="31"/>
                      <a:pt x="19" y="31"/>
                    </a:cubicBezTo>
                    <a:lnTo>
                      <a:pt x="20" y="31"/>
                    </a:lnTo>
                    <a:close/>
                    <a:moveTo>
                      <a:pt x="19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1" name="Freeform 6159">
                <a:extLst>
                  <a:ext uri="{FF2B5EF4-FFF2-40B4-BE49-F238E27FC236}">
                    <a16:creationId xmlns:a16="http://schemas.microsoft.com/office/drawing/2014/main" id="{AC6B15A1-DD37-4FDB-BABE-42086252173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55" y="1276"/>
                <a:ext cx="28" cy="37"/>
              </a:xfrm>
              <a:custGeom>
                <a:avLst/>
                <a:gdLst>
                  <a:gd name="T0" fmla="*/ 6 w 28"/>
                  <a:gd name="T1" fmla="*/ 11 h 37"/>
                  <a:gd name="T2" fmla="*/ 10 w 28"/>
                  <a:gd name="T3" fmla="*/ 13 h 37"/>
                  <a:gd name="T4" fmla="*/ 12 w 28"/>
                  <a:gd name="T5" fmla="*/ 11 h 37"/>
                  <a:gd name="T6" fmla="*/ 10 w 28"/>
                  <a:gd name="T7" fmla="*/ 14 h 37"/>
                  <a:gd name="T8" fmla="*/ 8 w 28"/>
                  <a:gd name="T9" fmla="*/ 14 h 37"/>
                  <a:gd name="T10" fmla="*/ 6 w 28"/>
                  <a:gd name="T11" fmla="*/ 13 h 37"/>
                  <a:gd name="T12" fmla="*/ 2 w 28"/>
                  <a:gd name="T13" fmla="*/ 14 h 37"/>
                  <a:gd name="T14" fmla="*/ 2 w 28"/>
                  <a:gd name="T15" fmla="*/ 16 h 37"/>
                  <a:gd name="T16" fmla="*/ 4 w 28"/>
                  <a:gd name="T17" fmla="*/ 20 h 37"/>
                  <a:gd name="T18" fmla="*/ 4 w 28"/>
                  <a:gd name="T19" fmla="*/ 27 h 37"/>
                  <a:gd name="T20" fmla="*/ 6 w 28"/>
                  <a:gd name="T21" fmla="*/ 31 h 37"/>
                  <a:gd name="T22" fmla="*/ 10 w 28"/>
                  <a:gd name="T23" fmla="*/ 37 h 37"/>
                  <a:gd name="T24" fmla="*/ 12 w 28"/>
                  <a:gd name="T25" fmla="*/ 37 h 37"/>
                  <a:gd name="T26" fmla="*/ 17 w 28"/>
                  <a:gd name="T27" fmla="*/ 35 h 37"/>
                  <a:gd name="T28" fmla="*/ 21 w 28"/>
                  <a:gd name="T29" fmla="*/ 35 h 37"/>
                  <a:gd name="T30" fmla="*/ 23 w 28"/>
                  <a:gd name="T31" fmla="*/ 33 h 37"/>
                  <a:gd name="T32" fmla="*/ 28 w 28"/>
                  <a:gd name="T33" fmla="*/ 31 h 37"/>
                  <a:gd name="T34" fmla="*/ 28 w 28"/>
                  <a:gd name="T35" fmla="*/ 29 h 37"/>
                  <a:gd name="T36" fmla="*/ 25 w 28"/>
                  <a:gd name="T37" fmla="*/ 27 h 37"/>
                  <a:gd name="T38" fmla="*/ 23 w 28"/>
                  <a:gd name="T39" fmla="*/ 24 h 37"/>
                  <a:gd name="T40" fmla="*/ 21 w 28"/>
                  <a:gd name="T41" fmla="*/ 22 h 37"/>
                  <a:gd name="T42" fmla="*/ 19 w 28"/>
                  <a:gd name="T43" fmla="*/ 20 h 37"/>
                  <a:gd name="T44" fmla="*/ 19 w 28"/>
                  <a:gd name="T45" fmla="*/ 18 h 37"/>
                  <a:gd name="T46" fmla="*/ 21 w 28"/>
                  <a:gd name="T47" fmla="*/ 18 h 37"/>
                  <a:gd name="T48" fmla="*/ 25 w 28"/>
                  <a:gd name="T49" fmla="*/ 18 h 37"/>
                  <a:gd name="T50" fmla="*/ 28 w 28"/>
                  <a:gd name="T51" fmla="*/ 16 h 37"/>
                  <a:gd name="T52" fmla="*/ 28 w 28"/>
                  <a:gd name="T53" fmla="*/ 13 h 37"/>
                  <a:gd name="T54" fmla="*/ 25 w 28"/>
                  <a:gd name="T55" fmla="*/ 9 h 37"/>
                  <a:gd name="T56" fmla="*/ 23 w 28"/>
                  <a:gd name="T57" fmla="*/ 9 h 37"/>
                  <a:gd name="T58" fmla="*/ 21 w 28"/>
                  <a:gd name="T59" fmla="*/ 3 h 37"/>
                  <a:gd name="T60" fmla="*/ 17 w 28"/>
                  <a:gd name="T61" fmla="*/ 7 h 37"/>
                  <a:gd name="T62" fmla="*/ 17 w 28"/>
                  <a:gd name="T63" fmla="*/ 9 h 37"/>
                  <a:gd name="T64" fmla="*/ 17 w 28"/>
                  <a:gd name="T65" fmla="*/ 11 h 37"/>
                  <a:gd name="T66" fmla="*/ 15 w 28"/>
                  <a:gd name="T67" fmla="*/ 11 h 37"/>
                  <a:gd name="T68" fmla="*/ 13 w 28"/>
                  <a:gd name="T69" fmla="*/ 11 h 37"/>
                  <a:gd name="T70" fmla="*/ 15 w 28"/>
                  <a:gd name="T71" fmla="*/ 7 h 37"/>
                  <a:gd name="T72" fmla="*/ 17 w 28"/>
                  <a:gd name="T73" fmla="*/ 7 h 37"/>
                  <a:gd name="T74" fmla="*/ 17 w 28"/>
                  <a:gd name="T75" fmla="*/ 3 h 37"/>
                  <a:gd name="T76" fmla="*/ 15 w 28"/>
                  <a:gd name="T77" fmla="*/ 1 h 37"/>
                  <a:gd name="T78" fmla="*/ 13 w 28"/>
                  <a:gd name="T79" fmla="*/ 0 h 37"/>
                  <a:gd name="T80" fmla="*/ 10 w 28"/>
                  <a:gd name="T81" fmla="*/ 0 h 37"/>
                  <a:gd name="T82" fmla="*/ 6 w 28"/>
                  <a:gd name="T83" fmla="*/ 1 h 37"/>
                  <a:gd name="T84" fmla="*/ 2 w 28"/>
                  <a:gd name="T85" fmla="*/ 3 h 37"/>
                  <a:gd name="T86" fmla="*/ 0 w 28"/>
                  <a:gd name="T87" fmla="*/ 5 h 37"/>
                  <a:gd name="T88" fmla="*/ 2 w 28"/>
                  <a:gd name="T89" fmla="*/ 9 h 37"/>
                  <a:gd name="T90" fmla="*/ 6 w 28"/>
                  <a:gd name="T91" fmla="*/ 1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8" h="37">
                    <a:moveTo>
                      <a:pt x="6" y="11"/>
                    </a:moveTo>
                    <a:lnTo>
                      <a:pt x="10" y="13"/>
                    </a:lnTo>
                    <a:lnTo>
                      <a:pt x="12" y="11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6" y="13"/>
                    </a:lnTo>
                    <a:lnTo>
                      <a:pt x="2" y="14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4" y="27"/>
                    </a:lnTo>
                    <a:lnTo>
                      <a:pt x="6" y="31"/>
                    </a:lnTo>
                    <a:lnTo>
                      <a:pt x="10" y="37"/>
                    </a:lnTo>
                    <a:lnTo>
                      <a:pt x="12" y="37"/>
                    </a:lnTo>
                    <a:lnTo>
                      <a:pt x="17" y="35"/>
                    </a:lnTo>
                    <a:lnTo>
                      <a:pt x="21" y="35"/>
                    </a:lnTo>
                    <a:lnTo>
                      <a:pt x="23" y="33"/>
                    </a:lnTo>
                    <a:lnTo>
                      <a:pt x="28" y="31"/>
                    </a:lnTo>
                    <a:lnTo>
                      <a:pt x="28" y="29"/>
                    </a:lnTo>
                    <a:lnTo>
                      <a:pt x="25" y="27"/>
                    </a:lnTo>
                    <a:lnTo>
                      <a:pt x="23" y="24"/>
                    </a:lnTo>
                    <a:lnTo>
                      <a:pt x="21" y="22"/>
                    </a:lnTo>
                    <a:lnTo>
                      <a:pt x="19" y="20"/>
                    </a:lnTo>
                    <a:lnTo>
                      <a:pt x="19" y="18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8" y="16"/>
                    </a:lnTo>
                    <a:lnTo>
                      <a:pt x="28" y="13"/>
                    </a:lnTo>
                    <a:lnTo>
                      <a:pt x="25" y="9"/>
                    </a:lnTo>
                    <a:lnTo>
                      <a:pt x="23" y="9"/>
                    </a:lnTo>
                    <a:lnTo>
                      <a:pt x="21" y="3"/>
                    </a:lnTo>
                    <a:lnTo>
                      <a:pt x="17" y="7"/>
                    </a:lnTo>
                    <a:lnTo>
                      <a:pt x="17" y="9"/>
                    </a:lnTo>
                    <a:lnTo>
                      <a:pt x="17" y="11"/>
                    </a:lnTo>
                    <a:lnTo>
                      <a:pt x="15" y="11"/>
                    </a:lnTo>
                    <a:lnTo>
                      <a:pt x="13" y="11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17" y="3"/>
                    </a:lnTo>
                    <a:lnTo>
                      <a:pt x="15" y="1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2" y="9"/>
                    </a:lnTo>
                    <a:lnTo>
                      <a:pt x="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2" name="Freeform 6160">
                <a:extLst>
                  <a:ext uri="{FF2B5EF4-FFF2-40B4-BE49-F238E27FC236}">
                    <a16:creationId xmlns:a16="http://schemas.microsoft.com/office/drawing/2014/main" id="{13824319-0E0F-4F31-9C7D-7D1B55A97A2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16" y="1525"/>
                <a:ext cx="11" cy="12"/>
              </a:xfrm>
              <a:custGeom>
                <a:avLst/>
                <a:gdLst>
                  <a:gd name="T0" fmla="*/ 0 w 11"/>
                  <a:gd name="T1" fmla="*/ 6 h 12"/>
                  <a:gd name="T2" fmla="*/ 0 w 11"/>
                  <a:gd name="T3" fmla="*/ 12 h 12"/>
                  <a:gd name="T4" fmla="*/ 4 w 11"/>
                  <a:gd name="T5" fmla="*/ 8 h 12"/>
                  <a:gd name="T6" fmla="*/ 6 w 11"/>
                  <a:gd name="T7" fmla="*/ 8 h 12"/>
                  <a:gd name="T8" fmla="*/ 9 w 11"/>
                  <a:gd name="T9" fmla="*/ 6 h 12"/>
                  <a:gd name="T10" fmla="*/ 9 w 11"/>
                  <a:gd name="T11" fmla="*/ 4 h 12"/>
                  <a:gd name="T12" fmla="*/ 9 w 11"/>
                  <a:gd name="T13" fmla="*/ 2 h 12"/>
                  <a:gd name="T14" fmla="*/ 11 w 11"/>
                  <a:gd name="T15" fmla="*/ 2 h 12"/>
                  <a:gd name="T16" fmla="*/ 9 w 11"/>
                  <a:gd name="T17" fmla="*/ 0 h 12"/>
                  <a:gd name="T18" fmla="*/ 6 w 11"/>
                  <a:gd name="T19" fmla="*/ 0 h 12"/>
                  <a:gd name="T20" fmla="*/ 2 w 11"/>
                  <a:gd name="T21" fmla="*/ 2 h 12"/>
                  <a:gd name="T22" fmla="*/ 0 w 11"/>
                  <a:gd name="T2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12">
                    <a:moveTo>
                      <a:pt x="0" y="6"/>
                    </a:moveTo>
                    <a:lnTo>
                      <a:pt x="0" y="12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3" name="Freeform 6161">
                <a:extLst>
                  <a:ext uri="{FF2B5EF4-FFF2-40B4-BE49-F238E27FC236}">
                    <a16:creationId xmlns:a16="http://schemas.microsoft.com/office/drawing/2014/main" id="{975D1614-87CD-425F-A82A-6F9638611CF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27" y="1535"/>
                <a:ext cx="11" cy="5"/>
              </a:xfrm>
              <a:custGeom>
                <a:avLst/>
                <a:gdLst>
                  <a:gd name="T0" fmla="*/ 9 w 11"/>
                  <a:gd name="T1" fmla="*/ 5 h 5"/>
                  <a:gd name="T2" fmla="*/ 11 w 11"/>
                  <a:gd name="T3" fmla="*/ 5 h 5"/>
                  <a:gd name="T4" fmla="*/ 11 w 11"/>
                  <a:gd name="T5" fmla="*/ 2 h 5"/>
                  <a:gd name="T6" fmla="*/ 8 w 11"/>
                  <a:gd name="T7" fmla="*/ 2 h 5"/>
                  <a:gd name="T8" fmla="*/ 4 w 11"/>
                  <a:gd name="T9" fmla="*/ 0 h 5"/>
                  <a:gd name="T10" fmla="*/ 0 w 11"/>
                  <a:gd name="T11" fmla="*/ 2 h 5"/>
                  <a:gd name="T12" fmla="*/ 4 w 11"/>
                  <a:gd name="T13" fmla="*/ 5 h 5"/>
                  <a:gd name="T14" fmla="*/ 9 w 11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5">
                    <a:moveTo>
                      <a:pt x="9" y="5"/>
                    </a:moveTo>
                    <a:lnTo>
                      <a:pt x="11" y="5"/>
                    </a:lnTo>
                    <a:lnTo>
                      <a:pt x="11" y="2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5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4" name="Freeform 6162">
                <a:extLst>
                  <a:ext uri="{FF2B5EF4-FFF2-40B4-BE49-F238E27FC236}">
                    <a16:creationId xmlns:a16="http://schemas.microsoft.com/office/drawing/2014/main" id="{26B326D9-50B3-4BF2-9026-E40C0BF3949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66" y="1535"/>
                <a:ext cx="20" cy="22"/>
              </a:xfrm>
              <a:custGeom>
                <a:avLst/>
                <a:gdLst>
                  <a:gd name="T0" fmla="*/ 2 w 20"/>
                  <a:gd name="T1" fmla="*/ 13 h 22"/>
                  <a:gd name="T2" fmla="*/ 2 w 20"/>
                  <a:gd name="T3" fmla="*/ 15 h 22"/>
                  <a:gd name="T4" fmla="*/ 2 w 20"/>
                  <a:gd name="T5" fmla="*/ 18 h 22"/>
                  <a:gd name="T6" fmla="*/ 5 w 20"/>
                  <a:gd name="T7" fmla="*/ 20 h 22"/>
                  <a:gd name="T8" fmla="*/ 7 w 20"/>
                  <a:gd name="T9" fmla="*/ 22 h 22"/>
                  <a:gd name="T10" fmla="*/ 7 w 20"/>
                  <a:gd name="T11" fmla="*/ 18 h 22"/>
                  <a:gd name="T12" fmla="*/ 7 w 20"/>
                  <a:gd name="T13" fmla="*/ 18 h 22"/>
                  <a:gd name="T14" fmla="*/ 7 w 20"/>
                  <a:gd name="T15" fmla="*/ 20 h 22"/>
                  <a:gd name="T16" fmla="*/ 9 w 20"/>
                  <a:gd name="T17" fmla="*/ 20 h 22"/>
                  <a:gd name="T18" fmla="*/ 11 w 20"/>
                  <a:gd name="T19" fmla="*/ 20 h 22"/>
                  <a:gd name="T20" fmla="*/ 15 w 20"/>
                  <a:gd name="T21" fmla="*/ 20 h 22"/>
                  <a:gd name="T22" fmla="*/ 15 w 20"/>
                  <a:gd name="T23" fmla="*/ 16 h 22"/>
                  <a:gd name="T24" fmla="*/ 16 w 20"/>
                  <a:gd name="T25" fmla="*/ 15 h 22"/>
                  <a:gd name="T26" fmla="*/ 20 w 20"/>
                  <a:gd name="T27" fmla="*/ 15 h 22"/>
                  <a:gd name="T28" fmla="*/ 20 w 20"/>
                  <a:gd name="T29" fmla="*/ 13 h 22"/>
                  <a:gd name="T30" fmla="*/ 18 w 20"/>
                  <a:gd name="T31" fmla="*/ 9 h 22"/>
                  <a:gd name="T32" fmla="*/ 16 w 20"/>
                  <a:gd name="T33" fmla="*/ 7 h 22"/>
                  <a:gd name="T34" fmla="*/ 15 w 20"/>
                  <a:gd name="T35" fmla="*/ 5 h 22"/>
                  <a:gd name="T36" fmla="*/ 13 w 20"/>
                  <a:gd name="T37" fmla="*/ 2 h 22"/>
                  <a:gd name="T38" fmla="*/ 11 w 20"/>
                  <a:gd name="T39" fmla="*/ 0 h 22"/>
                  <a:gd name="T40" fmla="*/ 7 w 20"/>
                  <a:gd name="T41" fmla="*/ 2 h 22"/>
                  <a:gd name="T42" fmla="*/ 5 w 20"/>
                  <a:gd name="T43" fmla="*/ 3 h 22"/>
                  <a:gd name="T44" fmla="*/ 3 w 20"/>
                  <a:gd name="T45" fmla="*/ 3 h 22"/>
                  <a:gd name="T46" fmla="*/ 0 w 20"/>
                  <a:gd name="T47" fmla="*/ 7 h 22"/>
                  <a:gd name="T48" fmla="*/ 0 w 20"/>
                  <a:gd name="T49" fmla="*/ 9 h 22"/>
                  <a:gd name="T50" fmla="*/ 2 w 20"/>
                  <a:gd name="T51" fmla="*/ 1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" h="22">
                    <a:moveTo>
                      <a:pt x="2" y="13"/>
                    </a:moveTo>
                    <a:lnTo>
                      <a:pt x="2" y="15"/>
                    </a:lnTo>
                    <a:lnTo>
                      <a:pt x="2" y="18"/>
                    </a:lnTo>
                    <a:lnTo>
                      <a:pt x="5" y="20"/>
                    </a:lnTo>
                    <a:lnTo>
                      <a:pt x="7" y="22"/>
                    </a:lnTo>
                    <a:lnTo>
                      <a:pt x="7" y="18"/>
                    </a:lnTo>
                    <a:lnTo>
                      <a:pt x="7" y="18"/>
                    </a:lnTo>
                    <a:lnTo>
                      <a:pt x="7" y="20"/>
                    </a:lnTo>
                    <a:lnTo>
                      <a:pt x="9" y="20"/>
                    </a:lnTo>
                    <a:lnTo>
                      <a:pt x="11" y="20"/>
                    </a:lnTo>
                    <a:lnTo>
                      <a:pt x="15" y="20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20" y="15"/>
                    </a:lnTo>
                    <a:lnTo>
                      <a:pt x="20" y="13"/>
                    </a:lnTo>
                    <a:lnTo>
                      <a:pt x="18" y="9"/>
                    </a:lnTo>
                    <a:lnTo>
                      <a:pt x="16" y="7"/>
                    </a:lnTo>
                    <a:lnTo>
                      <a:pt x="15" y="5"/>
                    </a:lnTo>
                    <a:lnTo>
                      <a:pt x="13" y="2"/>
                    </a:lnTo>
                    <a:lnTo>
                      <a:pt x="11" y="0"/>
                    </a:lnTo>
                    <a:lnTo>
                      <a:pt x="7" y="2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5" name="Freeform 6163">
                <a:extLst>
                  <a:ext uri="{FF2B5EF4-FFF2-40B4-BE49-F238E27FC236}">
                    <a16:creationId xmlns:a16="http://schemas.microsoft.com/office/drawing/2014/main" id="{6EB05BAD-17E7-499C-BE95-E1C4B29AF7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86" y="1671"/>
                <a:ext cx="3" cy="7"/>
              </a:xfrm>
              <a:custGeom>
                <a:avLst/>
                <a:gdLst>
                  <a:gd name="T0" fmla="*/ 3 w 3"/>
                  <a:gd name="T1" fmla="*/ 2 h 7"/>
                  <a:gd name="T2" fmla="*/ 0 w 3"/>
                  <a:gd name="T3" fmla="*/ 0 h 7"/>
                  <a:gd name="T4" fmla="*/ 0 w 3"/>
                  <a:gd name="T5" fmla="*/ 7 h 7"/>
                  <a:gd name="T6" fmla="*/ 3 w 3"/>
                  <a:gd name="T7" fmla="*/ 5 h 7"/>
                  <a:gd name="T8" fmla="*/ 3 w 3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7">
                    <a:moveTo>
                      <a:pt x="3" y="2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3" y="5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6" name="Freeform 6164">
                <a:extLst>
                  <a:ext uri="{FF2B5EF4-FFF2-40B4-BE49-F238E27FC236}">
                    <a16:creationId xmlns:a16="http://schemas.microsoft.com/office/drawing/2014/main" id="{D7AE68E2-815C-4AE8-871D-16BA1D4A35F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14" y="1542"/>
                <a:ext cx="9" cy="13"/>
              </a:xfrm>
              <a:custGeom>
                <a:avLst/>
                <a:gdLst>
                  <a:gd name="T0" fmla="*/ 9 w 9"/>
                  <a:gd name="T1" fmla="*/ 4 h 13"/>
                  <a:gd name="T2" fmla="*/ 8 w 9"/>
                  <a:gd name="T3" fmla="*/ 2 h 13"/>
                  <a:gd name="T4" fmla="*/ 4 w 9"/>
                  <a:gd name="T5" fmla="*/ 0 h 13"/>
                  <a:gd name="T6" fmla="*/ 0 w 9"/>
                  <a:gd name="T7" fmla="*/ 2 h 13"/>
                  <a:gd name="T8" fmla="*/ 0 w 9"/>
                  <a:gd name="T9" fmla="*/ 8 h 13"/>
                  <a:gd name="T10" fmla="*/ 2 w 9"/>
                  <a:gd name="T11" fmla="*/ 11 h 13"/>
                  <a:gd name="T12" fmla="*/ 4 w 9"/>
                  <a:gd name="T13" fmla="*/ 11 h 13"/>
                  <a:gd name="T14" fmla="*/ 6 w 9"/>
                  <a:gd name="T15" fmla="*/ 13 h 13"/>
                  <a:gd name="T16" fmla="*/ 9 w 9"/>
                  <a:gd name="T17" fmla="*/ 13 h 13"/>
                  <a:gd name="T18" fmla="*/ 8 w 9"/>
                  <a:gd name="T19" fmla="*/ 8 h 13"/>
                  <a:gd name="T20" fmla="*/ 8 w 9"/>
                  <a:gd name="T21" fmla="*/ 8 h 13"/>
                  <a:gd name="T22" fmla="*/ 8 w 9"/>
                  <a:gd name="T23" fmla="*/ 6 h 13"/>
                  <a:gd name="T24" fmla="*/ 9 w 9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9" y="4"/>
                    </a:move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3"/>
                    </a:lnTo>
                    <a:lnTo>
                      <a:pt x="9" y="13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9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7" name="Freeform 6165">
                <a:extLst>
                  <a:ext uri="{FF2B5EF4-FFF2-40B4-BE49-F238E27FC236}">
                    <a16:creationId xmlns:a16="http://schemas.microsoft.com/office/drawing/2014/main" id="{D858AA62-8349-4A56-9CB2-7D8CBC16F1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03" y="1208"/>
                <a:ext cx="15" cy="10"/>
              </a:xfrm>
              <a:custGeom>
                <a:avLst/>
                <a:gdLst>
                  <a:gd name="T0" fmla="*/ 6 w 15"/>
                  <a:gd name="T1" fmla="*/ 10 h 10"/>
                  <a:gd name="T2" fmla="*/ 9 w 15"/>
                  <a:gd name="T3" fmla="*/ 8 h 10"/>
                  <a:gd name="T4" fmla="*/ 13 w 15"/>
                  <a:gd name="T5" fmla="*/ 6 h 10"/>
                  <a:gd name="T6" fmla="*/ 13 w 15"/>
                  <a:gd name="T7" fmla="*/ 4 h 10"/>
                  <a:gd name="T8" fmla="*/ 15 w 15"/>
                  <a:gd name="T9" fmla="*/ 0 h 10"/>
                  <a:gd name="T10" fmla="*/ 11 w 15"/>
                  <a:gd name="T11" fmla="*/ 0 h 10"/>
                  <a:gd name="T12" fmla="*/ 6 w 15"/>
                  <a:gd name="T13" fmla="*/ 0 h 10"/>
                  <a:gd name="T14" fmla="*/ 4 w 15"/>
                  <a:gd name="T15" fmla="*/ 2 h 10"/>
                  <a:gd name="T16" fmla="*/ 0 w 15"/>
                  <a:gd name="T17" fmla="*/ 6 h 10"/>
                  <a:gd name="T18" fmla="*/ 2 w 15"/>
                  <a:gd name="T19" fmla="*/ 8 h 10"/>
                  <a:gd name="T20" fmla="*/ 6 w 15"/>
                  <a:gd name="T2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10">
                    <a:moveTo>
                      <a:pt x="6" y="10"/>
                    </a:moveTo>
                    <a:lnTo>
                      <a:pt x="9" y="8"/>
                    </a:lnTo>
                    <a:lnTo>
                      <a:pt x="13" y="6"/>
                    </a:lnTo>
                    <a:lnTo>
                      <a:pt x="13" y="4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8" name="Freeform 6166">
                <a:extLst>
                  <a:ext uri="{FF2B5EF4-FFF2-40B4-BE49-F238E27FC236}">
                    <a16:creationId xmlns:a16="http://schemas.microsoft.com/office/drawing/2014/main" id="{7F39EFA2-0C58-4595-A828-36774BD40B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35" y="1193"/>
                <a:ext cx="54" cy="60"/>
              </a:xfrm>
              <a:custGeom>
                <a:avLst/>
                <a:gdLst>
                  <a:gd name="T0" fmla="*/ 1 w 54"/>
                  <a:gd name="T1" fmla="*/ 38 h 60"/>
                  <a:gd name="T2" fmla="*/ 3 w 54"/>
                  <a:gd name="T3" fmla="*/ 40 h 60"/>
                  <a:gd name="T4" fmla="*/ 5 w 54"/>
                  <a:gd name="T5" fmla="*/ 42 h 60"/>
                  <a:gd name="T6" fmla="*/ 3 w 54"/>
                  <a:gd name="T7" fmla="*/ 49 h 60"/>
                  <a:gd name="T8" fmla="*/ 1 w 54"/>
                  <a:gd name="T9" fmla="*/ 51 h 60"/>
                  <a:gd name="T10" fmla="*/ 1 w 54"/>
                  <a:gd name="T11" fmla="*/ 55 h 60"/>
                  <a:gd name="T12" fmla="*/ 3 w 54"/>
                  <a:gd name="T13" fmla="*/ 56 h 60"/>
                  <a:gd name="T14" fmla="*/ 5 w 54"/>
                  <a:gd name="T15" fmla="*/ 56 h 60"/>
                  <a:gd name="T16" fmla="*/ 7 w 54"/>
                  <a:gd name="T17" fmla="*/ 53 h 60"/>
                  <a:gd name="T18" fmla="*/ 9 w 54"/>
                  <a:gd name="T19" fmla="*/ 53 h 60"/>
                  <a:gd name="T20" fmla="*/ 11 w 54"/>
                  <a:gd name="T21" fmla="*/ 53 h 60"/>
                  <a:gd name="T22" fmla="*/ 11 w 54"/>
                  <a:gd name="T23" fmla="*/ 56 h 60"/>
                  <a:gd name="T24" fmla="*/ 16 w 54"/>
                  <a:gd name="T25" fmla="*/ 58 h 60"/>
                  <a:gd name="T26" fmla="*/ 18 w 54"/>
                  <a:gd name="T27" fmla="*/ 58 h 60"/>
                  <a:gd name="T28" fmla="*/ 20 w 54"/>
                  <a:gd name="T29" fmla="*/ 58 h 60"/>
                  <a:gd name="T30" fmla="*/ 22 w 54"/>
                  <a:gd name="T31" fmla="*/ 58 h 60"/>
                  <a:gd name="T32" fmla="*/ 24 w 54"/>
                  <a:gd name="T33" fmla="*/ 60 h 60"/>
                  <a:gd name="T34" fmla="*/ 29 w 54"/>
                  <a:gd name="T35" fmla="*/ 60 h 60"/>
                  <a:gd name="T36" fmla="*/ 31 w 54"/>
                  <a:gd name="T37" fmla="*/ 60 h 60"/>
                  <a:gd name="T38" fmla="*/ 37 w 54"/>
                  <a:gd name="T39" fmla="*/ 58 h 60"/>
                  <a:gd name="T40" fmla="*/ 39 w 54"/>
                  <a:gd name="T41" fmla="*/ 55 h 60"/>
                  <a:gd name="T42" fmla="*/ 41 w 54"/>
                  <a:gd name="T43" fmla="*/ 51 h 60"/>
                  <a:gd name="T44" fmla="*/ 42 w 54"/>
                  <a:gd name="T45" fmla="*/ 49 h 60"/>
                  <a:gd name="T46" fmla="*/ 48 w 54"/>
                  <a:gd name="T47" fmla="*/ 45 h 60"/>
                  <a:gd name="T48" fmla="*/ 52 w 54"/>
                  <a:gd name="T49" fmla="*/ 43 h 60"/>
                  <a:gd name="T50" fmla="*/ 54 w 54"/>
                  <a:gd name="T51" fmla="*/ 40 h 60"/>
                  <a:gd name="T52" fmla="*/ 54 w 54"/>
                  <a:gd name="T53" fmla="*/ 36 h 60"/>
                  <a:gd name="T54" fmla="*/ 48 w 54"/>
                  <a:gd name="T55" fmla="*/ 34 h 60"/>
                  <a:gd name="T56" fmla="*/ 44 w 54"/>
                  <a:gd name="T57" fmla="*/ 30 h 60"/>
                  <a:gd name="T58" fmla="*/ 42 w 54"/>
                  <a:gd name="T59" fmla="*/ 27 h 60"/>
                  <a:gd name="T60" fmla="*/ 42 w 54"/>
                  <a:gd name="T61" fmla="*/ 23 h 60"/>
                  <a:gd name="T62" fmla="*/ 44 w 54"/>
                  <a:gd name="T63" fmla="*/ 21 h 60"/>
                  <a:gd name="T64" fmla="*/ 44 w 54"/>
                  <a:gd name="T65" fmla="*/ 17 h 60"/>
                  <a:gd name="T66" fmla="*/ 42 w 54"/>
                  <a:gd name="T67" fmla="*/ 15 h 60"/>
                  <a:gd name="T68" fmla="*/ 35 w 54"/>
                  <a:gd name="T69" fmla="*/ 15 h 60"/>
                  <a:gd name="T70" fmla="*/ 29 w 54"/>
                  <a:gd name="T71" fmla="*/ 15 h 60"/>
                  <a:gd name="T72" fmla="*/ 26 w 54"/>
                  <a:gd name="T73" fmla="*/ 12 h 60"/>
                  <a:gd name="T74" fmla="*/ 20 w 54"/>
                  <a:gd name="T75" fmla="*/ 6 h 60"/>
                  <a:gd name="T76" fmla="*/ 16 w 54"/>
                  <a:gd name="T77" fmla="*/ 2 h 60"/>
                  <a:gd name="T78" fmla="*/ 13 w 54"/>
                  <a:gd name="T79" fmla="*/ 0 h 60"/>
                  <a:gd name="T80" fmla="*/ 9 w 54"/>
                  <a:gd name="T81" fmla="*/ 0 h 60"/>
                  <a:gd name="T82" fmla="*/ 7 w 54"/>
                  <a:gd name="T83" fmla="*/ 2 h 60"/>
                  <a:gd name="T84" fmla="*/ 7 w 54"/>
                  <a:gd name="T85" fmla="*/ 4 h 60"/>
                  <a:gd name="T86" fmla="*/ 7 w 54"/>
                  <a:gd name="T87" fmla="*/ 6 h 60"/>
                  <a:gd name="T88" fmla="*/ 7 w 54"/>
                  <a:gd name="T89" fmla="*/ 10 h 60"/>
                  <a:gd name="T90" fmla="*/ 5 w 54"/>
                  <a:gd name="T91" fmla="*/ 14 h 60"/>
                  <a:gd name="T92" fmla="*/ 3 w 54"/>
                  <a:gd name="T93" fmla="*/ 17 h 60"/>
                  <a:gd name="T94" fmla="*/ 0 w 54"/>
                  <a:gd name="T95" fmla="*/ 21 h 60"/>
                  <a:gd name="T96" fmla="*/ 0 w 54"/>
                  <a:gd name="T97" fmla="*/ 25 h 60"/>
                  <a:gd name="T98" fmla="*/ 0 w 54"/>
                  <a:gd name="T99" fmla="*/ 34 h 60"/>
                  <a:gd name="T100" fmla="*/ 1 w 54"/>
                  <a:gd name="T101" fmla="*/ 3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" h="60">
                    <a:moveTo>
                      <a:pt x="1" y="38"/>
                    </a:moveTo>
                    <a:lnTo>
                      <a:pt x="3" y="40"/>
                    </a:lnTo>
                    <a:lnTo>
                      <a:pt x="5" y="42"/>
                    </a:lnTo>
                    <a:lnTo>
                      <a:pt x="3" y="49"/>
                    </a:lnTo>
                    <a:lnTo>
                      <a:pt x="1" y="51"/>
                    </a:lnTo>
                    <a:lnTo>
                      <a:pt x="1" y="55"/>
                    </a:lnTo>
                    <a:lnTo>
                      <a:pt x="3" y="56"/>
                    </a:lnTo>
                    <a:lnTo>
                      <a:pt x="5" y="56"/>
                    </a:lnTo>
                    <a:lnTo>
                      <a:pt x="7" y="53"/>
                    </a:lnTo>
                    <a:lnTo>
                      <a:pt x="9" y="53"/>
                    </a:lnTo>
                    <a:lnTo>
                      <a:pt x="11" y="53"/>
                    </a:lnTo>
                    <a:lnTo>
                      <a:pt x="11" y="56"/>
                    </a:lnTo>
                    <a:lnTo>
                      <a:pt x="16" y="58"/>
                    </a:lnTo>
                    <a:lnTo>
                      <a:pt x="18" y="58"/>
                    </a:lnTo>
                    <a:lnTo>
                      <a:pt x="20" y="58"/>
                    </a:lnTo>
                    <a:lnTo>
                      <a:pt x="22" y="58"/>
                    </a:lnTo>
                    <a:lnTo>
                      <a:pt x="24" y="60"/>
                    </a:lnTo>
                    <a:lnTo>
                      <a:pt x="29" y="60"/>
                    </a:lnTo>
                    <a:lnTo>
                      <a:pt x="31" y="60"/>
                    </a:lnTo>
                    <a:lnTo>
                      <a:pt x="37" y="58"/>
                    </a:lnTo>
                    <a:lnTo>
                      <a:pt x="39" y="55"/>
                    </a:lnTo>
                    <a:lnTo>
                      <a:pt x="41" y="51"/>
                    </a:lnTo>
                    <a:lnTo>
                      <a:pt x="42" y="49"/>
                    </a:lnTo>
                    <a:lnTo>
                      <a:pt x="48" y="45"/>
                    </a:lnTo>
                    <a:lnTo>
                      <a:pt x="52" y="43"/>
                    </a:lnTo>
                    <a:lnTo>
                      <a:pt x="54" y="40"/>
                    </a:lnTo>
                    <a:lnTo>
                      <a:pt x="54" y="36"/>
                    </a:lnTo>
                    <a:lnTo>
                      <a:pt x="48" y="34"/>
                    </a:lnTo>
                    <a:lnTo>
                      <a:pt x="44" y="30"/>
                    </a:lnTo>
                    <a:lnTo>
                      <a:pt x="42" y="27"/>
                    </a:lnTo>
                    <a:lnTo>
                      <a:pt x="42" y="23"/>
                    </a:lnTo>
                    <a:lnTo>
                      <a:pt x="44" y="21"/>
                    </a:lnTo>
                    <a:lnTo>
                      <a:pt x="44" y="17"/>
                    </a:lnTo>
                    <a:lnTo>
                      <a:pt x="42" y="15"/>
                    </a:lnTo>
                    <a:lnTo>
                      <a:pt x="35" y="15"/>
                    </a:lnTo>
                    <a:lnTo>
                      <a:pt x="29" y="15"/>
                    </a:lnTo>
                    <a:lnTo>
                      <a:pt x="26" y="12"/>
                    </a:lnTo>
                    <a:lnTo>
                      <a:pt x="20" y="6"/>
                    </a:lnTo>
                    <a:lnTo>
                      <a:pt x="16" y="2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7" y="4"/>
                    </a:lnTo>
                    <a:lnTo>
                      <a:pt x="7" y="6"/>
                    </a:lnTo>
                    <a:lnTo>
                      <a:pt x="7" y="10"/>
                    </a:lnTo>
                    <a:lnTo>
                      <a:pt x="5" y="14"/>
                    </a:lnTo>
                    <a:lnTo>
                      <a:pt x="3" y="17"/>
                    </a:lnTo>
                    <a:lnTo>
                      <a:pt x="0" y="21"/>
                    </a:lnTo>
                    <a:lnTo>
                      <a:pt x="0" y="25"/>
                    </a:lnTo>
                    <a:lnTo>
                      <a:pt x="0" y="34"/>
                    </a:lnTo>
                    <a:lnTo>
                      <a:pt x="1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9" name="Freeform 6167">
                <a:extLst>
                  <a:ext uri="{FF2B5EF4-FFF2-40B4-BE49-F238E27FC236}">
                    <a16:creationId xmlns:a16="http://schemas.microsoft.com/office/drawing/2014/main" id="{A1631C4D-CB92-4DD8-A383-D27A5BF4864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76" y="1255"/>
                <a:ext cx="24" cy="34"/>
              </a:xfrm>
              <a:custGeom>
                <a:avLst/>
                <a:gdLst>
                  <a:gd name="T0" fmla="*/ 2 w 24"/>
                  <a:gd name="T1" fmla="*/ 21 h 34"/>
                  <a:gd name="T2" fmla="*/ 2 w 24"/>
                  <a:gd name="T3" fmla="*/ 22 h 34"/>
                  <a:gd name="T4" fmla="*/ 2 w 24"/>
                  <a:gd name="T5" fmla="*/ 24 h 34"/>
                  <a:gd name="T6" fmla="*/ 4 w 24"/>
                  <a:gd name="T7" fmla="*/ 28 h 34"/>
                  <a:gd name="T8" fmla="*/ 7 w 24"/>
                  <a:gd name="T9" fmla="*/ 28 h 34"/>
                  <a:gd name="T10" fmla="*/ 7 w 24"/>
                  <a:gd name="T11" fmla="*/ 28 h 34"/>
                  <a:gd name="T12" fmla="*/ 9 w 24"/>
                  <a:gd name="T13" fmla="*/ 32 h 34"/>
                  <a:gd name="T14" fmla="*/ 13 w 24"/>
                  <a:gd name="T15" fmla="*/ 34 h 34"/>
                  <a:gd name="T16" fmla="*/ 15 w 24"/>
                  <a:gd name="T17" fmla="*/ 30 h 34"/>
                  <a:gd name="T18" fmla="*/ 15 w 24"/>
                  <a:gd name="T19" fmla="*/ 26 h 34"/>
                  <a:gd name="T20" fmla="*/ 15 w 24"/>
                  <a:gd name="T21" fmla="*/ 24 h 34"/>
                  <a:gd name="T22" fmla="*/ 15 w 24"/>
                  <a:gd name="T23" fmla="*/ 22 h 34"/>
                  <a:gd name="T24" fmla="*/ 18 w 24"/>
                  <a:gd name="T25" fmla="*/ 21 h 34"/>
                  <a:gd name="T26" fmla="*/ 24 w 24"/>
                  <a:gd name="T27" fmla="*/ 19 h 34"/>
                  <a:gd name="T28" fmla="*/ 24 w 24"/>
                  <a:gd name="T29" fmla="*/ 15 h 34"/>
                  <a:gd name="T30" fmla="*/ 22 w 24"/>
                  <a:gd name="T31" fmla="*/ 15 h 34"/>
                  <a:gd name="T32" fmla="*/ 18 w 24"/>
                  <a:gd name="T33" fmla="*/ 11 h 34"/>
                  <a:gd name="T34" fmla="*/ 17 w 24"/>
                  <a:gd name="T35" fmla="*/ 11 h 34"/>
                  <a:gd name="T36" fmla="*/ 17 w 24"/>
                  <a:gd name="T37" fmla="*/ 9 h 34"/>
                  <a:gd name="T38" fmla="*/ 17 w 24"/>
                  <a:gd name="T39" fmla="*/ 6 h 34"/>
                  <a:gd name="T40" fmla="*/ 15 w 24"/>
                  <a:gd name="T41" fmla="*/ 2 h 34"/>
                  <a:gd name="T42" fmla="*/ 13 w 24"/>
                  <a:gd name="T43" fmla="*/ 2 h 34"/>
                  <a:gd name="T44" fmla="*/ 9 w 24"/>
                  <a:gd name="T45" fmla="*/ 0 h 34"/>
                  <a:gd name="T46" fmla="*/ 7 w 24"/>
                  <a:gd name="T47" fmla="*/ 0 h 34"/>
                  <a:gd name="T48" fmla="*/ 5 w 24"/>
                  <a:gd name="T49" fmla="*/ 4 h 34"/>
                  <a:gd name="T50" fmla="*/ 5 w 24"/>
                  <a:gd name="T51" fmla="*/ 6 h 34"/>
                  <a:gd name="T52" fmla="*/ 4 w 24"/>
                  <a:gd name="T53" fmla="*/ 7 h 34"/>
                  <a:gd name="T54" fmla="*/ 2 w 24"/>
                  <a:gd name="T55" fmla="*/ 9 h 34"/>
                  <a:gd name="T56" fmla="*/ 0 w 24"/>
                  <a:gd name="T57" fmla="*/ 13 h 34"/>
                  <a:gd name="T58" fmla="*/ 2 w 24"/>
                  <a:gd name="T59" fmla="*/ 17 h 34"/>
                  <a:gd name="T60" fmla="*/ 2 w 24"/>
                  <a:gd name="T61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" h="34">
                    <a:moveTo>
                      <a:pt x="2" y="21"/>
                    </a:moveTo>
                    <a:lnTo>
                      <a:pt x="2" y="22"/>
                    </a:lnTo>
                    <a:lnTo>
                      <a:pt x="2" y="24"/>
                    </a:lnTo>
                    <a:lnTo>
                      <a:pt x="4" y="28"/>
                    </a:lnTo>
                    <a:lnTo>
                      <a:pt x="7" y="28"/>
                    </a:lnTo>
                    <a:lnTo>
                      <a:pt x="7" y="28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5" y="30"/>
                    </a:lnTo>
                    <a:lnTo>
                      <a:pt x="15" y="26"/>
                    </a:lnTo>
                    <a:lnTo>
                      <a:pt x="15" y="24"/>
                    </a:lnTo>
                    <a:lnTo>
                      <a:pt x="15" y="22"/>
                    </a:lnTo>
                    <a:lnTo>
                      <a:pt x="18" y="21"/>
                    </a:lnTo>
                    <a:lnTo>
                      <a:pt x="24" y="19"/>
                    </a:lnTo>
                    <a:lnTo>
                      <a:pt x="24" y="15"/>
                    </a:lnTo>
                    <a:lnTo>
                      <a:pt x="22" y="15"/>
                    </a:lnTo>
                    <a:lnTo>
                      <a:pt x="18" y="11"/>
                    </a:lnTo>
                    <a:lnTo>
                      <a:pt x="17" y="11"/>
                    </a:lnTo>
                    <a:lnTo>
                      <a:pt x="17" y="9"/>
                    </a:lnTo>
                    <a:lnTo>
                      <a:pt x="17" y="6"/>
                    </a:lnTo>
                    <a:lnTo>
                      <a:pt x="15" y="2"/>
                    </a:lnTo>
                    <a:lnTo>
                      <a:pt x="13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4" y="7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2" y="17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0" name="Freeform 6168">
                <a:extLst>
                  <a:ext uri="{FF2B5EF4-FFF2-40B4-BE49-F238E27FC236}">
                    <a16:creationId xmlns:a16="http://schemas.microsoft.com/office/drawing/2014/main" id="{C680773D-4BDA-4F12-92FD-E04486147EA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63" y="1693"/>
                <a:ext cx="6" cy="6"/>
              </a:xfrm>
              <a:custGeom>
                <a:avLst/>
                <a:gdLst>
                  <a:gd name="T0" fmla="*/ 6 w 6"/>
                  <a:gd name="T1" fmla="*/ 6 h 6"/>
                  <a:gd name="T2" fmla="*/ 6 w 6"/>
                  <a:gd name="T3" fmla="*/ 2 h 6"/>
                  <a:gd name="T4" fmla="*/ 2 w 6"/>
                  <a:gd name="T5" fmla="*/ 0 h 6"/>
                  <a:gd name="T6" fmla="*/ 0 w 6"/>
                  <a:gd name="T7" fmla="*/ 2 h 6"/>
                  <a:gd name="T8" fmla="*/ 2 w 6"/>
                  <a:gd name="T9" fmla="*/ 6 h 6"/>
                  <a:gd name="T10" fmla="*/ 6 w 6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6"/>
                    </a:move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1" name="Freeform 6169">
                <a:extLst>
                  <a:ext uri="{FF2B5EF4-FFF2-40B4-BE49-F238E27FC236}">
                    <a16:creationId xmlns:a16="http://schemas.microsoft.com/office/drawing/2014/main" id="{F8BD39D8-2B79-41B7-9197-79005608EBB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61" y="1244"/>
                <a:ext cx="13" cy="7"/>
              </a:xfrm>
              <a:custGeom>
                <a:avLst/>
                <a:gdLst>
                  <a:gd name="T0" fmla="*/ 6 w 13"/>
                  <a:gd name="T1" fmla="*/ 7 h 7"/>
                  <a:gd name="T2" fmla="*/ 7 w 13"/>
                  <a:gd name="T3" fmla="*/ 7 h 7"/>
                  <a:gd name="T4" fmla="*/ 11 w 13"/>
                  <a:gd name="T5" fmla="*/ 7 h 7"/>
                  <a:gd name="T6" fmla="*/ 13 w 13"/>
                  <a:gd name="T7" fmla="*/ 5 h 7"/>
                  <a:gd name="T8" fmla="*/ 13 w 13"/>
                  <a:gd name="T9" fmla="*/ 2 h 7"/>
                  <a:gd name="T10" fmla="*/ 11 w 13"/>
                  <a:gd name="T11" fmla="*/ 2 h 7"/>
                  <a:gd name="T12" fmla="*/ 9 w 13"/>
                  <a:gd name="T13" fmla="*/ 0 h 7"/>
                  <a:gd name="T14" fmla="*/ 7 w 13"/>
                  <a:gd name="T15" fmla="*/ 0 h 7"/>
                  <a:gd name="T16" fmla="*/ 4 w 13"/>
                  <a:gd name="T17" fmla="*/ 2 h 7"/>
                  <a:gd name="T18" fmla="*/ 4 w 13"/>
                  <a:gd name="T19" fmla="*/ 2 h 7"/>
                  <a:gd name="T20" fmla="*/ 0 w 13"/>
                  <a:gd name="T21" fmla="*/ 4 h 7"/>
                  <a:gd name="T22" fmla="*/ 2 w 13"/>
                  <a:gd name="T23" fmla="*/ 5 h 7"/>
                  <a:gd name="T24" fmla="*/ 6 w 13"/>
                  <a:gd name="T2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7">
                    <a:moveTo>
                      <a:pt x="6" y="7"/>
                    </a:moveTo>
                    <a:lnTo>
                      <a:pt x="7" y="7"/>
                    </a:lnTo>
                    <a:lnTo>
                      <a:pt x="11" y="7"/>
                    </a:lnTo>
                    <a:lnTo>
                      <a:pt x="13" y="5"/>
                    </a:lnTo>
                    <a:lnTo>
                      <a:pt x="13" y="2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2" name="Freeform 6170">
                <a:extLst>
                  <a:ext uri="{FF2B5EF4-FFF2-40B4-BE49-F238E27FC236}">
                    <a16:creationId xmlns:a16="http://schemas.microsoft.com/office/drawing/2014/main" id="{DCF5FBE5-C0F7-402F-A11A-A2277282397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61" y="1324"/>
                <a:ext cx="15" cy="13"/>
              </a:xfrm>
              <a:custGeom>
                <a:avLst/>
                <a:gdLst>
                  <a:gd name="T0" fmla="*/ 15 w 15"/>
                  <a:gd name="T1" fmla="*/ 7 h 13"/>
                  <a:gd name="T2" fmla="*/ 13 w 15"/>
                  <a:gd name="T3" fmla="*/ 2 h 13"/>
                  <a:gd name="T4" fmla="*/ 9 w 15"/>
                  <a:gd name="T5" fmla="*/ 0 h 13"/>
                  <a:gd name="T6" fmla="*/ 6 w 15"/>
                  <a:gd name="T7" fmla="*/ 2 h 13"/>
                  <a:gd name="T8" fmla="*/ 2 w 15"/>
                  <a:gd name="T9" fmla="*/ 4 h 13"/>
                  <a:gd name="T10" fmla="*/ 0 w 15"/>
                  <a:gd name="T11" fmla="*/ 7 h 13"/>
                  <a:gd name="T12" fmla="*/ 4 w 15"/>
                  <a:gd name="T13" fmla="*/ 9 h 13"/>
                  <a:gd name="T14" fmla="*/ 7 w 15"/>
                  <a:gd name="T15" fmla="*/ 11 h 13"/>
                  <a:gd name="T16" fmla="*/ 11 w 15"/>
                  <a:gd name="T17" fmla="*/ 13 h 13"/>
                  <a:gd name="T18" fmla="*/ 15 w 15"/>
                  <a:gd name="T1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3">
                    <a:moveTo>
                      <a:pt x="15" y="7"/>
                    </a:moveTo>
                    <a:lnTo>
                      <a:pt x="13" y="2"/>
                    </a:lnTo>
                    <a:lnTo>
                      <a:pt x="9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7" y="11"/>
                    </a:lnTo>
                    <a:lnTo>
                      <a:pt x="11" y="13"/>
                    </a:lnTo>
                    <a:lnTo>
                      <a:pt x="1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3" name="Freeform 6171">
                <a:extLst>
                  <a:ext uri="{FF2B5EF4-FFF2-40B4-BE49-F238E27FC236}">
                    <a16:creationId xmlns:a16="http://schemas.microsoft.com/office/drawing/2014/main" id="{FC4BFAD3-3B06-423E-AC24-3E798008D76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76" y="1686"/>
                <a:ext cx="24" cy="24"/>
              </a:xfrm>
              <a:custGeom>
                <a:avLst/>
                <a:gdLst>
                  <a:gd name="T0" fmla="*/ 24 w 24"/>
                  <a:gd name="T1" fmla="*/ 13 h 24"/>
                  <a:gd name="T2" fmla="*/ 24 w 24"/>
                  <a:gd name="T3" fmla="*/ 9 h 24"/>
                  <a:gd name="T4" fmla="*/ 20 w 24"/>
                  <a:gd name="T5" fmla="*/ 5 h 24"/>
                  <a:gd name="T6" fmla="*/ 11 w 24"/>
                  <a:gd name="T7" fmla="*/ 0 h 24"/>
                  <a:gd name="T8" fmla="*/ 5 w 24"/>
                  <a:gd name="T9" fmla="*/ 0 h 24"/>
                  <a:gd name="T10" fmla="*/ 2 w 24"/>
                  <a:gd name="T11" fmla="*/ 2 h 24"/>
                  <a:gd name="T12" fmla="*/ 0 w 24"/>
                  <a:gd name="T13" fmla="*/ 7 h 24"/>
                  <a:gd name="T14" fmla="*/ 0 w 24"/>
                  <a:gd name="T15" fmla="*/ 15 h 24"/>
                  <a:gd name="T16" fmla="*/ 2 w 24"/>
                  <a:gd name="T17" fmla="*/ 18 h 24"/>
                  <a:gd name="T18" fmla="*/ 2 w 24"/>
                  <a:gd name="T19" fmla="*/ 24 h 24"/>
                  <a:gd name="T20" fmla="*/ 4 w 24"/>
                  <a:gd name="T21" fmla="*/ 22 h 24"/>
                  <a:gd name="T22" fmla="*/ 5 w 24"/>
                  <a:gd name="T23" fmla="*/ 22 h 24"/>
                  <a:gd name="T24" fmla="*/ 4 w 24"/>
                  <a:gd name="T25" fmla="*/ 24 h 24"/>
                  <a:gd name="T26" fmla="*/ 7 w 24"/>
                  <a:gd name="T27" fmla="*/ 24 h 24"/>
                  <a:gd name="T28" fmla="*/ 9 w 24"/>
                  <a:gd name="T29" fmla="*/ 22 h 24"/>
                  <a:gd name="T30" fmla="*/ 13 w 24"/>
                  <a:gd name="T31" fmla="*/ 22 h 24"/>
                  <a:gd name="T32" fmla="*/ 17 w 24"/>
                  <a:gd name="T33" fmla="*/ 18 h 24"/>
                  <a:gd name="T34" fmla="*/ 18 w 24"/>
                  <a:gd name="T35" fmla="*/ 16 h 24"/>
                  <a:gd name="T36" fmla="*/ 18 w 24"/>
                  <a:gd name="T37" fmla="*/ 22 h 24"/>
                  <a:gd name="T38" fmla="*/ 24 w 24"/>
                  <a:gd name="T39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24" y="13"/>
                    </a:moveTo>
                    <a:lnTo>
                      <a:pt x="24" y="9"/>
                    </a:lnTo>
                    <a:lnTo>
                      <a:pt x="20" y="5"/>
                    </a:lnTo>
                    <a:lnTo>
                      <a:pt x="11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7"/>
                    </a:lnTo>
                    <a:lnTo>
                      <a:pt x="0" y="15"/>
                    </a:lnTo>
                    <a:lnTo>
                      <a:pt x="2" y="18"/>
                    </a:lnTo>
                    <a:lnTo>
                      <a:pt x="2" y="24"/>
                    </a:lnTo>
                    <a:lnTo>
                      <a:pt x="4" y="22"/>
                    </a:lnTo>
                    <a:lnTo>
                      <a:pt x="5" y="22"/>
                    </a:lnTo>
                    <a:lnTo>
                      <a:pt x="4" y="24"/>
                    </a:lnTo>
                    <a:lnTo>
                      <a:pt x="7" y="24"/>
                    </a:lnTo>
                    <a:lnTo>
                      <a:pt x="9" y="22"/>
                    </a:lnTo>
                    <a:lnTo>
                      <a:pt x="13" y="22"/>
                    </a:lnTo>
                    <a:lnTo>
                      <a:pt x="17" y="18"/>
                    </a:lnTo>
                    <a:lnTo>
                      <a:pt x="18" y="16"/>
                    </a:lnTo>
                    <a:lnTo>
                      <a:pt x="18" y="22"/>
                    </a:lnTo>
                    <a:lnTo>
                      <a:pt x="2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4" name="Freeform 6172">
                <a:extLst>
                  <a:ext uri="{FF2B5EF4-FFF2-40B4-BE49-F238E27FC236}">
                    <a16:creationId xmlns:a16="http://schemas.microsoft.com/office/drawing/2014/main" id="{1AB98D57-B29D-4471-9DCE-D2D2BFA0A1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61" y="1333"/>
                <a:ext cx="7" cy="6"/>
              </a:xfrm>
              <a:custGeom>
                <a:avLst/>
                <a:gdLst>
                  <a:gd name="T0" fmla="*/ 0 w 7"/>
                  <a:gd name="T1" fmla="*/ 0 h 6"/>
                  <a:gd name="T2" fmla="*/ 0 w 7"/>
                  <a:gd name="T3" fmla="*/ 4 h 6"/>
                  <a:gd name="T4" fmla="*/ 4 w 7"/>
                  <a:gd name="T5" fmla="*/ 6 h 6"/>
                  <a:gd name="T6" fmla="*/ 6 w 7"/>
                  <a:gd name="T7" fmla="*/ 6 h 6"/>
                  <a:gd name="T8" fmla="*/ 7 w 7"/>
                  <a:gd name="T9" fmla="*/ 4 h 6"/>
                  <a:gd name="T10" fmla="*/ 4 w 7"/>
                  <a:gd name="T11" fmla="*/ 0 h 6"/>
                  <a:gd name="T12" fmla="*/ 0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0" y="0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5" name="Freeform 6173">
                <a:extLst>
                  <a:ext uri="{FF2B5EF4-FFF2-40B4-BE49-F238E27FC236}">
                    <a16:creationId xmlns:a16="http://schemas.microsoft.com/office/drawing/2014/main" id="{14CD16BE-5953-46C1-9B9C-873A732AC2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50" y="1693"/>
                <a:ext cx="13" cy="6"/>
              </a:xfrm>
              <a:custGeom>
                <a:avLst/>
                <a:gdLst>
                  <a:gd name="T0" fmla="*/ 8 w 13"/>
                  <a:gd name="T1" fmla="*/ 0 h 6"/>
                  <a:gd name="T2" fmla="*/ 6 w 13"/>
                  <a:gd name="T3" fmla="*/ 2 h 6"/>
                  <a:gd name="T4" fmla="*/ 4 w 13"/>
                  <a:gd name="T5" fmla="*/ 0 h 6"/>
                  <a:gd name="T6" fmla="*/ 0 w 13"/>
                  <a:gd name="T7" fmla="*/ 2 h 6"/>
                  <a:gd name="T8" fmla="*/ 2 w 13"/>
                  <a:gd name="T9" fmla="*/ 4 h 6"/>
                  <a:gd name="T10" fmla="*/ 4 w 13"/>
                  <a:gd name="T11" fmla="*/ 4 h 6"/>
                  <a:gd name="T12" fmla="*/ 6 w 13"/>
                  <a:gd name="T13" fmla="*/ 4 h 6"/>
                  <a:gd name="T14" fmla="*/ 8 w 13"/>
                  <a:gd name="T15" fmla="*/ 4 h 6"/>
                  <a:gd name="T16" fmla="*/ 10 w 13"/>
                  <a:gd name="T17" fmla="*/ 6 h 6"/>
                  <a:gd name="T18" fmla="*/ 13 w 13"/>
                  <a:gd name="T19" fmla="*/ 6 h 6"/>
                  <a:gd name="T20" fmla="*/ 11 w 13"/>
                  <a:gd name="T21" fmla="*/ 2 h 6"/>
                  <a:gd name="T22" fmla="*/ 8 w 13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6">
                    <a:moveTo>
                      <a:pt x="8" y="0"/>
                    </a:moveTo>
                    <a:lnTo>
                      <a:pt x="6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10" y="6"/>
                    </a:lnTo>
                    <a:lnTo>
                      <a:pt x="13" y="6"/>
                    </a:lnTo>
                    <a:lnTo>
                      <a:pt x="11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6" name="Freeform 6174">
                <a:extLst>
                  <a:ext uri="{FF2B5EF4-FFF2-40B4-BE49-F238E27FC236}">
                    <a16:creationId xmlns:a16="http://schemas.microsoft.com/office/drawing/2014/main" id="{BE645E19-616E-4D24-BB02-D6C485ACE5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61" y="1529"/>
                <a:ext cx="13" cy="19"/>
              </a:xfrm>
              <a:custGeom>
                <a:avLst/>
                <a:gdLst>
                  <a:gd name="T0" fmla="*/ 3 w 13"/>
                  <a:gd name="T1" fmla="*/ 17 h 19"/>
                  <a:gd name="T2" fmla="*/ 3 w 13"/>
                  <a:gd name="T3" fmla="*/ 19 h 19"/>
                  <a:gd name="T4" fmla="*/ 7 w 13"/>
                  <a:gd name="T5" fmla="*/ 19 h 19"/>
                  <a:gd name="T6" fmla="*/ 9 w 13"/>
                  <a:gd name="T7" fmla="*/ 19 h 19"/>
                  <a:gd name="T8" fmla="*/ 13 w 13"/>
                  <a:gd name="T9" fmla="*/ 19 h 19"/>
                  <a:gd name="T10" fmla="*/ 13 w 13"/>
                  <a:gd name="T11" fmla="*/ 15 h 19"/>
                  <a:gd name="T12" fmla="*/ 11 w 13"/>
                  <a:gd name="T13" fmla="*/ 11 h 19"/>
                  <a:gd name="T14" fmla="*/ 11 w 13"/>
                  <a:gd name="T15" fmla="*/ 8 h 19"/>
                  <a:gd name="T16" fmla="*/ 7 w 13"/>
                  <a:gd name="T17" fmla="*/ 6 h 19"/>
                  <a:gd name="T18" fmla="*/ 5 w 13"/>
                  <a:gd name="T19" fmla="*/ 0 h 19"/>
                  <a:gd name="T20" fmla="*/ 2 w 13"/>
                  <a:gd name="T21" fmla="*/ 6 h 19"/>
                  <a:gd name="T22" fmla="*/ 2 w 13"/>
                  <a:gd name="T23" fmla="*/ 9 h 19"/>
                  <a:gd name="T24" fmla="*/ 0 w 13"/>
                  <a:gd name="T25" fmla="*/ 13 h 19"/>
                  <a:gd name="T26" fmla="*/ 0 w 13"/>
                  <a:gd name="T27" fmla="*/ 17 h 19"/>
                  <a:gd name="T28" fmla="*/ 3 w 13"/>
                  <a:gd name="T29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9">
                    <a:moveTo>
                      <a:pt x="3" y="17"/>
                    </a:moveTo>
                    <a:lnTo>
                      <a:pt x="3" y="19"/>
                    </a:lnTo>
                    <a:lnTo>
                      <a:pt x="7" y="19"/>
                    </a:lnTo>
                    <a:lnTo>
                      <a:pt x="9" y="19"/>
                    </a:lnTo>
                    <a:lnTo>
                      <a:pt x="13" y="19"/>
                    </a:lnTo>
                    <a:lnTo>
                      <a:pt x="13" y="15"/>
                    </a:lnTo>
                    <a:lnTo>
                      <a:pt x="11" y="11"/>
                    </a:lnTo>
                    <a:lnTo>
                      <a:pt x="11" y="8"/>
                    </a:lnTo>
                    <a:lnTo>
                      <a:pt x="7" y="6"/>
                    </a:lnTo>
                    <a:lnTo>
                      <a:pt x="5" y="0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7" name="Freeform 6175">
                <a:extLst>
                  <a:ext uri="{FF2B5EF4-FFF2-40B4-BE49-F238E27FC236}">
                    <a16:creationId xmlns:a16="http://schemas.microsoft.com/office/drawing/2014/main" id="{D5D0584D-81C4-48E4-9491-43523FDDE8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4" y="1309"/>
                <a:ext cx="39" cy="24"/>
              </a:xfrm>
              <a:custGeom>
                <a:avLst/>
                <a:gdLst>
                  <a:gd name="T0" fmla="*/ 22 w 39"/>
                  <a:gd name="T1" fmla="*/ 2 h 24"/>
                  <a:gd name="T2" fmla="*/ 20 w 39"/>
                  <a:gd name="T3" fmla="*/ 2 h 24"/>
                  <a:gd name="T4" fmla="*/ 18 w 39"/>
                  <a:gd name="T5" fmla="*/ 6 h 24"/>
                  <a:gd name="T6" fmla="*/ 22 w 39"/>
                  <a:gd name="T7" fmla="*/ 11 h 24"/>
                  <a:gd name="T8" fmla="*/ 22 w 39"/>
                  <a:gd name="T9" fmla="*/ 11 h 24"/>
                  <a:gd name="T10" fmla="*/ 20 w 39"/>
                  <a:gd name="T11" fmla="*/ 9 h 24"/>
                  <a:gd name="T12" fmla="*/ 18 w 39"/>
                  <a:gd name="T13" fmla="*/ 6 h 24"/>
                  <a:gd name="T14" fmla="*/ 16 w 39"/>
                  <a:gd name="T15" fmla="*/ 8 h 24"/>
                  <a:gd name="T16" fmla="*/ 13 w 39"/>
                  <a:gd name="T17" fmla="*/ 8 h 24"/>
                  <a:gd name="T18" fmla="*/ 11 w 39"/>
                  <a:gd name="T19" fmla="*/ 9 h 24"/>
                  <a:gd name="T20" fmla="*/ 13 w 39"/>
                  <a:gd name="T21" fmla="*/ 8 h 24"/>
                  <a:gd name="T22" fmla="*/ 11 w 39"/>
                  <a:gd name="T23" fmla="*/ 6 h 24"/>
                  <a:gd name="T24" fmla="*/ 7 w 39"/>
                  <a:gd name="T25" fmla="*/ 6 h 24"/>
                  <a:gd name="T26" fmla="*/ 7 w 39"/>
                  <a:gd name="T27" fmla="*/ 8 h 24"/>
                  <a:gd name="T28" fmla="*/ 5 w 39"/>
                  <a:gd name="T29" fmla="*/ 8 h 24"/>
                  <a:gd name="T30" fmla="*/ 5 w 39"/>
                  <a:gd name="T31" fmla="*/ 6 h 24"/>
                  <a:gd name="T32" fmla="*/ 2 w 39"/>
                  <a:gd name="T33" fmla="*/ 8 h 24"/>
                  <a:gd name="T34" fmla="*/ 0 w 39"/>
                  <a:gd name="T35" fmla="*/ 13 h 24"/>
                  <a:gd name="T36" fmla="*/ 3 w 39"/>
                  <a:gd name="T37" fmla="*/ 11 h 24"/>
                  <a:gd name="T38" fmla="*/ 5 w 39"/>
                  <a:gd name="T39" fmla="*/ 9 h 24"/>
                  <a:gd name="T40" fmla="*/ 5 w 39"/>
                  <a:gd name="T41" fmla="*/ 11 h 24"/>
                  <a:gd name="T42" fmla="*/ 7 w 39"/>
                  <a:gd name="T43" fmla="*/ 11 h 24"/>
                  <a:gd name="T44" fmla="*/ 9 w 39"/>
                  <a:gd name="T45" fmla="*/ 11 h 24"/>
                  <a:gd name="T46" fmla="*/ 7 w 39"/>
                  <a:gd name="T47" fmla="*/ 13 h 24"/>
                  <a:gd name="T48" fmla="*/ 11 w 39"/>
                  <a:gd name="T49" fmla="*/ 17 h 24"/>
                  <a:gd name="T50" fmla="*/ 11 w 39"/>
                  <a:gd name="T51" fmla="*/ 22 h 24"/>
                  <a:gd name="T52" fmla="*/ 13 w 39"/>
                  <a:gd name="T53" fmla="*/ 24 h 24"/>
                  <a:gd name="T54" fmla="*/ 16 w 39"/>
                  <a:gd name="T55" fmla="*/ 24 h 24"/>
                  <a:gd name="T56" fmla="*/ 20 w 39"/>
                  <a:gd name="T57" fmla="*/ 22 h 24"/>
                  <a:gd name="T58" fmla="*/ 24 w 39"/>
                  <a:gd name="T59" fmla="*/ 24 h 24"/>
                  <a:gd name="T60" fmla="*/ 24 w 39"/>
                  <a:gd name="T61" fmla="*/ 21 h 24"/>
                  <a:gd name="T62" fmla="*/ 22 w 39"/>
                  <a:gd name="T63" fmla="*/ 17 h 24"/>
                  <a:gd name="T64" fmla="*/ 22 w 39"/>
                  <a:gd name="T65" fmla="*/ 15 h 24"/>
                  <a:gd name="T66" fmla="*/ 24 w 39"/>
                  <a:gd name="T67" fmla="*/ 19 h 24"/>
                  <a:gd name="T68" fmla="*/ 28 w 39"/>
                  <a:gd name="T69" fmla="*/ 21 h 24"/>
                  <a:gd name="T70" fmla="*/ 31 w 39"/>
                  <a:gd name="T71" fmla="*/ 21 h 24"/>
                  <a:gd name="T72" fmla="*/ 31 w 39"/>
                  <a:gd name="T73" fmla="*/ 19 h 24"/>
                  <a:gd name="T74" fmla="*/ 29 w 39"/>
                  <a:gd name="T75" fmla="*/ 17 h 24"/>
                  <a:gd name="T76" fmla="*/ 31 w 39"/>
                  <a:gd name="T77" fmla="*/ 15 h 24"/>
                  <a:gd name="T78" fmla="*/ 33 w 39"/>
                  <a:gd name="T79" fmla="*/ 11 h 24"/>
                  <a:gd name="T80" fmla="*/ 33 w 39"/>
                  <a:gd name="T81" fmla="*/ 11 h 24"/>
                  <a:gd name="T82" fmla="*/ 35 w 39"/>
                  <a:gd name="T83" fmla="*/ 9 h 24"/>
                  <a:gd name="T84" fmla="*/ 39 w 39"/>
                  <a:gd name="T85" fmla="*/ 9 h 24"/>
                  <a:gd name="T86" fmla="*/ 39 w 39"/>
                  <a:gd name="T87" fmla="*/ 6 h 24"/>
                  <a:gd name="T88" fmla="*/ 35 w 39"/>
                  <a:gd name="T89" fmla="*/ 6 h 24"/>
                  <a:gd name="T90" fmla="*/ 33 w 39"/>
                  <a:gd name="T91" fmla="*/ 6 h 24"/>
                  <a:gd name="T92" fmla="*/ 29 w 39"/>
                  <a:gd name="T93" fmla="*/ 2 h 24"/>
                  <a:gd name="T94" fmla="*/ 26 w 39"/>
                  <a:gd name="T95" fmla="*/ 0 h 24"/>
                  <a:gd name="T96" fmla="*/ 24 w 39"/>
                  <a:gd name="T97" fmla="*/ 0 h 24"/>
                  <a:gd name="T98" fmla="*/ 22 w 39"/>
                  <a:gd name="T9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9" h="24">
                    <a:moveTo>
                      <a:pt x="22" y="2"/>
                    </a:moveTo>
                    <a:lnTo>
                      <a:pt x="20" y="2"/>
                    </a:lnTo>
                    <a:lnTo>
                      <a:pt x="18" y="6"/>
                    </a:lnTo>
                    <a:lnTo>
                      <a:pt x="22" y="11"/>
                    </a:lnTo>
                    <a:lnTo>
                      <a:pt x="22" y="11"/>
                    </a:lnTo>
                    <a:lnTo>
                      <a:pt x="20" y="9"/>
                    </a:lnTo>
                    <a:lnTo>
                      <a:pt x="18" y="6"/>
                    </a:lnTo>
                    <a:lnTo>
                      <a:pt x="16" y="8"/>
                    </a:lnTo>
                    <a:lnTo>
                      <a:pt x="13" y="8"/>
                    </a:lnTo>
                    <a:lnTo>
                      <a:pt x="11" y="9"/>
                    </a:lnTo>
                    <a:lnTo>
                      <a:pt x="13" y="8"/>
                    </a:lnTo>
                    <a:lnTo>
                      <a:pt x="11" y="6"/>
                    </a:lnTo>
                    <a:lnTo>
                      <a:pt x="7" y="6"/>
                    </a:lnTo>
                    <a:lnTo>
                      <a:pt x="7" y="8"/>
                    </a:lnTo>
                    <a:lnTo>
                      <a:pt x="5" y="8"/>
                    </a:lnTo>
                    <a:lnTo>
                      <a:pt x="5" y="6"/>
                    </a:lnTo>
                    <a:lnTo>
                      <a:pt x="2" y="8"/>
                    </a:lnTo>
                    <a:lnTo>
                      <a:pt x="0" y="13"/>
                    </a:lnTo>
                    <a:lnTo>
                      <a:pt x="3" y="11"/>
                    </a:lnTo>
                    <a:lnTo>
                      <a:pt x="5" y="9"/>
                    </a:lnTo>
                    <a:lnTo>
                      <a:pt x="5" y="11"/>
                    </a:lnTo>
                    <a:lnTo>
                      <a:pt x="7" y="11"/>
                    </a:lnTo>
                    <a:lnTo>
                      <a:pt x="9" y="11"/>
                    </a:lnTo>
                    <a:lnTo>
                      <a:pt x="7" y="13"/>
                    </a:lnTo>
                    <a:lnTo>
                      <a:pt x="11" y="17"/>
                    </a:lnTo>
                    <a:lnTo>
                      <a:pt x="11" y="22"/>
                    </a:lnTo>
                    <a:lnTo>
                      <a:pt x="13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4" y="24"/>
                    </a:lnTo>
                    <a:lnTo>
                      <a:pt x="24" y="21"/>
                    </a:lnTo>
                    <a:lnTo>
                      <a:pt x="22" y="17"/>
                    </a:lnTo>
                    <a:lnTo>
                      <a:pt x="22" y="15"/>
                    </a:lnTo>
                    <a:lnTo>
                      <a:pt x="24" y="19"/>
                    </a:lnTo>
                    <a:lnTo>
                      <a:pt x="28" y="21"/>
                    </a:lnTo>
                    <a:lnTo>
                      <a:pt x="31" y="21"/>
                    </a:lnTo>
                    <a:lnTo>
                      <a:pt x="31" y="19"/>
                    </a:lnTo>
                    <a:lnTo>
                      <a:pt x="29" y="17"/>
                    </a:lnTo>
                    <a:lnTo>
                      <a:pt x="31" y="15"/>
                    </a:lnTo>
                    <a:lnTo>
                      <a:pt x="33" y="11"/>
                    </a:lnTo>
                    <a:lnTo>
                      <a:pt x="33" y="11"/>
                    </a:lnTo>
                    <a:lnTo>
                      <a:pt x="35" y="9"/>
                    </a:lnTo>
                    <a:lnTo>
                      <a:pt x="39" y="9"/>
                    </a:lnTo>
                    <a:lnTo>
                      <a:pt x="39" y="6"/>
                    </a:lnTo>
                    <a:lnTo>
                      <a:pt x="35" y="6"/>
                    </a:lnTo>
                    <a:lnTo>
                      <a:pt x="33" y="6"/>
                    </a:lnTo>
                    <a:lnTo>
                      <a:pt x="29" y="2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8" name="Freeform 6176">
                <a:extLst>
                  <a:ext uri="{FF2B5EF4-FFF2-40B4-BE49-F238E27FC236}">
                    <a16:creationId xmlns:a16="http://schemas.microsoft.com/office/drawing/2014/main" id="{4CC6BFB9-ADC3-4A4F-899E-2C50A1413D7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13" y="2413"/>
                <a:ext cx="10" cy="7"/>
              </a:xfrm>
              <a:custGeom>
                <a:avLst/>
                <a:gdLst>
                  <a:gd name="T0" fmla="*/ 6 w 10"/>
                  <a:gd name="T1" fmla="*/ 0 h 7"/>
                  <a:gd name="T2" fmla="*/ 4 w 10"/>
                  <a:gd name="T3" fmla="*/ 0 h 7"/>
                  <a:gd name="T4" fmla="*/ 0 w 10"/>
                  <a:gd name="T5" fmla="*/ 0 h 7"/>
                  <a:gd name="T6" fmla="*/ 2 w 10"/>
                  <a:gd name="T7" fmla="*/ 3 h 7"/>
                  <a:gd name="T8" fmla="*/ 6 w 10"/>
                  <a:gd name="T9" fmla="*/ 5 h 7"/>
                  <a:gd name="T10" fmla="*/ 8 w 10"/>
                  <a:gd name="T11" fmla="*/ 7 h 7"/>
                  <a:gd name="T12" fmla="*/ 10 w 10"/>
                  <a:gd name="T13" fmla="*/ 2 h 7"/>
                  <a:gd name="T14" fmla="*/ 6 w 10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7">
                    <a:moveTo>
                      <a:pt x="6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6" y="5"/>
                    </a:lnTo>
                    <a:lnTo>
                      <a:pt x="8" y="7"/>
                    </a:lnTo>
                    <a:lnTo>
                      <a:pt x="10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9" name="Freeform 6177">
                <a:extLst>
                  <a:ext uri="{FF2B5EF4-FFF2-40B4-BE49-F238E27FC236}">
                    <a16:creationId xmlns:a16="http://schemas.microsoft.com/office/drawing/2014/main" id="{ABCE86D3-BE97-430D-8C53-6035C9D94F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04" y="2493"/>
                <a:ext cx="28" cy="60"/>
              </a:xfrm>
              <a:custGeom>
                <a:avLst/>
                <a:gdLst>
                  <a:gd name="T0" fmla="*/ 6 w 28"/>
                  <a:gd name="T1" fmla="*/ 17 h 60"/>
                  <a:gd name="T2" fmla="*/ 4 w 28"/>
                  <a:gd name="T3" fmla="*/ 20 h 60"/>
                  <a:gd name="T4" fmla="*/ 2 w 28"/>
                  <a:gd name="T5" fmla="*/ 26 h 60"/>
                  <a:gd name="T6" fmla="*/ 0 w 28"/>
                  <a:gd name="T7" fmla="*/ 28 h 60"/>
                  <a:gd name="T8" fmla="*/ 2 w 28"/>
                  <a:gd name="T9" fmla="*/ 30 h 60"/>
                  <a:gd name="T10" fmla="*/ 2 w 28"/>
                  <a:gd name="T11" fmla="*/ 35 h 60"/>
                  <a:gd name="T12" fmla="*/ 2 w 28"/>
                  <a:gd name="T13" fmla="*/ 41 h 60"/>
                  <a:gd name="T14" fmla="*/ 4 w 28"/>
                  <a:gd name="T15" fmla="*/ 41 h 60"/>
                  <a:gd name="T16" fmla="*/ 4 w 28"/>
                  <a:gd name="T17" fmla="*/ 41 h 60"/>
                  <a:gd name="T18" fmla="*/ 4 w 28"/>
                  <a:gd name="T19" fmla="*/ 41 h 60"/>
                  <a:gd name="T20" fmla="*/ 2 w 28"/>
                  <a:gd name="T21" fmla="*/ 45 h 60"/>
                  <a:gd name="T22" fmla="*/ 4 w 28"/>
                  <a:gd name="T23" fmla="*/ 48 h 60"/>
                  <a:gd name="T24" fmla="*/ 6 w 28"/>
                  <a:gd name="T25" fmla="*/ 48 h 60"/>
                  <a:gd name="T26" fmla="*/ 6 w 28"/>
                  <a:gd name="T27" fmla="*/ 50 h 60"/>
                  <a:gd name="T28" fmla="*/ 11 w 28"/>
                  <a:gd name="T29" fmla="*/ 50 h 60"/>
                  <a:gd name="T30" fmla="*/ 11 w 28"/>
                  <a:gd name="T31" fmla="*/ 54 h 60"/>
                  <a:gd name="T32" fmla="*/ 11 w 28"/>
                  <a:gd name="T33" fmla="*/ 56 h 60"/>
                  <a:gd name="T34" fmla="*/ 11 w 28"/>
                  <a:gd name="T35" fmla="*/ 60 h 60"/>
                  <a:gd name="T36" fmla="*/ 15 w 28"/>
                  <a:gd name="T37" fmla="*/ 60 h 60"/>
                  <a:gd name="T38" fmla="*/ 19 w 28"/>
                  <a:gd name="T39" fmla="*/ 60 h 60"/>
                  <a:gd name="T40" fmla="*/ 17 w 28"/>
                  <a:gd name="T41" fmla="*/ 56 h 60"/>
                  <a:gd name="T42" fmla="*/ 19 w 28"/>
                  <a:gd name="T43" fmla="*/ 52 h 60"/>
                  <a:gd name="T44" fmla="*/ 17 w 28"/>
                  <a:gd name="T45" fmla="*/ 48 h 60"/>
                  <a:gd name="T46" fmla="*/ 19 w 28"/>
                  <a:gd name="T47" fmla="*/ 47 h 60"/>
                  <a:gd name="T48" fmla="*/ 22 w 28"/>
                  <a:gd name="T49" fmla="*/ 41 h 60"/>
                  <a:gd name="T50" fmla="*/ 22 w 28"/>
                  <a:gd name="T51" fmla="*/ 37 h 60"/>
                  <a:gd name="T52" fmla="*/ 24 w 28"/>
                  <a:gd name="T53" fmla="*/ 35 h 60"/>
                  <a:gd name="T54" fmla="*/ 22 w 28"/>
                  <a:gd name="T55" fmla="*/ 35 h 60"/>
                  <a:gd name="T56" fmla="*/ 22 w 28"/>
                  <a:gd name="T57" fmla="*/ 30 h 60"/>
                  <a:gd name="T58" fmla="*/ 24 w 28"/>
                  <a:gd name="T59" fmla="*/ 26 h 60"/>
                  <a:gd name="T60" fmla="*/ 22 w 28"/>
                  <a:gd name="T61" fmla="*/ 22 h 60"/>
                  <a:gd name="T62" fmla="*/ 24 w 28"/>
                  <a:gd name="T63" fmla="*/ 20 h 60"/>
                  <a:gd name="T64" fmla="*/ 24 w 28"/>
                  <a:gd name="T65" fmla="*/ 13 h 60"/>
                  <a:gd name="T66" fmla="*/ 26 w 28"/>
                  <a:gd name="T67" fmla="*/ 11 h 60"/>
                  <a:gd name="T68" fmla="*/ 28 w 28"/>
                  <a:gd name="T69" fmla="*/ 9 h 60"/>
                  <a:gd name="T70" fmla="*/ 26 w 28"/>
                  <a:gd name="T71" fmla="*/ 6 h 60"/>
                  <a:gd name="T72" fmla="*/ 24 w 28"/>
                  <a:gd name="T73" fmla="*/ 4 h 60"/>
                  <a:gd name="T74" fmla="*/ 22 w 28"/>
                  <a:gd name="T75" fmla="*/ 4 h 60"/>
                  <a:gd name="T76" fmla="*/ 22 w 28"/>
                  <a:gd name="T77" fmla="*/ 2 h 60"/>
                  <a:gd name="T78" fmla="*/ 17 w 28"/>
                  <a:gd name="T79" fmla="*/ 0 h 60"/>
                  <a:gd name="T80" fmla="*/ 15 w 28"/>
                  <a:gd name="T81" fmla="*/ 2 h 60"/>
                  <a:gd name="T82" fmla="*/ 15 w 28"/>
                  <a:gd name="T83" fmla="*/ 4 h 60"/>
                  <a:gd name="T84" fmla="*/ 13 w 28"/>
                  <a:gd name="T85" fmla="*/ 4 h 60"/>
                  <a:gd name="T86" fmla="*/ 9 w 28"/>
                  <a:gd name="T87" fmla="*/ 7 h 60"/>
                  <a:gd name="T88" fmla="*/ 6 w 28"/>
                  <a:gd name="T89" fmla="*/ 13 h 60"/>
                  <a:gd name="T90" fmla="*/ 7 w 28"/>
                  <a:gd name="T91" fmla="*/ 15 h 60"/>
                  <a:gd name="T92" fmla="*/ 7 w 28"/>
                  <a:gd name="T93" fmla="*/ 15 h 60"/>
                  <a:gd name="T94" fmla="*/ 6 w 28"/>
                  <a:gd name="T95" fmla="*/ 1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8" h="60">
                    <a:moveTo>
                      <a:pt x="6" y="17"/>
                    </a:moveTo>
                    <a:lnTo>
                      <a:pt x="4" y="20"/>
                    </a:lnTo>
                    <a:lnTo>
                      <a:pt x="2" y="26"/>
                    </a:lnTo>
                    <a:lnTo>
                      <a:pt x="0" y="28"/>
                    </a:lnTo>
                    <a:lnTo>
                      <a:pt x="2" y="30"/>
                    </a:lnTo>
                    <a:lnTo>
                      <a:pt x="2" y="35"/>
                    </a:lnTo>
                    <a:lnTo>
                      <a:pt x="2" y="41"/>
                    </a:lnTo>
                    <a:lnTo>
                      <a:pt x="4" y="41"/>
                    </a:lnTo>
                    <a:lnTo>
                      <a:pt x="4" y="41"/>
                    </a:lnTo>
                    <a:lnTo>
                      <a:pt x="4" y="41"/>
                    </a:lnTo>
                    <a:lnTo>
                      <a:pt x="2" y="45"/>
                    </a:lnTo>
                    <a:lnTo>
                      <a:pt x="4" y="48"/>
                    </a:lnTo>
                    <a:lnTo>
                      <a:pt x="6" y="48"/>
                    </a:lnTo>
                    <a:lnTo>
                      <a:pt x="6" y="50"/>
                    </a:lnTo>
                    <a:lnTo>
                      <a:pt x="11" y="50"/>
                    </a:lnTo>
                    <a:lnTo>
                      <a:pt x="11" y="54"/>
                    </a:lnTo>
                    <a:lnTo>
                      <a:pt x="11" y="56"/>
                    </a:lnTo>
                    <a:lnTo>
                      <a:pt x="11" y="60"/>
                    </a:lnTo>
                    <a:lnTo>
                      <a:pt x="15" y="60"/>
                    </a:lnTo>
                    <a:lnTo>
                      <a:pt x="19" y="60"/>
                    </a:lnTo>
                    <a:lnTo>
                      <a:pt x="17" y="56"/>
                    </a:lnTo>
                    <a:lnTo>
                      <a:pt x="19" y="52"/>
                    </a:lnTo>
                    <a:lnTo>
                      <a:pt x="17" y="48"/>
                    </a:lnTo>
                    <a:lnTo>
                      <a:pt x="19" y="47"/>
                    </a:lnTo>
                    <a:lnTo>
                      <a:pt x="22" y="41"/>
                    </a:lnTo>
                    <a:lnTo>
                      <a:pt x="22" y="37"/>
                    </a:lnTo>
                    <a:lnTo>
                      <a:pt x="24" y="35"/>
                    </a:lnTo>
                    <a:lnTo>
                      <a:pt x="22" y="35"/>
                    </a:lnTo>
                    <a:lnTo>
                      <a:pt x="22" y="30"/>
                    </a:lnTo>
                    <a:lnTo>
                      <a:pt x="24" y="26"/>
                    </a:lnTo>
                    <a:lnTo>
                      <a:pt x="22" y="22"/>
                    </a:lnTo>
                    <a:lnTo>
                      <a:pt x="24" y="20"/>
                    </a:lnTo>
                    <a:lnTo>
                      <a:pt x="24" y="13"/>
                    </a:lnTo>
                    <a:lnTo>
                      <a:pt x="26" y="11"/>
                    </a:lnTo>
                    <a:lnTo>
                      <a:pt x="28" y="9"/>
                    </a:lnTo>
                    <a:lnTo>
                      <a:pt x="26" y="6"/>
                    </a:lnTo>
                    <a:lnTo>
                      <a:pt x="24" y="4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17" y="0"/>
                    </a:lnTo>
                    <a:lnTo>
                      <a:pt x="15" y="2"/>
                    </a:lnTo>
                    <a:lnTo>
                      <a:pt x="15" y="4"/>
                    </a:lnTo>
                    <a:lnTo>
                      <a:pt x="13" y="4"/>
                    </a:lnTo>
                    <a:lnTo>
                      <a:pt x="9" y="7"/>
                    </a:lnTo>
                    <a:lnTo>
                      <a:pt x="6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6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0" name="Freeform 6178">
                <a:extLst>
                  <a:ext uri="{FF2B5EF4-FFF2-40B4-BE49-F238E27FC236}">
                    <a16:creationId xmlns:a16="http://schemas.microsoft.com/office/drawing/2014/main" id="{BDC9105D-CF41-4CE3-B4B7-C713D7FE29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53" y="2577"/>
                <a:ext cx="37" cy="32"/>
              </a:xfrm>
              <a:custGeom>
                <a:avLst/>
                <a:gdLst>
                  <a:gd name="T0" fmla="*/ 8 w 37"/>
                  <a:gd name="T1" fmla="*/ 30 h 32"/>
                  <a:gd name="T2" fmla="*/ 10 w 37"/>
                  <a:gd name="T3" fmla="*/ 30 h 32"/>
                  <a:gd name="T4" fmla="*/ 11 w 37"/>
                  <a:gd name="T5" fmla="*/ 32 h 32"/>
                  <a:gd name="T6" fmla="*/ 15 w 37"/>
                  <a:gd name="T7" fmla="*/ 32 h 32"/>
                  <a:gd name="T8" fmla="*/ 17 w 37"/>
                  <a:gd name="T9" fmla="*/ 32 h 32"/>
                  <a:gd name="T10" fmla="*/ 19 w 37"/>
                  <a:gd name="T11" fmla="*/ 32 h 32"/>
                  <a:gd name="T12" fmla="*/ 21 w 37"/>
                  <a:gd name="T13" fmla="*/ 30 h 32"/>
                  <a:gd name="T14" fmla="*/ 21 w 37"/>
                  <a:gd name="T15" fmla="*/ 28 h 32"/>
                  <a:gd name="T16" fmla="*/ 24 w 37"/>
                  <a:gd name="T17" fmla="*/ 30 h 32"/>
                  <a:gd name="T18" fmla="*/ 26 w 37"/>
                  <a:gd name="T19" fmla="*/ 26 h 32"/>
                  <a:gd name="T20" fmla="*/ 26 w 37"/>
                  <a:gd name="T21" fmla="*/ 26 h 32"/>
                  <a:gd name="T22" fmla="*/ 28 w 37"/>
                  <a:gd name="T23" fmla="*/ 24 h 32"/>
                  <a:gd name="T24" fmla="*/ 32 w 37"/>
                  <a:gd name="T25" fmla="*/ 22 h 32"/>
                  <a:gd name="T26" fmla="*/ 32 w 37"/>
                  <a:gd name="T27" fmla="*/ 20 h 32"/>
                  <a:gd name="T28" fmla="*/ 32 w 37"/>
                  <a:gd name="T29" fmla="*/ 17 h 32"/>
                  <a:gd name="T30" fmla="*/ 34 w 37"/>
                  <a:gd name="T31" fmla="*/ 15 h 32"/>
                  <a:gd name="T32" fmla="*/ 34 w 37"/>
                  <a:gd name="T33" fmla="*/ 13 h 32"/>
                  <a:gd name="T34" fmla="*/ 37 w 37"/>
                  <a:gd name="T35" fmla="*/ 9 h 32"/>
                  <a:gd name="T36" fmla="*/ 36 w 37"/>
                  <a:gd name="T37" fmla="*/ 5 h 32"/>
                  <a:gd name="T38" fmla="*/ 32 w 37"/>
                  <a:gd name="T39" fmla="*/ 2 h 32"/>
                  <a:gd name="T40" fmla="*/ 30 w 37"/>
                  <a:gd name="T41" fmla="*/ 2 h 32"/>
                  <a:gd name="T42" fmla="*/ 32 w 37"/>
                  <a:gd name="T43" fmla="*/ 0 h 32"/>
                  <a:gd name="T44" fmla="*/ 23 w 37"/>
                  <a:gd name="T45" fmla="*/ 2 h 32"/>
                  <a:gd name="T46" fmla="*/ 21 w 37"/>
                  <a:gd name="T47" fmla="*/ 2 h 32"/>
                  <a:gd name="T48" fmla="*/ 19 w 37"/>
                  <a:gd name="T49" fmla="*/ 4 h 32"/>
                  <a:gd name="T50" fmla="*/ 17 w 37"/>
                  <a:gd name="T51" fmla="*/ 4 h 32"/>
                  <a:gd name="T52" fmla="*/ 13 w 37"/>
                  <a:gd name="T53" fmla="*/ 4 h 32"/>
                  <a:gd name="T54" fmla="*/ 10 w 37"/>
                  <a:gd name="T55" fmla="*/ 5 h 32"/>
                  <a:gd name="T56" fmla="*/ 10 w 37"/>
                  <a:gd name="T57" fmla="*/ 7 h 32"/>
                  <a:gd name="T58" fmla="*/ 6 w 37"/>
                  <a:gd name="T59" fmla="*/ 9 h 32"/>
                  <a:gd name="T60" fmla="*/ 0 w 37"/>
                  <a:gd name="T61" fmla="*/ 15 h 32"/>
                  <a:gd name="T62" fmla="*/ 2 w 37"/>
                  <a:gd name="T63" fmla="*/ 17 h 32"/>
                  <a:gd name="T64" fmla="*/ 2 w 37"/>
                  <a:gd name="T65" fmla="*/ 22 h 32"/>
                  <a:gd name="T66" fmla="*/ 4 w 37"/>
                  <a:gd name="T67" fmla="*/ 24 h 32"/>
                  <a:gd name="T68" fmla="*/ 4 w 37"/>
                  <a:gd name="T69" fmla="*/ 26 h 32"/>
                  <a:gd name="T70" fmla="*/ 8 w 37"/>
                  <a:gd name="T71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" h="32">
                    <a:moveTo>
                      <a:pt x="8" y="30"/>
                    </a:moveTo>
                    <a:lnTo>
                      <a:pt x="10" y="30"/>
                    </a:lnTo>
                    <a:lnTo>
                      <a:pt x="11" y="32"/>
                    </a:lnTo>
                    <a:lnTo>
                      <a:pt x="15" y="32"/>
                    </a:lnTo>
                    <a:lnTo>
                      <a:pt x="17" y="32"/>
                    </a:lnTo>
                    <a:lnTo>
                      <a:pt x="19" y="32"/>
                    </a:lnTo>
                    <a:lnTo>
                      <a:pt x="21" y="30"/>
                    </a:lnTo>
                    <a:lnTo>
                      <a:pt x="21" y="28"/>
                    </a:lnTo>
                    <a:lnTo>
                      <a:pt x="24" y="30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28" y="24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32" y="17"/>
                    </a:lnTo>
                    <a:lnTo>
                      <a:pt x="34" y="15"/>
                    </a:lnTo>
                    <a:lnTo>
                      <a:pt x="34" y="13"/>
                    </a:lnTo>
                    <a:lnTo>
                      <a:pt x="37" y="9"/>
                    </a:lnTo>
                    <a:lnTo>
                      <a:pt x="36" y="5"/>
                    </a:lnTo>
                    <a:lnTo>
                      <a:pt x="32" y="2"/>
                    </a:lnTo>
                    <a:lnTo>
                      <a:pt x="30" y="2"/>
                    </a:lnTo>
                    <a:lnTo>
                      <a:pt x="32" y="0"/>
                    </a:lnTo>
                    <a:lnTo>
                      <a:pt x="23" y="2"/>
                    </a:lnTo>
                    <a:lnTo>
                      <a:pt x="21" y="2"/>
                    </a:lnTo>
                    <a:lnTo>
                      <a:pt x="19" y="4"/>
                    </a:lnTo>
                    <a:lnTo>
                      <a:pt x="17" y="4"/>
                    </a:lnTo>
                    <a:lnTo>
                      <a:pt x="13" y="4"/>
                    </a:lnTo>
                    <a:lnTo>
                      <a:pt x="10" y="5"/>
                    </a:lnTo>
                    <a:lnTo>
                      <a:pt x="10" y="7"/>
                    </a:lnTo>
                    <a:lnTo>
                      <a:pt x="6" y="9"/>
                    </a:lnTo>
                    <a:lnTo>
                      <a:pt x="0" y="15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6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1" name="Freeform 6179">
                <a:extLst>
                  <a:ext uri="{FF2B5EF4-FFF2-40B4-BE49-F238E27FC236}">
                    <a16:creationId xmlns:a16="http://schemas.microsoft.com/office/drawing/2014/main" id="{2D62BF06-2BA1-405F-8D24-50CF00D2B1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46" y="1415"/>
                <a:ext cx="17" cy="28"/>
              </a:xfrm>
              <a:custGeom>
                <a:avLst/>
                <a:gdLst>
                  <a:gd name="T0" fmla="*/ 4 w 9"/>
                  <a:gd name="T1" fmla="*/ 3 h 15"/>
                  <a:gd name="T2" fmla="*/ 2 w 9"/>
                  <a:gd name="T3" fmla="*/ 1 h 15"/>
                  <a:gd name="T4" fmla="*/ 1 w 9"/>
                  <a:gd name="T5" fmla="*/ 0 h 15"/>
                  <a:gd name="T6" fmla="*/ 0 w 9"/>
                  <a:gd name="T7" fmla="*/ 2 h 15"/>
                  <a:gd name="T8" fmla="*/ 0 w 9"/>
                  <a:gd name="T9" fmla="*/ 4 h 15"/>
                  <a:gd name="T10" fmla="*/ 1 w 9"/>
                  <a:gd name="T11" fmla="*/ 5 h 15"/>
                  <a:gd name="T12" fmla="*/ 1 w 9"/>
                  <a:gd name="T13" fmla="*/ 6 h 15"/>
                  <a:gd name="T14" fmla="*/ 2 w 9"/>
                  <a:gd name="T15" fmla="*/ 9 h 15"/>
                  <a:gd name="T16" fmla="*/ 2 w 9"/>
                  <a:gd name="T17" fmla="*/ 10 h 15"/>
                  <a:gd name="T18" fmla="*/ 4 w 9"/>
                  <a:gd name="T19" fmla="*/ 10 h 15"/>
                  <a:gd name="T20" fmla="*/ 5 w 9"/>
                  <a:gd name="T21" fmla="*/ 11 h 15"/>
                  <a:gd name="T22" fmla="*/ 5 w 9"/>
                  <a:gd name="T23" fmla="*/ 13 h 15"/>
                  <a:gd name="T24" fmla="*/ 6 w 9"/>
                  <a:gd name="T25" fmla="*/ 13 h 15"/>
                  <a:gd name="T26" fmla="*/ 6 w 9"/>
                  <a:gd name="T27" fmla="*/ 14 h 15"/>
                  <a:gd name="T28" fmla="*/ 7 w 9"/>
                  <a:gd name="T29" fmla="*/ 15 h 15"/>
                  <a:gd name="T30" fmla="*/ 7 w 9"/>
                  <a:gd name="T31" fmla="*/ 15 h 15"/>
                  <a:gd name="T32" fmla="*/ 9 w 9"/>
                  <a:gd name="T33" fmla="*/ 15 h 15"/>
                  <a:gd name="T34" fmla="*/ 9 w 9"/>
                  <a:gd name="T35" fmla="*/ 13 h 15"/>
                  <a:gd name="T36" fmla="*/ 8 w 9"/>
                  <a:gd name="T37" fmla="*/ 12 h 15"/>
                  <a:gd name="T38" fmla="*/ 7 w 9"/>
                  <a:gd name="T39" fmla="*/ 10 h 15"/>
                  <a:gd name="T40" fmla="*/ 7 w 9"/>
                  <a:gd name="T41" fmla="*/ 8 h 15"/>
                  <a:gd name="T42" fmla="*/ 6 w 9"/>
                  <a:gd name="T43" fmla="*/ 8 h 15"/>
                  <a:gd name="T44" fmla="*/ 6 w 9"/>
                  <a:gd name="T45" fmla="*/ 8 h 15"/>
                  <a:gd name="T46" fmla="*/ 5 w 9"/>
                  <a:gd name="T47" fmla="*/ 8 h 15"/>
                  <a:gd name="T48" fmla="*/ 5 w 9"/>
                  <a:gd name="T49" fmla="*/ 7 h 15"/>
                  <a:gd name="T50" fmla="*/ 4 w 9"/>
                  <a:gd name="T51" fmla="*/ 6 h 15"/>
                  <a:gd name="T52" fmla="*/ 4 w 9"/>
                  <a:gd name="T53" fmla="*/ 4 h 15"/>
                  <a:gd name="T54" fmla="*/ 4 w 9"/>
                  <a:gd name="T5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" h="15">
                    <a:moveTo>
                      <a:pt x="4" y="3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2" name="Freeform 6180">
                <a:extLst>
                  <a:ext uri="{FF2B5EF4-FFF2-40B4-BE49-F238E27FC236}">
                    <a16:creationId xmlns:a16="http://schemas.microsoft.com/office/drawing/2014/main" id="{51F67857-80B4-41A4-8EE6-D2752B28083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89" y="1412"/>
                <a:ext cx="8" cy="13"/>
              </a:xfrm>
              <a:custGeom>
                <a:avLst/>
                <a:gdLst>
                  <a:gd name="T0" fmla="*/ 6 w 8"/>
                  <a:gd name="T1" fmla="*/ 1 h 13"/>
                  <a:gd name="T2" fmla="*/ 4 w 8"/>
                  <a:gd name="T3" fmla="*/ 0 h 13"/>
                  <a:gd name="T4" fmla="*/ 2 w 8"/>
                  <a:gd name="T5" fmla="*/ 1 h 13"/>
                  <a:gd name="T6" fmla="*/ 0 w 8"/>
                  <a:gd name="T7" fmla="*/ 3 h 13"/>
                  <a:gd name="T8" fmla="*/ 0 w 8"/>
                  <a:gd name="T9" fmla="*/ 7 h 13"/>
                  <a:gd name="T10" fmla="*/ 2 w 8"/>
                  <a:gd name="T11" fmla="*/ 9 h 13"/>
                  <a:gd name="T12" fmla="*/ 2 w 8"/>
                  <a:gd name="T13" fmla="*/ 11 h 13"/>
                  <a:gd name="T14" fmla="*/ 6 w 8"/>
                  <a:gd name="T15" fmla="*/ 13 h 13"/>
                  <a:gd name="T16" fmla="*/ 8 w 8"/>
                  <a:gd name="T17" fmla="*/ 9 h 13"/>
                  <a:gd name="T18" fmla="*/ 8 w 8"/>
                  <a:gd name="T19" fmla="*/ 7 h 13"/>
                  <a:gd name="T20" fmla="*/ 6 w 8"/>
                  <a:gd name="T21" fmla="*/ 5 h 13"/>
                  <a:gd name="T22" fmla="*/ 6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6" y="1"/>
                    </a:move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7"/>
                    </a:lnTo>
                    <a:lnTo>
                      <a:pt x="2" y="9"/>
                    </a:lnTo>
                    <a:lnTo>
                      <a:pt x="2" y="11"/>
                    </a:lnTo>
                    <a:lnTo>
                      <a:pt x="6" y="13"/>
                    </a:lnTo>
                    <a:lnTo>
                      <a:pt x="8" y="9"/>
                    </a:lnTo>
                    <a:lnTo>
                      <a:pt x="8" y="7"/>
                    </a:lnTo>
                    <a:lnTo>
                      <a:pt x="6" y="5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3" name="Freeform 6181">
                <a:extLst>
                  <a:ext uri="{FF2B5EF4-FFF2-40B4-BE49-F238E27FC236}">
                    <a16:creationId xmlns:a16="http://schemas.microsoft.com/office/drawing/2014/main" id="{A9F758B6-2817-4713-9BA0-B68A4A0CF6E2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705" y="1346"/>
                <a:ext cx="86" cy="58"/>
              </a:xfrm>
              <a:custGeom>
                <a:avLst/>
                <a:gdLst>
                  <a:gd name="T0" fmla="*/ 2 w 46"/>
                  <a:gd name="T1" fmla="*/ 13 h 31"/>
                  <a:gd name="T2" fmla="*/ 2 w 46"/>
                  <a:gd name="T3" fmla="*/ 15 h 31"/>
                  <a:gd name="T4" fmla="*/ 5 w 46"/>
                  <a:gd name="T5" fmla="*/ 19 h 31"/>
                  <a:gd name="T6" fmla="*/ 9 w 46"/>
                  <a:gd name="T7" fmla="*/ 20 h 31"/>
                  <a:gd name="T8" fmla="*/ 11 w 46"/>
                  <a:gd name="T9" fmla="*/ 20 h 31"/>
                  <a:gd name="T10" fmla="*/ 14 w 46"/>
                  <a:gd name="T11" fmla="*/ 19 h 31"/>
                  <a:gd name="T12" fmla="*/ 15 w 46"/>
                  <a:gd name="T13" fmla="*/ 21 h 31"/>
                  <a:gd name="T14" fmla="*/ 13 w 46"/>
                  <a:gd name="T15" fmla="*/ 21 h 31"/>
                  <a:gd name="T16" fmla="*/ 9 w 46"/>
                  <a:gd name="T17" fmla="*/ 23 h 31"/>
                  <a:gd name="T18" fmla="*/ 14 w 46"/>
                  <a:gd name="T19" fmla="*/ 26 h 31"/>
                  <a:gd name="T20" fmla="*/ 16 w 46"/>
                  <a:gd name="T21" fmla="*/ 26 h 31"/>
                  <a:gd name="T22" fmla="*/ 19 w 46"/>
                  <a:gd name="T23" fmla="*/ 28 h 31"/>
                  <a:gd name="T24" fmla="*/ 25 w 46"/>
                  <a:gd name="T25" fmla="*/ 27 h 31"/>
                  <a:gd name="T26" fmla="*/ 26 w 46"/>
                  <a:gd name="T27" fmla="*/ 28 h 31"/>
                  <a:gd name="T28" fmla="*/ 30 w 46"/>
                  <a:gd name="T29" fmla="*/ 31 h 31"/>
                  <a:gd name="T30" fmla="*/ 33 w 46"/>
                  <a:gd name="T31" fmla="*/ 28 h 31"/>
                  <a:gd name="T32" fmla="*/ 35 w 46"/>
                  <a:gd name="T33" fmla="*/ 26 h 31"/>
                  <a:gd name="T34" fmla="*/ 37 w 46"/>
                  <a:gd name="T35" fmla="*/ 27 h 31"/>
                  <a:gd name="T36" fmla="*/ 41 w 46"/>
                  <a:gd name="T37" fmla="*/ 25 h 31"/>
                  <a:gd name="T38" fmla="*/ 41 w 46"/>
                  <a:gd name="T39" fmla="*/ 22 h 31"/>
                  <a:gd name="T40" fmla="*/ 44 w 46"/>
                  <a:gd name="T41" fmla="*/ 17 h 31"/>
                  <a:gd name="T42" fmla="*/ 46 w 46"/>
                  <a:gd name="T43" fmla="*/ 13 h 31"/>
                  <a:gd name="T44" fmla="*/ 46 w 46"/>
                  <a:gd name="T45" fmla="*/ 10 h 31"/>
                  <a:gd name="T46" fmla="*/ 43 w 46"/>
                  <a:gd name="T47" fmla="*/ 8 h 31"/>
                  <a:gd name="T48" fmla="*/ 39 w 46"/>
                  <a:gd name="T49" fmla="*/ 7 h 31"/>
                  <a:gd name="T50" fmla="*/ 35 w 46"/>
                  <a:gd name="T51" fmla="*/ 6 h 31"/>
                  <a:gd name="T52" fmla="*/ 33 w 46"/>
                  <a:gd name="T53" fmla="*/ 4 h 31"/>
                  <a:gd name="T54" fmla="*/ 32 w 46"/>
                  <a:gd name="T55" fmla="*/ 2 h 31"/>
                  <a:gd name="T56" fmla="*/ 30 w 46"/>
                  <a:gd name="T57" fmla="*/ 4 h 31"/>
                  <a:gd name="T58" fmla="*/ 28 w 46"/>
                  <a:gd name="T59" fmla="*/ 5 h 31"/>
                  <a:gd name="T60" fmla="*/ 27 w 46"/>
                  <a:gd name="T61" fmla="*/ 8 h 31"/>
                  <a:gd name="T62" fmla="*/ 26 w 46"/>
                  <a:gd name="T63" fmla="*/ 7 h 31"/>
                  <a:gd name="T64" fmla="*/ 26 w 46"/>
                  <a:gd name="T65" fmla="*/ 3 h 31"/>
                  <a:gd name="T66" fmla="*/ 23 w 46"/>
                  <a:gd name="T67" fmla="*/ 0 h 31"/>
                  <a:gd name="T68" fmla="*/ 20 w 46"/>
                  <a:gd name="T69" fmla="*/ 3 h 31"/>
                  <a:gd name="T70" fmla="*/ 22 w 46"/>
                  <a:gd name="T71" fmla="*/ 7 h 31"/>
                  <a:gd name="T72" fmla="*/ 22 w 46"/>
                  <a:gd name="T73" fmla="*/ 12 h 31"/>
                  <a:gd name="T74" fmla="*/ 20 w 46"/>
                  <a:gd name="T75" fmla="*/ 10 h 31"/>
                  <a:gd name="T76" fmla="*/ 20 w 46"/>
                  <a:gd name="T77" fmla="*/ 8 h 31"/>
                  <a:gd name="T78" fmla="*/ 17 w 46"/>
                  <a:gd name="T79" fmla="*/ 7 h 31"/>
                  <a:gd name="T80" fmla="*/ 15 w 46"/>
                  <a:gd name="T81" fmla="*/ 8 h 31"/>
                  <a:gd name="T82" fmla="*/ 14 w 46"/>
                  <a:gd name="T83" fmla="*/ 6 h 31"/>
                  <a:gd name="T84" fmla="*/ 12 w 46"/>
                  <a:gd name="T85" fmla="*/ 4 h 31"/>
                  <a:gd name="T86" fmla="*/ 10 w 46"/>
                  <a:gd name="T87" fmla="*/ 3 h 31"/>
                  <a:gd name="T88" fmla="*/ 8 w 46"/>
                  <a:gd name="T89" fmla="*/ 0 h 31"/>
                  <a:gd name="T90" fmla="*/ 7 w 46"/>
                  <a:gd name="T91" fmla="*/ 5 h 31"/>
                  <a:gd name="T92" fmla="*/ 8 w 46"/>
                  <a:gd name="T93" fmla="*/ 8 h 31"/>
                  <a:gd name="T94" fmla="*/ 6 w 46"/>
                  <a:gd name="T95" fmla="*/ 8 h 31"/>
                  <a:gd name="T96" fmla="*/ 7 w 46"/>
                  <a:gd name="T97" fmla="*/ 11 h 31"/>
                  <a:gd name="T98" fmla="*/ 5 w 46"/>
                  <a:gd name="T99" fmla="*/ 9 h 31"/>
                  <a:gd name="T100" fmla="*/ 5 w 46"/>
                  <a:gd name="T101" fmla="*/ 8 h 31"/>
                  <a:gd name="T102" fmla="*/ 3 w 46"/>
                  <a:gd name="T103" fmla="*/ 5 h 31"/>
                  <a:gd name="T104" fmla="*/ 2 w 46"/>
                  <a:gd name="T105" fmla="*/ 8 h 31"/>
                  <a:gd name="T106" fmla="*/ 1 w 46"/>
                  <a:gd name="T107" fmla="*/ 8 h 31"/>
                  <a:gd name="T108" fmla="*/ 2 w 46"/>
                  <a:gd name="T109" fmla="*/ 12 h 31"/>
                  <a:gd name="T110" fmla="*/ 20 w 46"/>
                  <a:gd name="T111" fmla="*/ 18 h 31"/>
                  <a:gd name="T112" fmla="*/ 20 w 46"/>
                  <a:gd name="T113" fmla="*/ 18 h 31"/>
                  <a:gd name="T114" fmla="*/ 19 w 46"/>
                  <a:gd name="T115" fmla="*/ 19 h 31"/>
                  <a:gd name="T116" fmla="*/ 14 w 46"/>
                  <a:gd name="T117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6" h="31">
                    <a:moveTo>
                      <a:pt x="2" y="12"/>
                    </a:move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2"/>
                      <a:pt x="1" y="12"/>
                      <a:pt x="1" y="12"/>
                    </a:cubicBezTo>
                    <a:lnTo>
                      <a:pt x="2" y="12"/>
                    </a:lnTo>
                    <a:close/>
                    <a:moveTo>
                      <a:pt x="16" y="19"/>
                    </a:moveTo>
                    <a:cubicBezTo>
                      <a:pt x="18" y="19"/>
                      <a:pt x="18" y="19"/>
                      <a:pt x="18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1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4" name="Freeform 6182">
                <a:extLst>
                  <a:ext uri="{FF2B5EF4-FFF2-40B4-BE49-F238E27FC236}">
                    <a16:creationId xmlns:a16="http://schemas.microsoft.com/office/drawing/2014/main" id="{E62CE127-DB9A-48C1-8610-4FD0853D4A7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22" y="1337"/>
                <a:ext cx="13" cy="7"/>
              </a:xfrm>
              <a:custGeom>
                <a:avLst/>
                <a:gdLst>
                  <a:gd name="T0" fmla="*/ 8 w 13"/>
                  <a:gd name="T1" fmla="*/ 7 h 7"/>
                  <a:gd name="T2" fmla="*/ 9 w 13"/>
                  <a:gd name="T3" fmla="*/ 7 h 7"/>
                  <a:gd name="T4" fmla="*/ 11 w 13"/>
                  <a:gd name="T5" fmla="*/ 6 h 7"/>
                  <a:gd name="T6" fmla="*/ 13 w 13"/>
                  <a:gd name="T7" fmla="*/ 4 h 7"/>
                  <a:gd name="T8" fmla="*/ 11 w 13"/>
                  <a:gd name="T9" fmla="*/ 2 h 7"/>
                  <a:gd name="T10" fmla="*/ 8 w 13"/>
                  <a:gd name="T11" fmla="*/ 2 h 7"/>
                  <a:gd name="T12" fmla="*/ 6 w 13"/>
                  <a:gd name="T13" fmla="*/ 0 h 7"/>
                  <a:gd name="T14" fmla="*/ 2 w 13"/>
                  <a:gd name="T15" fmla="*/ 0 h 7"/>
                  <a:gd name="T16" fmla="*/ 0 w 13"/>
                  <a:gd name="T17" fmla="*/ 2 h 7"/>
                  <a:gd name="T18" fmla="*/ 2 w 13"/>
                  <a:gd name="T19" fmla="*/ 4 h 7"/>
                  <a:gd name="T20" fmla="*/ 8 w 13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7">
                    <a:moveTo>
                      <a:pt x="8" y="7"/>
                    </a:moveTo>
                    <a:lnTo>
                      <a:pt x="9" y="7"/>
                    </a:lnTo>
                    <a:lnTo>
                      <a:pt x="11" y="6"/>
                    </a:lnTo>
                    <a:lnTo>
                      <a:pt x="13" y="4"/>
                    </a:lnTo>
                    <a:lnTo>
                      <a:pt x="11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5" name="Freeform 6183">
                <a:extLst>
                  <a:ext uri="{FF2B5EF4-FFF2-40B4-BE49-F238E27FC236}">
                    <a16:creationId xmlns:a16="http://schemas.microsoft.com/office/drawing/2014/main" id="{4D9FCED7-EA00-475C-A1D5-421FB9FC05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37" y="1563"/>
                <a:ext cx="7" cy="11"/>
              </a:xfrm>
              <a:custGeom>
                <a:avLst/>
                <a:gdLst>
                  <a:gd name="T0" fmla="*/ 2 w 7"/>
                  <a:gd name="T1" fmla="*/ 0 h 11"/>
                  <a:gd name="T2" fmla="*/ 0 w 7"/>
                  <a:gd name="T3" fmla="*/ 3 h 11"/>
                  <a:gd name="T4" fmla="*/ 0 w 7"/>
                  <a:gd name="T5" fmla="*/ 5 h 11"/>
                  <a:gd name="T6" fmla="*/ 2 w 7"/>
                  <a:gd name="T7" fmla="*/ 7 h 11"/>
                  <a:gd name="T8" fmla="*/ 2 w 7"/>
                  <a:gd name="T9" fmla="*/ 9 h 11"/>
                  <a:gd name="T10" fmla="*/ 6 w 7"/>
                  <a:gd name="T11" fmla="*/ 11 h 11"/>
                  <a:gd name="T12" fmla="*/ 7 w 7"/>
                  <a:gd name="T13" fmla="*/ 7 h 11"/>
                  <a:gd name="T14" fmla="*/ 7 w 7"/>
                  <a:gd name="T15" fmla="*/ 3 h 11"/>
                  <a:gd name="T16" fmla="*/ 6 w 7"/>
                  <a:gd name="T17" fmla="*/ 1 h 11"/>
                  <a:gd name="T18" fmla="*/ 2 w 7"/>
                  <a:gd name="T1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11">
                    <a:moveTo>
                      <a:pt x="2" y="0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6" y="11"/>
                    </a:lnTo>
                    <a:lnTo>
                      <a:pt x="7" y="7"/>
                    </a:lnTo>
                    <a:lnTo>
                      <a:pt x="7" y="3"/>
                    </a:lnTo>
                    <a:lnTo>
                      <a:pt x="6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6" name="Freeform 6184">
                <a:extLst>
                  <a:ext uri="{FF2B5EF4-FFF2-40B4-BE49-F238E27FC236}">
                    <a16:creationId xmlns:a16="http://schemas.microsoft.com/office/drawing/2014/main" id="{E4248365-C4B0-483E-BFFC-708C9B0575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91" y="1358"/>
                <a:ext cx="6" cy="5"/>
              </a:xfrm>
              <a:custGeom>
                <a:avLst/>
                <a:gdLst>
                  <a:gd name="T0" fmla="*/ 4 w 6"/>
                  <a:gd name="T1" fmla="*/ 5 h 5"/>
                  <a:gd name="T2" fmla="*/ 6 w 6"/>
                  <a:gd name="T3" fmla="*/ 3 h 5"/>
                  <a:gd name="T4" fmla="*/ 6 w 6"/>
                  <a:gd name="T5" fmla="*/ 0 h 5"/>
                  <a:gd name="T6" fmla="*/ 2 w 6"/>
                  <a:gd name="T7" fmla="*/ 0 h 5"/>
                  <a:gd name="T8" fmla="*/ 0 w 6"/>
                  <a:gd name="T9" fmla="*/ 0 h 5"/>
                  <a:gd name="T10" fmla="*/ 0 w 6"/>
                  <a:gd name="T11" fmla="*/ 1 h 5"/>
                  <a:gd name="T12" fmla="*/ 2 w 6"/>
                  <a:gd name="T13" fmla="*/ 5 h 5"/>
                  <a:gd name="T14" fmla="*/ 4 w 6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5">
                    <a:moveTo>
                      <a:pt x="4" y="5"/>
                    </a:moveTo>
                    <a:lnTo>
                      <a:pt x="6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7" name="Freeform 6185">
                <a:extLst>
                  <a:ext uri="{FF2B5EF4-FFF2-40B4-BE49-F238E27FC236}">
                    <a16:creationId xmlns:a16="http://schemas.microsoft.com/office/drawing/2014/main" id="{D3E6EE68-4EA6-4BAF-84A1-9FD9D82FFA5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644" y="1369"/>
                <a:ext cx="140" cy="136"/>
              </a:xfrm>
              <a:custGeom>
                <a:avLst/>
                <a:gdLst>
                  <a:gd name="T0" fmla="*/ 9 w 140"/>
                  <a:gd name="T1" fmla="*/ 35 h 136"/>
                  <a:gd name="T2" fmla="*/ 9 w 140"/>
                  <a:gd name="T3" fmla="*/ 43 h 136"/>
                  <a:gd name="T4" fmla="*/ 13 w 140"/>
                  <a:gd name="T5" fmla="*/ 46 h 136"/>
                  <a:gd name="T6" fmla="*/ 11 w 140"/>
                  <a:gd name="T7" fmla="*/ 52 h 136"/>
                  <a:gd name="T8" fmla="*/ 19 w 140"/>
                  <a:gd name="T9" fmla="*/ 63 h 136"/>
                  <a:gd name="T10" fmla="*/ 26 w 140"/>
                  <a:gd name="T11" fmla="*/ 74 h 136"/>
                  <a:gd name="T12" fmla="*/ 43 w 140"/>
                  <a:gd name="T13" fmla="*/ 69 h 136"/>
                  <a:gd name="T14" fmla="*/ 39 w 140"/>
                  <a:gd name="T15" fmla="*/ 54 h 136"/>
                  <a:gd name="T16" fmla="*/ 45 w 140"/>
                  <a:gd name="T17" fmla="*/ 52 h 136"/>
                  <a:gd name="T18" fmla="*/ 45 w 140"/>
                  <a:gd name="T19" fmla="*/ 59 h 136"/>
                  <a:gd name="T20" fmla="*/ 56 w 140"/>
                  <a:gd name="T21" fmla="*/ 54 h 136"/>
                  <a:gd name="T22" fmla="*/ 58 w 140"/>
                  <a:gd name="T23" fmla="*/ 65 h 136"/>
                  <a:gd name="T24" fmla="*/ 43 w 140"/>
                  <a:gd name="T25" fmla="*/ 76 h 136"/>
                  <a:gd name="T26" fmla="*/ 32 w 140"/>
                  <a:gd name="T27" fmla="*/ 82 h 136"/>
                  <a:gd name="T28" fmla="*/ 43 w 140"/>
                  <a:gd name="T29" fmla="*/ 89 h 136"/>
                  <a:gd name="T30" fmla="*/ 52 w 140"/>
                  <a:gd name="T31" fmla="*/ 85 h 136"/>
                  <a:gd name="T32" fmla="*/ 46 w 140"/>
                  <a:gd name="T33" fmla="*/ 93 h 136"/>
                  <a:gd name="T34" fmla="*/ 45 w 140"/>
                  <a:gd name="T35" fmla="*/ 95 h 136"/>
                  <a:gd name="T36" fmla="*/ 37 w 140"/>
                  <a:gd name="T37" fmla="*/ 99 h 136"/>
                  <a:gd name="T38" fmla="*/ 39 w 140"/>
                  <a:gd name="T39" fmla="*/ 106 h 136"/>
                  <a:gd name="T40" fmla="*/ 46 w 140"/>
                  <a:gd name="T41" fmla="*/ 112 h 136"/>
                  <a:gd name="T42" fmla="*/ 58 w 140"/>
                  <a:gd name="T43" fmla="*/ 117 h 136"/>
                  <a:gd name="T44" fmla="*/ 59 w 140"/>
                  <a:gd name="T45" fmla="*/ 127 h 136"/>
                  <a:gd name="T46" fmla="*/ 67 w 140"/>
                  <a:gd name="T47" fmla="*/ 136 h 136"/>
                  <a:gd name="T48" fmla="*/ 71 w 140"/>
                  <a:gd name="T49" fmla="*/ 119 h 136"/>
                  <a:gd name="T50" fmla="*/ 76 w 140"/>
                  <a:gd name="T51" fmla="*/ 100 h 136"/>
                  <a:gd name="T52" fmla="*/ 82 w 140"/>
                  <a:gd name="T53" fmla="*/ 87 h 136"/>
                  <a:gd name="T54" fmla="*/ 84 w 140"/>
                  <a:gd name="T55" fmla="*/ 76 h 136"/>
                  <a:gd name="T56" fmla="*/ 87 w 140"/>
                  <a:gd name="T57" fmla="*/ 58 h 136"/>
                  <a:gd name="T58" fmla="*/ 99 w 140"/>
                  <a:gd name="T59" fmla="*/ 54 h 136"/>
                  <a:gd name="T60" fmla="*/ 93 w 140"/>
                  <a:gd name="T61" fmla="*/ 63 h 136"/>
                  <a:gd name="T62" fmla="*/ 100 w 140"/>
                  <a:gd name="T63" fmla="*/ 71 h 136"/>
                  <a:gd name="T64" fmla="*/ 106 w 140"/>
                  <a:gd name="T65" fmla="*/ 82 h 136"/>
                  <a:gd name="T66" fmla="*/ 100 w 140"/>
                  <a:gd name="T67" fmla="*/ 99 h 136"/>
                  <a:gd name="T68" fmla="*/ 113 w 140"/>
                  <a:gd name="T69" fmla="*/ 97 h 136"/>
                  <a:gd name="T70" fmla="*/ 115 w 140"/>
                  <a:gd name="T71" fmla="*/ 102 h 136"/>
                  <a:gd name="T72" fmla="*/ 128 w 140"/>
                  <a:gd name="T73" fmla="*/ 97 h 136"/>
                  <a:gd name="T74" fmla="*/ 134 w 140"/>
                  <a:gd name="T75" fmla="*/ 80 h 136"/>
                  <a:gd name="T76" fmla="*/ 121 w 140"/>
                  <a:gd name="T77" fmla="*/ 72 h 136"/>
                  <a:gd name="T78" fmla="*/ 108 w 140"/>
                  <a:gd name="T79" fmla="*/ 69 h 136"/>
                  <a:gd name="T80" fmla="*/ 112 w 140"/>
                  <a:gd name="T81" fmla="*/ 59 h 136"/>
                  <a:gd name="T82" fmla="*/ 102 w 140"/>
                  <a:gd name="T83" fmla="*/ 54 h 136"/>
                  <a:gd name="T84" fmla="*/ 93 w 140"/>
                  <a:gd name="T85" fmla="*/ 44 h 136"/>
                  <a:gd name="T86" fmla="*/ 86 w 140"/>
                  <a:gd name="T87" fmla="*/ 35 h 136"/>
                  <a:gd name="T88" fmla="*/ 76 w 140"/>
                  <a:gd name="T89" fmla="*/ 31 h 136"/>
                  <a:gd name="T90" fmla="*/ 63 w 140"/>
                  <a:gd name="T91" fmla="*/ 11 h 136"/>
                  <a:gd name="T92" fmla="*/ 50 w 140"/>
                  <a:gd name="T93" fmla="*/ 0 h 136"/>
                  <a:gd name="T94" fmla="*/ 45 w 140"/>
                  <a:gd name="T95" fmla="*/ 18 h 136"/>
                  <a:gd name="T96" fmla="*/ 52 w 140"/>
                  <a:gd name="T97" fmla="*/ 43 h 136"/>
                  <a:gd name="T98" fmla="*/ 43 w 140"/>
                  <a:gd name="T99" fmla="*/ 37 h 136"/>
                  <a:gd name="T100" fmla="*/ 39 w 140"/>
                  <a:gd name="T101" fmla="*/ 17 h 136"/>
                  <a:gd name="T102" fmla="*/ 28 w 140"/>
                  <a:gd name="T103" fmla="*/ 26 h 136"/>
                  <a:gd name="T104" fmla="*/ 20 w 140"/>
                  <a:gd name="T105" fmla="*/ 20 h 136"/>
                  <a:gd name="T106" fmla="*/ 30 w 140"/>
                  <a:gd name="T107" fmla="*/ 13 h 136"/>
                  <a:gd name="T108" fmla="*/ 15 w 140"/>
                  <a:gd name="T109" fmla="*/ 13 h 136"/>
                  <a:gd name="T110" fmla="*/ 4 w 140"/>
                  <a:gd name="T111" fmla="*/ 18 h 136"/>
                  <a:gd name="T112" fmla="*/ 63 w 140"/>
                  <a:gd name="T113" fmla="*/ 2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0" h="136">
                    <a:moveTo>
                      <a:pt x="0" y="31"/>
                    </a:moveTo>
                    <a:lnTo>
                      <a:pt x="2" y="33"/>
                    </a:lnTo>
                    <a:lnTo>
                      <a:pt x="4" y="37"/>
                    </a:lnTo>
                    <a:lnTo>
                      <a:pt x="4" y="41"/>
                    </a:lnTo>
                    <a:lnTo>
                      <a:pt x="7" y="41"/>
                    </a:lnTo>
                    <a:lnTo>
                      <a:pt x="9" y="37"/>
                    </a:lnTo>
                    <a:lnTo>
                      <a:pt x="9" y="35"/>
                    </a:lnTo>
                    <a:lnTo>
                      <a:pt x="9" y="33"/>
                    </a:lnTo>
                    <a:lnTo>
                      <a:pt x="11" y="35"/>
                    </a:lnTo>
                    <a:lnTo>
                      <a:pt x="11" y="35"/>
                    </a:lnTo>
                    <a:lnTo>
                      <a:pt x="11" y="35"/>
                    </a:lnTo>
                    <a:lnTo>
                      <a:pt x="9" y="39"/>
                    </a:lnTo>
                    <a:lnTo>
                      <a:pt x="9" y="39"/>
                    </a:lnTo>
                    <a:lnTo>
                      <a:pt x="9" y="43"/>
                    </a:lnTo>
                    <a:lnTo>
                      <a:pt x="11" y="44"/>
                    </a:lnTo>
                    <a:lnTo>
                      <a:pt x="11" y="44"/>
                    </a:lnTo>
                    <a:lnTo>
                      <a:pt x="15" y="46"/>
                    </a:lnTo>
                    <a:lnTo>
                      <a:pt x="15" y="46"/>
                    </a:lnTo>
                    <a:lnTo>
                      <a:pt x="15" y="46"/>
                    </a:lnTo>
                    <a:lnTo>
                      <a:pt x="15" y="48"/>
                    </a:lnTo>
                    <a:lnTo>
                      <a:pt x="13" y="46"/>
                    </a:lnTo>
                    <a:lnTo>
                      <a:pt x="9" y="43"/>
                    </a:lnTo>
                    <a:lnTo>
                      <a:pt x="7" y="43"/>
                    </a:lnTo>
                    <a:lnTo>
                      <a:pt x="7" y="46"/>
                    </a:lnTo>
                    <a:lnTo>
                      <a:pt x="9" y="48"/>
                    </a:lnTo>
                    <a:lnTo>
                      <a:pt x="11" y="50"/>
                    </a:lnTo>
                    <a:lnTo>
                      <a:pt x="11" y="52"/>
                    </a:lnTo>
                    <a:lnTo>
                      <a:pt x="11" y="52"/>
                    </a:lnTo>
                    <a:lnTo>
                      <a:pt x="13" y="56"/>
                    </a:lnTo>
                    <a:lnTo>
                      <a:pt x="15" y="56"/>
                    </a:lnTo>
                    <a:lnTo>
                      <a:pt x="17" y="58"/>
                    </a:lnTo>
                    <a:lnTo>
                      <a:pt x="17" y="59"/>
                    </a:lnTo>
                    <a:lnTo>
                      <a:pt x="19" y="59"/>
                    </a:lnTo>
                    <a:lnTo>
                      <a:pt x="19" y="59"/>
                    </a:lnTo>
                    <a:lnTo>
                      <a:pt x="19" y="63"/>
                    </a:lnTo>
                    <a:lnTo>
                      <a:pt x="20" y="67"/>
                    </a:lnTo>
                    <a:lnTo>
                      <a:pt x="22" y="67"/>
                    </a:lnTo>
                    <a:lnTo>
                      <a:pt x="22" y="67"/>
                    </a:lnTo>
                    <a:lnTo>
                      <a:pt x="26" y="71"/>
                    </a:lnTo>
                    <a:lnTo>
                      <a:pt x="26" y="71"/>
                    </a:lnTo>
                    <a:lnTo>
                      <a:pt x="26" y="72"/>
                    </a:lnTo>
                    <a:lnTo>
                      <a:pt x="26" y="74"/>
                    </a:lnTo>
                    <a:lnTo>
                      <a:pt x="30" y="76"/>
                    </a:lnTo>
                    <a:lnTo>
                      <a:pt x="35" y="74"/>
                    </a:lnTo>
                    <a:lnTo>
                      <a:pt x="37" y="72"/>
                    </a:lnTo>
                    <a:lnTo>
                      <a:pt x="37" y="71"/>
                    </a:lnTo>
                    <a:lnTo>
                      <a:pt x="39" y="69"/>
                    </a:lnTo>
                    <a:lnTo>
                      <a:pt x="39" y="69"/>
                    </a:lnTo>
                    <a:lnTo>
                      <a:pt x="43" y="69"/>
                    </a:lnTo>
                    <a:lnTo>
                      <a:pt x="43" y="65"/>
                    </a:lnTo>
                    <a:lnTo>
                      <a:pt x="41" y="61"/>
                    </a:lnTo>
                    <a:lnTo>
                      <a:pt x="39" y="59"/>
                    </a:lnTo>
                    <a:lnTo>
                      <a:pt x="39" y="58"/>
                    </a:lnTo>
                    <a:lnTo>
                      <a:pt x="39" y="56"/>
                    </a:lnTo>
                    <a:lnTo>
                      <a:pt x="39" y="54"/>
                    </a:lnTo>
                    <a:lnTo>
                      <a:pt x="39" y="54"/>
                    </a:lnTo>
                    <a:lnTo>
                      <a:pt x="39" y="54"/>
                    </a:lnTo>
                    <a:lnTo>
                      <a:pt x="41" y="56"/>
                    </a:lnTo>
                    <a:lnTo>
                      <a:pt x="41" y="58"/>
                    </a:lnTo>
                    <a:lnTo>
                      <a:pt x="41" y="61"/>
                    </a:lnTo>
                    <a:lnTo>
                      <a:pt x="45" y="58"/>
                    </a:lnTo>
                    <a:lnTo>
                      <a:pt x="45" y="56"/>
                    </a:lnTo>
                    <a:lnTo>
                      <a:pt x="45" y="52"/>
                    </a:lnTo>
                    <a:lnTo>
                      <a:pt x="45" y="50"/>
                    </a:lnTo>
                    <a:lnTo>
                      <a:pt x="45" y="50"/>
                    </a:lnTo>
                    <a:lnTo>
                      <a:pt x="46" y="54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45" y="58"/>
                    </a:lnTo>
                    <a:lnTo>
                      <a:pt x="45" y="59"/>
                    </a:lnTo>
                    <a:lnTo>
                      <a:pt x="45" y="63"/>
                    </a:lnTo>
                    <a:lnTo>
                      <a:pt x="46" y="65"/>
                    </a:lnTo>
                    <a:lnTo>
                      <a:pt x="50" y="65"/>
                    </a:lnTo>
                    <a:lnTo>
                      <a:pt x="54" y="61"/>
                    </a:lnTo>
                    <a:lnTo>
                      <a:pt x="56" y="58"/>
                    </a:lnTo>
                    <a:lnTo>
                      <a:pt x="56" y="54"/>
                    </a:lnTo>
                    <a:lnTo>
                      <a:pt x="56" y="54"/>
                    </a:lnTo>
                    <a:lnTo>
                      <a:pt x="56" y="56"/>
                    </a:lnTo>
                    <a:lnTo>
                      <a:pt x="56" y="58"/>
                    </a:lnTo>
                    <a:lnTo>
                      <a:pt x="56" y="59"/>
                    </a:lnTo>
                    <a:lnTo>
                      <a:pt x="56" y="63"/>
                    </a:lnTo>
                    <a:lnTo>
                      <a:pt x="58" y="65"/>
                    </a:lnTo>
                    <a:lnTo>
                      <a:pt x="58" y="65"/>
                    </a:lnTo>
                    <a:lnTo>
                      <a:pt x="58" y="65"/>
                    </a:lnTo>
                    <a:lnTo>
                      <a:pt x="54" y="65"/>
                    </a:lnTo>
                    <a:lnTo>
                      <a:pt x="48" y="67"/>
                    </a:lnTo>
                    <a:lnTo>
                      <a:pt x="48" y="69"/>
                    </a:lnTo>
                    <a:lnTo>
                      <a:pt x="48" y="71"/>
                    </a:lnTo>
                    <a:lnTo>
                      <a:pt x="46" y="71"/>
                    </a:lnTo>
                    <a:lnTo>
                      <a:pt x="43" y="74"/>
                    </a:lnTo>
                    <a:lnTo>
                      <a:pt x="43" y="76"/>
                    </a:lnTo>
                    <a:lnTo>
                      <a:pt x="41" y="74"/>
                    </a:lnTo>
                    <a:lnTo>
                      <a:pt x="39" y="76"/>
                    </a:lnTo>
                    <a:lnTo>
                      <a:pt x="37" y="78"/>
                    </a:lnTo>
                    <a:lnTo>
                      <a:pt x="37" y="76"/>
                    </a:lnTo>
                    <a:lnTo>
                      <a:pt x="32" y="78"/>
                    </a:lnTo>
                    <a:lnTo>
                      <a:pt x="32" y="80"/>
                    </a:lnTo>
                    <a:lnTo>
                      <a:pt x="32" y="82"/>
                    </a:lnTo>
                    <a:lnTo>
                      <a:pt x="32" y="85"/>
                    </a:lnTo>
                    <a:lnTo>
                      <a:pt x="32" y="89"/>
                    </a:lnTo>
                    <a:lnTo>
                      <a:pt x="33" y="91"/>
                    </a:lnTo>
                    <a:lnTo>
                      <a:pt x="35" y="91"/>
                    </a:lnTo>
                    <a:lnTo>
                      <a:pt x="39" y="89"/>
                    </a:lnTo>
                    <a:lnTo>
                      <a:pt x="41" y="89"/>
                    </a:lnTo>
                    <a:lnTo>
                      <a:pt x="43" y="89"/>
                    </a:lnTo>
                    <a:lnTo>
                      <a:pt x="45" y="89"/>
                    </a:lnTo>
                    <a:lnTo>
                      <a:pt x="46" y="87"/>
                    </a:lnTo>
                    <a:lnTo>
                      <a:pt x="48" y="85"/>
                    </a:lnTo>
                    <a:lnTo>
                      <a:pt x="48" y="85"/>
                    </a:lnTo>
                    <a:lnTo>
                      <a:pt x="50" y="85"/>
                    </a:lnTo>
                    <a:lnTo>
                      <a:pt x="52" y="85"/>
                    </a:lnTo>
                    <a:lnTo>
                      <a:pt x="52" y="85"/>
                    </a:lnTo>
                    <a:lnTo>
                      <a:pt x="56" y="85"/>
                    </a:lnTo>
                    <a:lnTo>
                      <a:pt x="52" y="87"/>
                    </a:lnTo>
                    <a:lnTo>
                      <a:pt x="48" y="89"/>
                    </a:lnTo>
                    <a:lnTo>
                      <a:pt x="46" y="89"/>
                    </a:lnTo>
                    <a:lnTo>
                      <a:pt x="43" y="89"/>
                    </a:lnTo>
                    <a:lnTo>
                      <a:pt x="43" y="93"/>
                    </a:lnTo>
                    <a:lnTo>
                      <a:pt x="46" y="93"/>
                    </a:lnTo>
                    <a:lnTo>
                      <a:pt x="50" y="95"/>
                    </a:lnTo>
                    <a:lnTo>
                      <a:pt x="52" y="95"/>
                    </a:lnTo>
                    <a:lnTo>
                      <a:pt x="54" y="95"/>
                    </a:lnTo>
                    <a:lnTo>
                      <a:pt x="50" y="95"/>
                    </a:lnTo>
                    <a:lnTo>
                      <a:pt x="48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3" y="95"/>
                    </a:lnTo>
                    <a:lnTo>
                      <a:pt x="43" y="95"/>
                    </a:lnTo>
                    <a:lnTo>
                      <a:pt x="41" y="93"/>
                    </a:lnTo>
                    <a:lnTo>
                      <a:pt x="39" y="93"/>
                    </a:lnTo>
                    <a:lnTo>
                      <a:pt x="35" y="95"/>
                    </a:lnTo>
                    <a:lnTo>
                      <a:pt x="35" y="97"/>
                    </a:lnTo>
                    <a:lnTo>
                      <a:pt x="37" y="99"/>
                    </a:lnTo>
                    <a:lnTo>
                      <a:pt x="37" y="99"/>
                    </a:lnTo>
                    <a:lnTo>
                      <a:pt x="35" y="102"/>
                    </a:lnTo>
                    <a:lnTo>
                      <a:pt x="35" y="102"/>
                    </a:lnTo>
                    <a:lnTo>
                      <a:pt x="35" y="102"/>
                    </a:lnTo>
                    <a:lnTo>
                      <a:pt x="37" y="104"/>
                    </a:lnTo>
                    <a:lnTo>
                      <a:pt x="39" y="104"/>
                    </a:lnTo>
                    <a:lnTo>
                      <a:pt x="39" y="106"/>
                    </a:lnTo>
                    <a:lnTo>
                      <a:pt x="39" y="108"/>
                    </a:lnTo>
                    <a:lnTo>
                      <a:pt x="41" y="108"/>
                    </a:lnTo>
                    <a:lnTo>
                      <a:pt x="41" y="110"/>
                    </a:lnTo>
                    <a:lnTo>
                      <a:pt x="41" y="110"/>
                    </a:lnTo>
                    <a:lnTo>
                      <a:pt x="43" y="112"/>
                    </a:lnTo>
                    <a:lnTo>
                      <a:pt x="45" y="112"/>
                    </a:lnTo>
                    <a:lnTo>
                      <a:pt x="46" y="112"/>
                    </a:lnTo>
                    <a:lnTo>
                      <a:pt x="46" y="113"/>
                    </a:lnTo>
                    <a:lnTo>
                      <a:pt x="48" y="115"/>
                    </a:lnTo>
                    <a:lnTo>
                      <a:pt x="48" y="115"/>
                    </a:lnTo>
                    <a:lnTo>
                      <a:pt x="52" y="119"/>
                    </a:lnTo>
                    <a:lnTo>
                      <a:pt x="56" y="117"/>
                    </a:lnTo>
                    <a:lnTo>
                      <a:pt x="56" y="115"/>
                    </a:lnTo>
                    <a:lnTo>
                      <a:pt x="58" y="117"/>
                    </a:lnTo>
                    <a:lnTo>
                      <a:pt x="59" y="117"/>
                    </a:lnTo>
                    <a:lnTo>
                      <a:pt x="59" y="117"/>
                    </a:lnTo>
                    <a:lnTo>
                      <a:pt x="58" y="117"/>
                    </a:lnTo>
                    <a:lnTo>
                      <a:pt x="58" y="119"/>
                    </a:lnTo>
                    <a:lnTo>
                      <a:pt x="54" y="121"/>
                    </a:lnTo>
                    <a:lnTo>
                      <a:pt x="54" y="123"/>
                    </a:lnTo>
                    <a:lnTo>
                      <a:pt x="59" y="127"/>
                    </a:lnTo>
                    <a:lnTo>
                      <a:pt x="59" y="128"/>
                    </a:lnTo>
                    <a:lnTo>
                      <a:pt x="61" y="128"/>
                    </a:lnTo>
                    <a:lnTo>
                      <a:pt x="61" y="132"/>
                    </a:lnTo>
                    <a:lnTo>
                      <a:pt x="61" y="136"/>
                    </a:lnTo>
                    <a:lnTo>
                      <a:pt x="63" y="134"/>
                    </a:lnTo>
                    <a:lnTo>
                      <a:pt x="65" y="134"/>
                    </a:lnTo>
                    <a:lnTo>
                      <a:pt x="67" y="136"/>
                    </a:lnTo>
                    <a:lnTo>
                      <a:pt x="69" y="134"/>
                    </a:lnTo>
                    <a:lnTo>
                      <a:pt x="71" y="132"/>
                    </a:lnTo>
                    <a:lnTo>
                      <a:pt x="73" y="128"/>
                    </a:lnTo>
                    <a:lnTo>
                      <a:pt x="73" y="128"/>
                    </a:lnTo>
                    <a:lnTo>
                      <a:pt x="73" y="127"/>
                    </a:lnTo>
                    <a:lnTo>
                      <a:pt x="71" y="123"/>
                    </a:lnTo>
                    <a:lnTo>
                      <a:pt x="71" y="119"/>
                    </a:lnTo>
                    <a:lnTo>
                      <a:pt x="73" y="119"/>
                    </a:lnTo>
                    <a:lnTo>
                      <a:pt x="73" y="115"/>
                    </a:lnTo>
                    <a:lnTo>
                      <a:pt x="74" y="108"/>
                    </a:lnTo>
                    <a:lnTo>
                      <a:pt x="74" y="104"/>
                    </a:lnTo>
                    <a:lnTo>
                      <a:pt x="74" y="104"/>
                    </a:lnTo>
                    <a:lnTo>
                      <a:pt x="76" y="102"/>
                    </a:lnTo>
                    <a:lnTo>
                      <a:pt x="76" y="100"/>
                    </a:lnTo>
                    <a:lnTo>
                      <a:pt x="74" y="99"/>
                    </a:lnTo>
                    <a:lnTo>
                      <a:pt x="74" y="99"/>
                    </a:lnTo>
                    <a:lnTo>
                      <a:pt x="78" y="99"/>
                    </a:lnTo>
                    <a:lnTo>
                      <a:pt x="80" y="99"/>
                    </a:lnTo>
                    <a:lnTo>
                      <a:pt x="80" y="95"/>
                    </a:lnTo>
                    <a:lnTo>
                      <a:pt x="80" y="91"/>
                    </a:lnTo>
                    <a:lnTo>
                      <a:pt x="82" y="87"/>
                    </a:lnTo>
                    <a:lnTo>
                      <a:pt x="80" y="85"/>
                    </a:lnTo>
                    <a:lnTo>
                      <a:pt x="78" y="82"/>
                    </a:lnTo>
                    <a:lnTo>
                      <a:pt x="80" y="80"/>
                    </a:lnTo>
                    <a:lnTo>
                      <a:pt x="80" y="80"/>
                    </a:lnTo>
                    <a:lnTo>
                      <a:pt x="82" y="80"/>
                    </a:lnTo>
                    <a:lnTo>
                      <a:pt x="84" y="78"/>
                    </a:lnTo>
                    <a:lnTo>
                      <a:pt x="84" y="76"/>
                    </a:lnTo>
                    <a:lnTo>
                      <a:pt x="84" y="72"/>
                    </a:lnTo>
                    <a:lnTo>
                      <a:pt x="84" y="71"/>
                    </a:lnTo>
                    <a:lnTo>
                      <a:pt x="84" y="67"/>
                    </a:lnTo>
                    <a:lnTo>
                      <a:pt x="84" y="63"/>
                    </a:lnTo>
                    <a:lnTo>
                      <a:pt x="84" y="61"/>
                    </a:lnTo>
                    <a:lnTo>
                      <a:pt x="86" y="59"/>
                    </a:lnTo>
                    <a:lnTo>
                      <a:pt x="87" y="58"/>
                    </a:lnTo>
                    <a:lnTo>
                      <a:pt x="86" y="56"/>
                    </a:lnTo>
                    <a:lnTo>
                      <a:pt x="87" y="56"/>
                    </a:lnTo>
                    <a:lnTo>
                      <a:pt x="91" y="54"/>
                    </a:lnTo>
                    <a:lnTo>
                      <a:pt x="93" y="54"/>
                    </a:lnTo>
                    <a:lnTo>
                      <a:pt x="95" y="52"/>
                    </a:lnTo>
                    <a:lnTo>
                      <a:pt x="97" y="56"/>
                    </a:lnTo>
                    <a:lnTo>
                      <a:pt x="99" y="54"/>
                    </a:lnTo>
                    <a:lnTo>
                      <a:pt x="97" y="56"/>
                    </a:lnTo>
                    <a:lnTo>
                      <a:pt x="97" y="56"/>
                    </a:lnTo>
                    <a:lnTo>
                      <a:pt x="97" y="58"/>
                    </a:lnTo>
                    <a:lnTo>
                      <a:pt x="95" y="56"/>
                    </a:lnTo>
                    <a:lnTo>
                      <a:pt x="93" y="59"/>
                    </a:lnTo>
                    <a:lnTo>
                      <a:pt x="89" y="61"/>
                    </a:lnTo>
                    <a:lnTo>
                      <a:pt x="93" y="63"/>
                    </a:lnTo>
                    <a:lnTo>
                      <a:pt x="97" y="63"/>
                    </a:lnTo>
                    <a:lnTo>
                      <a:pt x="97" y="65"/>
                    </a:lnTo>
                    <a:lnTo>
                      <a:pt x="97" y="65"/>
                    </a:lnTo>
                    <a:lnTo>
                      <a:pt x="97" y="67"/>
                    </a:lnTo>
                    <a:lnTo>
                      <a:pt x="99" y="69"/>
                    </a:lnTo>
                    <a:lnTo>
                      <a:pt x="97" y="71"/>
                    </a:lnTo>
                    <a:lnTo>
                      <a:pt x="100" y="71"/>
                    </a:lnTo>
                    <a:lnTo>
                      <a:pt x="100" y="71"/>
                    </a:lnTo>
                    <a:lnTo>
                      <a:pt x="100" y="72"/>
                    </a:lnTo>
                    <a:lnTo>
                      <a:pt x="99" y="76"/>
                    </a:lnTo>
                    <a:lnTo>
                      <a:pt x="100" y="78"/>
                    </a:lnTo>
                    <a:lnTo>
                      <a:pt x="102" y="80"/>
                    </a:lnTo>
                    <a:lnTo>
                      <a:pt x="106" y="80"/>
                    </a:lnTo>
                    <a:lnTo>
                      <a:pt x="106" y="82"/>
                    </a:lnTo>
                    <a:lnTo>
                      <a:pt x="104" y="82"/>
                    </a:lnTo>
                    <a:lnTo>
                      <a:pt x="104" y="85"/>
                    </a:lnTo>
                    <a:lnTo>
                      <a:pt x="102" y="87"/>
                    </a:lnTo>
                    <a:lnTo>
                      <a:pt x="102" y="93"/>
                    </a:lnTo>
                    <a:lnTo>
                      <a:pt x="100" y="93"/>
                    </a:lnTo>
                    <a:lnTo>
                      <a:pt x="100" y="97"/>
                    </a:lnTo>
                    <a:lnTo>
                      <a:pt x="100" y="99"/>
                    </a:lnTo>
                    <a:lnTo>
                      <a:pt x="100" y="100"/>
                    </a:lnTo>
                    <a:lnTo>
                      <a:pt x="102" y="102"/>
                    </a:lnTo>
                    <a:lnTo>
                      <a:pt x="104" y="100"/>
                    </a:lnTo>
                    <a:lnTo>
                      <a:pt x="108" y="100"/>
                    </a:lnTo>
                    <a:lnTo>
                      <a:pt x="110" y="97"/>
                    </a:lnTo>
                    <a:lnTo>
                      <a:pt x="112" y="97"/>
                    </a:lnTo>
                    <a:lnTo>
                      <a:pt x="113" y="97"/>
                    </a:lnTo>
                    <a:lnTo>
                      <a:pt x="115" y="93"/>
                    </a:lnTo>
                    <a:lnTo>
                      <a:pt x="117" y="93"/>
                    </a:lnTo>
                    <a:lnTo>
                      <a:pt x="119" y="93"/>
                    </a:lnTo>
                    <a:lnTo>
                      <a:pt x="119" y="93"/>
                    </a:lnTo>
                    <a:lnTo>
                      <a:pt x="117" y="97"/>
                    </a:lnTo>
                    <a:lnTo>
                      <a:pt x="117" y="100"/>
                    </a:lnTo>
                    <a:lnTo>
                      <a:pt x="115" y="102"/>
                    </a:lnTo>
                    <a:lnTo>
                      <a:pt x="117" y="106"/>
                    </a:lnTo>
                    <a:lnTo>
                      <a:pt x="121" y="106"/>
                    </a:lnTo>
                    <a:lnTo>
                      <a:pt x="123" y="104"/>
                    </a:lnTo>
                    <a:lnTo>
                      <a:pt x="123" y="100"/>
                    </a:lnTo>
                    <a:lnTo>
                      <a:pt x="125" y="100"/>
                    </a:lnTo>
                    <a:lnTo>
                      <a:pt x="127" y="99"/>
                    </a:lnTo>
                    <a:lnTo>
                      <a:pt x="128" y="97"/>
                    </a:lnTo>
                    <a:lnTo>
                      <a:pt x="130" y="91"/>
                    </a:lnTo>
                    <a:lnTo>
                      <a:pt x="132" y="89"/>
                    </a:lnTo>
                    <a:lnTo>
                      <a:pt x="134" y="85"/>
                    </a:lnTo>
                    <a:lnTo>
                      <a:pt x="136" y="85"/>
                    </a:lnTo>
                    <a:lnTo>
                      <a:pt x="140" y="82"/>
                    </a:lnTo>
                    <a:lnTo>
                      <a:pt x="136" y="80"/>
                    </a:lnTo>
                    <a:lnTo>
                      <a:pt x="134" y="80"/>
                    </a:lnTo>
                    <a:lnTo>
                      <a:pt x="130" y="78"/>
                    </a:lnTo>
                    <a:lnTo>
                      <a:pt x="127" y="80"/>
                    </a:lnTo>
                    <a:lnTo>
                      <a:pt x="127" y="80"/>
                    </a:lnTo>
                    <a:lnTo>
                      <a:pt x="123" y="80"/>
                    </a:lnTo>
                    <a:lnTo>
                      <a:pt x="121" y="76"/>
                    </a:lnTo>
                    <a:lnTo>
                      <a:pt x="119" y="74"/>
                    </a:lnTo>
                    <a:lnTo>
                      <a:pt x="121" y="72"/>
                    </a:lnTo>
                    <a:lnTo>
                      <a:pt x="123" y="72"/>
                    </a:lnTo>
                    <a:lnTo>
                      <a:pt x="123" y="71"/>
                    </a:lnTo>
                    <a:lnTo>
                      <a:pt x="121" y="67"/>
                    </a:lnTo>
                    <a:lnTo>
                      <a:pt x="119" y="63"/>
                    </a:lnTo>
                    <a:lnTo>
                      <a:pt x="113" y="65"/>
                    </a:lnTo>
                    <a:lnTo>
                      <a:pt x="112" y="69"/>
                    </a:lnTo>
                    <a:lnTo>
                      <a:pt x="108" y="69"/>
                    </a:lnTo>
                    <a:lnTo>
                      <a:pt x="104" y="71"/>
                    </a:lnTo>
                    <a:lnTo>
                      <a:pt x="106" y="69"/>
                    </a:lnTo>
                    <a:lnTo>
                      <a:pt x="108" y="69"/>
                    </a:lnTo>
                    <a:lnTo>
                      <a:pt x="112" y="65"/>
                    </a:lnTo>
                    <a:lnTo>
                      <a:pt x="110" y="63"/>
                    </a:lnTo>
                    <a:lnTo>
                      <a:pt x="112" y="61"/>
                    </a:lnTo>
                    <a:lnTo>
                      <a:pt x="112" y="59"/>
                    </a:lnTo>
                    <a:lnTo>
                      <a:pt x="113" y="58"/>
                    </a:lnTo>
                    <a:lnTo>
                      <a:pt x="112" y="54"/>
                    </a:lnTo>
                    <a:lnTo>
                      <a:pt x="110" y="54"/>
                    </a:lnTo>
                    <a:lnTo>
                      <a:pt x="110" y="52"/>
                    </a:lnTo>
                    <a:lnTo>
                      <a:pt x="108" y="52"/>
                    </a:lnTo>
                    <a:lnTo>
                      <a:pt x="106" y="54"/>
                    </a:lnTo>
                    <a:lnTo>
                      <a:pt x="102" y="54"/>
                    </a:lnTo>
                    <a:lnTo>
                      <a:pt x="102" y="54"/>
                    </a:lnTo>
                    <a:lnTo>
                      <a:pt x="100" y="52"/>
                    </a:lnTo>
                    <a:lnTo>
                      <a:pt x="100" y="54"/>
                    </a:lnTo>
                    <a:lnTo>
                      <a:pt x="100" y="52"/>
                    </a:lnTo>
                    <a:lnTo>
                      <a:pt x="100" y="50"/>
                    </a:lnTo>
                    <a:lnTo>
                      <a:pt x="100" y="46"/>
                    </a:lnTo>
                    <a:lnTo>
                      <a:pt x="93" y="44"/>
                    </a:lnTo>
                    <a:lnTo>
                      <a:pt x="89" y="43"/>
                    </a:lnTo>
                    <a:lnTo>
                      <a:pt x="91" y="43"/>
                    </a:lnTo>
                    <a:lnTo>
                      <a:pt x="95" y="41"/>
                    </a:lnTo>
                    <a:lnTo>
                      <a:pt x="95" y="37"/>
                    </a:lnTo>
                    <a:lnTo>
                      <a:pt x="93" y="35"/>
                    </a:lnTo>
                    <a:lnTo>
                      <a:pt x="87" y="33"/>
                    </a:lnTo>
                    <a:lnTo>
                      <a:pt x="86" y="35"/>
                    </a:lnTo>
                    <a:lnTo>
                      <a:pt x="86" y="37"/>
                    </a:lnTo>
                    <a:lnTo>
                      <a:pt x="86" y="39"/>
                    </a:lnTo>
                    <a:lnTo>
                      <a:pt x="86" y="37"/>
                    </a:lnTo>
                    <a:lnTo>
                      <a:pt x="82" y="33"/>
                    </a:lnTo>
                    <a:lnTo>
                      <a:pt x="80" y="33"/>
                    </a:lnTo>
                    <a:lnTo>
                      <a:pt x="76" y="33"/>
                    </a:lnTo>
                    <a:lnTo>
                      <a:pt x="76" y="31"/>
                    </a:lnTo>
                    <a:lnTo>
                      <a:pt x="76" y="30"/>
                    </a:lnTo>
                    <a:lnTo>
                      <a:pt x="74" y="24"/>
                    </a:lnTo>
                    <a:lnTo>
                      <a:pt x="73" y="18"/>
                    </a:lnTo>
                    <a:lnTo>
                      <a:pt x="67" y="15"/>
                    </a:lnTo>
                    <a:lnTo>
                      <a:pt x="65" y="17"/>
                    </a:lnTo>
                    <a:lnTo>
                      <a:pt x="65" y="15"/>
                    </a:lnTo>
                    <a:lnTo>
                      <a:pt x="63" y="11"/>
                    </a:lnTo>
                    <a:lnTo>
                      <a:pt x="61" y="7"/>
                    </a:lnTo>
                    <a:lnTo>
                      <a:pt x="58" y="5"/>
                    </a:lnTo>
                    <a:lnTo>
                      <a:pt x="56" y="5"/>
                    </a:lnTo>
                    <a:lnTo>
                      <a:pt x="54" y="7"/>
                    </a:lnTo>
                    <a:lnTo>
                      <a:pt x="54" y="5"/>
                    </a:lnTo>
                    <a:lnTo>
                      <a:pt x="52" y="2"/>
                    </a:lnTo>
                    <a:lnTo>
                      <a:pt x="50" y="0"/>
                    </a:lnTo>
                    <a:lnTo>
                      <a:pt x="46" y="2"/>
                    </a:lnTo>
                    <a:lnTo>
                      <a:pt x="45" y="5"/>
                    </a:lnTo>
                    <a:lnTo>
                      <a:pt x="45" y="9"/>
                    </a:lnTo>
                    <a:lnTo>
                      <a:pt x="45" y="11"/>
                    </a:lnTo>
                    <a:lnTo>
                      <a:pt x="45" y="13"/>
                    </a:lnTo>
                    <a:lnTo>
                      <a:pt x="43" y="17"/>
                    </a:lnTo>
                    <a:lnTo>
                      <a:pt x="45" y="18"/>
                    </a:lnTo>
                    <a:lnTo>
                      <a:pt x="46" y="18"/>
                    </a:lnTo>
                    <a:lnTo>
                      <a:pt x="45" y="28"/>
                    </a:lnTo>
                    <a:lnTo>
                      <a:pt x="46" y="31"/>
                    </a:lnTo>
                    <a:lnTo>
                      <a:pt x="46" y="35"/>
                    </a:lnTo>
                    <a:lnTo>
                      <a:pt x="48" y="37"/>
                    </a:lnTo>
                    <a:lnTo>
                      <a:pt x="50" y="41"/>
                    </a:lnTo>
                    <a:lnTo>
                      <a:pt x="52" y="43"/>
                    </a:lnTo>
                    <a:lnTo>
                      <a:pt x="52" y="44"/>
                    </a:lnTo>
                    <a:lnTo>
                      <a:pt x="52" y="44"/>
                    </a:lnTo>
                    <a:lnTo>
                      <a:pt x="50" y="43"/>
                    </a:lnTo>
                    <a:lnTo>
                      <a:pt x="48" y="39"/>
                    </a:lnTo>
                    <a:lnTo>
                      <a:pt x="46" y="37"/>
                    </a:lnTo>
                    <a:lnTo>
                      <a:pt x="45" y="35"/>
                    </a:lnTo>
                    <a:lnTo>
                      <a:pt x="43" y="37"/>
                    </a:lnTo>
                    <a:lnTo>
                      <a:pt x="45" y="35"/>
                    </a:lnTo>
                    <a:lnTo>
                      <a:pt x="45" y="33"/>
                    </a:lnTo>
                    <a:lnTo>
                      <a:pt x="45" y="31"/>
                    </a:lnTo>
                    <a:lnTo>
                      <a:pt x="43" y="26"/>
                    </a:lnTo>
                    <a:lnTo>
                      <a:pt x="43" y="20"/>
                    </a:lnTo>
                    <a:lnTo>
                      <a:pt x="43" y="18"/>
                    </a:lnTo>
                    <a:lnTo>
                      <a:pt x="39" y="17"/>
                    </a:lnTo>
                    <a:lnTo>
                      <a:pt x="37" y="13"/>
                    </a:lnTo>
                    <a:lnTo>
                      <a:pt x="35" y="13"/>
                    </a:lnTo>
                    <a:lnTo>
                      <a:pt x="32" y="15"/>
                    </a:lnTo>
                    <a:lnTo>
                      <a:pt x="32" y="17"/>
                    </a:lnTo>
                    <a:lnTo>
                      <a:pt x="30" y="20"/>
                    </a:lnTo>
                    <a:lnTo>
                      <a:pt x="28" y="24"/>
                    </a:lnTo>
                    <a:lnTo>
                      <a:pt x="28" y="26"/>
                    </a:lnTo>
                    <a:lnTo>
                      <a:pt x="28" y="24"/>
                    </a:lnTo>
                    <a:lnTo>
                      <a:pt x="26" y="24"/>
                    </a:lnTo>
                    <a:lnTo>
                      <a:pt x="28" y="22"/>
                    </a:lnTo>
                    <a:lnTo>
                      <a:pt x="28" y="20"/>
                    </a:lnTo>
                    <a:lnTo>
                      <a:pt x="26" y="18"/>
                    </a:lnTo>
                    <a:lnTo>
                      <a:pt x="22" y="20"/>
                    </a:lnTo>
                    <a:lnTo>
                      <a:pt x="20" y="20"/>
                    </a:lnTo>
                    <a:lnTo>
                      <a:pt x="22" y="20"/>
                    </a:lnTo>
                    <a:lnTo>
                      <a:pt x="24" y="18"/>
                    </a:lnTo>
                    <a:lnTo>
                      <a:pt x="24" y="18"/>
                    </a:lnTo>
                    <a:lnTo>
                      <a:pt x="26" y="18"/>
                    </a:lnTo>
                    <a:lnTo>
                      <a:pt x="28" y="18"/>
                    </a:lnTo>
                    <a:lnTo>
                      <a:pt x="30" y="17"/>
                    </a:lnTo>
                    <a:lnTo>
                      <a:pt x="30" y="13"/>
                    </a:lnTo>
                    <a:lnTo>
                      <a:pt x="28" y="11"/>
                    </a:lnTo>
                    <a:lnTo>
                      <a:pt x="26" y="9"/>
                    </a:lnTo>
                    <a:lnTo>
                      <a:pt x="22" y="9"/>
                    </a:lnTo>
                    <a:lnTo>
                      <a:pt x="17" y="13"/>
                    </a:lnTo>
                    <a:lnTo>
                      <a:pt x="17" y="15"/>
                    </a:lnTo>
                    <a:lnTo>
                      <a:pt x="15" y="13"/>
                    </a:lnTo>
                    <a:lnTo>
                      <a:pt x="15" y="13"/>
                    </a:lnTo>
                    <a:lnTo>
                      <a:pt x="13" y="11"/>
                    </a:lnTo>
                    <a:lnTo>
                      <a:pt x="11" y="11"/>
                    </a:lnTo>
                    <a:lnTo>
                      <a:pt x="11" y="15"/>
                    </a:lnTo>
                    <a:lnTo>
                      <a:pt x="9" y="13"/>
                    </a:lnTo>
                    <a:lnTo>
                      <a:pt x="7" y="13"/>
                    </a:lnTo>
                    <a:lnTo>
                      <a:pt x="4" y="15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4" y="22"/>
                    </a:lnTo>
                    <a:lnTo>
                      <a:pt x="2" y="24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31"/>
                    </a:lnTo>
                    <a:close/>
                    <a:moveTo>
                      <a:pt x="63" y="22"/>
                    </a:moveTo>
                    <a:lnTo>
                      <a:pt x="65" y="24"/>
                    </a:lnTo>
                    <a:lnTo>
                      <a:pt x="65" y="28"/>
                    </a:lnTo>
                    <a:lnTo>
                      <a:pt x="63" y="28"/>
                    </a:lnTo>
                    <a:lnTo>
                      <a:pt x="63" y="24"/>
                    </a:lnTo>
                    <a:lnTo>
                      <a:pt x="63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8" name="Freeform 6186">
                <a:extLst>
                  <a:ext uri="{FF2B5EF4-FFF2-40B4-BE49-F238E27FC236}">
                    <a16:creationId xmlns:a16="http://schemas.microsoft.com/office/drawing/2014/main" id="{EB998CB8-F2D9-4C1B-8730-B90D742DAFF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25" y="1348"/>
                <a:ext cx="18" cy="11"/>
              </a:xfrm>
              <a:custGeom>
                <a:avLst/>
                <a:gdLst>
                  <a:gd name="T0" fmla="*/ 2 w 10"/>
                  <a:gd name="T1" fmla="*/ 6 h 6"/>
                  <a:gd name="T2" fmla="*/ 4 w 10"/>
                  <a:gd name="T3" fmla="*/ 6 h 6"/>
                  <a:gd name="T4" fmla="*/ 6 w 10"/>
                  <a:gd name="T5" fmla="*/ 4 h 6"/>
                  <a:gd name="T6" fmla="*/ 7 w 10"/>
                  <a:gd name="T7" fmla="*/ 4 h 6"/>
                  <a:gd name="T8" fmla="*/ 9 w 10"/>
                  <a:gd name="T9" fmla="*/ 2 h 6"/>
                  <a:gd name="T10" fmla="*/ 10 w 10"/>
                  <a:gd name="T11" fmla="*/ 1 h 6"/>
                  <a:gd name="T12" fmla="*/ 9 w 10"/>
                  <a:gd name="T13" fmla="*/ 0 h 6"/>
                  <a:gd name="T14" fmla="*/ 7 w 10"/>
                  <a:gd name="T15" fmla="*/ 0 h 6"/>
                  <a:gd name="T16" fmla="*/ 5 w 10"/>
                  <a:gd name="T17" fmla="*/ 1 h 6"/>
                  <a:gd name="T18" fmla="*/ 4 w 10"/>
                  <a:gd name="T19" fmla="*/ 2 h 6"/>
                  <a:gd name="T20" fmla="*/ 3 w 10"/>
                  <a:gd name="T21" fmla="*/ 3 h 6"/>
                  <a:gd name="T22" fmla="*/ 2 w 10"/>
                  <a:gd name="T23" fmla="*/ 4 h 6"/>
                  <a:gd name="T24" fmla="*/ 1 w 10"/>
                  <a:gd name="T25" fmla="*/ 4 h 6"/>
                  <a:gd name="T26" fmla="*/ 1 w 10"/>
                  <a:gd name="T27" fmla="*/ 5 h 6"/>
                  <a:gd name="T28" fmla="*/ 0 w 10"/>
                  <a:gd name="T29" fmla="*/ 5 h 6"/>
                  <a:gd name="T30" fmla="*/ 1 w 10"/>
                  <a:gd name="T31" fmla="*/ 6 h 6"/>
                  <a:gd name="T32" fmla="*/ 2 w 10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6">
                    <a:moveTo>
                      <a:pt x="2" y="6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9" name="Freeform 6187">
                <a:extLst>
                  <a:ext uri="{FF2B5EF4-FFF2-40B4-BE49-F238E27FC236}">
                    <a16:creationId xmlns:a16="http://schemas.microsoft.com/office/drawing/2014/main" id="{1927A9F8-F98E-42F2-8B89-4334BB812F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00" y="1406"/>
                <a:ext cx="19" cy="9"/>
              </a:xfrm>
              <a:custGeom>
                <a:avLst/>
                <a:gdLst>
                  <a:gd name="T0" fmla="*/ 8 w 19"/>
                  <a:gd name="T1" fmla="*/ 6 h 9"/>
                  <a:gd name="T2" fmla="*/ 8 w 19"/>
                  <a:gd name="T3" fmla="*/ 6 h 9"/>
                  <a:gd name="T4" fmla="*/ 10 w 19"/>
                  <a:gd name="T5" fmla="*/ 6 h 9"/>
                  <a:gd name="T6" fmla="*/ 11 w 19"/>
                  <a:gd name="T7" fmla="*/ 6 h 9"/>
                  <a:gd name="T8" fmla="*/ 13 w 19"/>
                  <a:gd name="T9" fmla="*/ 7 h 9"/>
                  <a:gd name="T10" fmla="*/ 17 w 19"/>
                  <a:gd name="T11" fmla="*/ 6 h 9"/>
                  <a:gd name="T12" fmla="*/ 19 w 19"/>
                  <a:gd name="T13" fmla="*/ 2 h 9"/>
                  <a:gd name="T14" fmla="*/ 15 w 19"/>
                  <a:gd name="T15" fmla="*/ 2 h 9"/>
                  <a:gd name="T16" fmla="*/ 11 w 19"/>
                  <a:gd name="T17" fmla="*/ 2 h 9"/>
                  <a:gd name="T18" fmla="*/ 11 w 19"/>
                  <a:gd name="T19" fmla="*/ 0 h 9"/>
                  <a:gd name="T20" fmla="*/ 10 w 19"/>
                  <a:gd name="T21" fmla="*/ 0 h 9"/>
                  <a:gd name="T22" fmla="*/ 8 w 19"/>
                  <a:gd name="T23" fmla="*/ 0 h 9"/>
                  <a:gd name="T24" fmla="*/ 4 w 19"/>
                  <a:gd name="T25" fmla="*/ 2 h 9"/>
                  <a:gd name="T26" fmla="*/ 0 w 19"/>
                  <a:gd name="T27" fmla="*/ 7 h 9"/>
                  <a:gd name="T28" fmla="*/ 4 w 19"/>
                  <a:gd name="T29" fmla="*/ 9 h 9"/>
                  <a:gd name="T30" fmla="*/ 8 w 19"/>
                  <a:gd name="T31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9">
                    <a:moveTo>
                      <a:pt x="8" y="6"/>
                    </a:moveTo>
                    <a:lnTo>
                      <a:pt x="8" y="6"/>
                    </a:lnTo>
                    <a:lnTo>
                      <a:pt x="10" y="6"/>
                    </a:lnTo>
                    <a:lnTo>
                      <a:pt x="11" y="6"/>
                    </a:lnTo>
                    <a:lnTo>
                      <a:pt x="13" y="7"/>
                    </a:lnTo>
                    <a:lnTo>
                      <a:pt x="17" y="6"/>
                    </a:lnTo>
                    <a:lnTo>
                      <a:pt x="19" y="2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0" name="Freeform 6188">
                <a:extLst>
                  <a:ext uri="{FF2B5EF4-FFF2-40B4-BE49-F238E27FC236}">
                    <a16:creationId xmlns:a16="http://schemas.microsoft.com/office/drawing/2014/main" id="{9C8B5E7E-04ED-4C76-82F0-23BCEBAFC6E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98" y="2103"/>
                <a:ext cx="80" cy="90"/>
              </a:xfrm>
              <a:custGeom>
                <a:avLst/>
                <a:gdLst>
                  <a:gd name="T0" fmla="*/ 35 w 43"/>
                  <a:gd name="T1" fmla="*/ 10 h 48"/>
                  <a:gd name="T2" fmla="*/ 32 w 43"/>
                  <a:gd name="T3" fmla="*/ 13 h 48"/>
                  <a:gd name="T4" fmla="*/ 28 w 43"/>
                  <a:gd name="T5" fmla="*/ 15 h 48"/>
                  <a:gd name="T6" fmla="*/ 24 w 43"/>
                  <a:gd name="T7" fmla="*/ 13 h 48"/>
                  <a:gd name="T8" fmla="*/ 19 w 43"/>
                  <a:gd name="T9" fmla="*/ 11 h 48"/>
                  <a:gd name="T10" fmla="*/ 13 w 43"/>
                  <a:gd name="T11" fmla="*/ 5 h 48"/>
                  <a:gd name="T12" fmla="*/ 8 w 43"/>
                  <a:gd name="T13" fmla="*/ 1 h 48"/>
                  <a:gd name="T14" fmla="*/ 5 w 43"/>
                  <a:gd name="T15" fmla="*/ 1 h 48"/>
                  <a:gd name="T16" fmla="*/ 3 w 43"/>
                  <a:gd name="T17" fmla="*/ 2 h 48"/>
                  <a:gd name="T18" fmla="*/ 7 w 43"/>
                  <a:gd name="T19" fmla="*/ 9 h 48"/>
                  <a:gd name="T20" fmla="*/ 7 w 43"/>
                  <a:gd name="T21" fmla="*/ 14 h 48"/>
                  <a:gd name="T22" fmla="*/ 8 w 43"/>
                  <a:gd name="T23" fmla="*/ 18 h 48"/>
                  <a:gd name="T24" fmla="*/ 8 w 43"/>
                  <a:gd name="T25" fmla="*/ 23 h 48"/>
                  <a:gd name="T26" fmla="*/ 9 w 43"/>
                  <a:gd name="T27" fmla="*/ 24 h 48"/>
                  <a:gd name="T28" fmla="*/ 8 w 43"/>
                  <a:gd name="T29" fmla="*/ 26 h 48"/>
                  <a:gd name="T30" fmla="*/ 2 w 43"/>
                  <a:gd name="T31" fmla="*/ 25 h 48"/>
                  <a:gd name="T32" fmla="*/ 3 w 43"/>
                  <a:gd name="T33" fmla="*/ 28 h 48"/>
                  <a:gd name="T34" fmla="*/ 4 w 43"/>
                  <a:gd name="T35" fmla="*/ 29 h 48"/>
                  <a:gd name="T36" fmla="*/ 2 w 43"/>
                  <a:gd name="T37" fmla="*/ 31 h 48"/>
                  <a:gd name="T38" fmla="*/ 1 w 43"/>
                  <a:gd name="T39" fmla="*/ 35 h 48"/>
                  <a:gd name="T40" fmla="*/ 2 w 43"/>
                  <a:gd name="T41" fmla="*/ 38 h 48"/>
                  <a:gd name="T42" fmla="*/ 5 w 43"/>
                  <a:gd name="T43" fmla="*/ 42 h 48"/>
                  <a:gd name="T44" fmla="*/ 6 w 43"/>
                  <a:gd name="T45" fmla="*/ 47 h 48"/>
                  <a:gd name="T46" fmla="*/ 10 w 43"/>
                  <a:gd name="T47" fmla="*/ 44 h 48"/>
                  <a:gd name="T48" fmla="*/ 12 w 43"/>
                  <a:gd name="T49" fmla="*/ 43 h 48"/>
                  <a:gd name="T50" fmla="*/ 15 w 43"/>
                  <a:gd name="T51" fmla="*/ 41 h 48"/>
                  <a:gd name="T52" fmla="*/ 11 w 43"/>
                  <a:gd name="T53" fmla="*/ 39 h 48"/>
                  <a:gd name="T54" fmla="*/ 6 w 43"/>
                  <a:gd name="T55" fmla="*/ 36 h 48"/>
                  <a:gd name="T56" fmla="*/ 6 w 43"/>
                  <a:gd name="T57" fmla="*/ 34 h 48"/>
                  <a:gd name="T58" fmla="*/ 12 w 43"/>
                  <a:gd name="T59" fmla="*/ 33 h 48"/>
                  <a:gd name="T60" fmla="*/ 15 w 43"/>
                  <a:gd name="T61" fmla="*/ 33 h 48"/>
                  <a:gd name="T62" fmla="*/ 19 w 43"/>
                  <a:gd name="T63" fmla="*/ 34 h 48"/>
                  <a:gd name="T64" fmla="*/ 25 w 43"/>
                  <a:gd name="T65" fmla="*/ 38 h 48"/>
                  <a:gd name="T66" fmla="*/ 28 w 43"/>
                  <a:gd name="T67" fmla="*/ 37 h 48"/>
                  <a:gd name="T68" fmla="*/ 28 w 43"/>
                  <a:gd name="T69" fmla="*/ 32 h 48"/>
                  <a:gd name="T70" fmla="*/ 32 w 43"/>
                  <a:gd name="T71" fmla="*/ 27 h 48"/>
                  <a:gd name="T72" fmla="*/ 35 w 43"/>
                  <a:gd name="T73" fmla="*/ 26 h 48"/>
                  <a:gd name="T74" fmla="*/ 38 w 43"/>
                  <a:gd name="T75" fmla="*/ 26 h 48"/>
                  <a:gd name="T76" fmla="*/ 40 w 43"/>
                  <a:gd name="T77" fmla="*/ 23 h 48"/>
                  <a:gd name="T78" fmla="*/ 42 w 43"/>
                  <a:gd name="T79" fmla="*/ 21 h 48"/>
                  <a:gd name="T80" fmla="*/ 40 w 43"/>
                  <a:gd name="T81" fmla="*/ 20 h 48"/>
                  <a:gd name="T82" fmla="*/ 40 w 43"/>
                  <a:gd name="T83" fmla="*/ 13 h 48"/>
                  <a:gd name="T84" fmla="*/ 43 w 43"/>
                  <a:gd name="T85" fmla="*/ 8 h 48"/>
                  <a:gd name="T86" fmla="*/ 40 w 43"/>
                  <a:gd name="T87" fmla="*/ 8 h 48"/>
                  <a:gd name="T88" fmla="*/ 38 w 43"/>
                  <a:gd name="T89" fmla="*/ 10 h 48"/>
                  <a:gd name="T90" fmla="*/ 36 w 43"/>
                  <a:gd name="T91" fmla="*/ 15 h 48"/>
                  <a:gd name="T92" fmla="*/ 39 w 43"/>
                  <a:gd name="T93" fmla="*/ 20 h 48"/>
                  <a:gd name="T94" fmla="*/ 39 w 43"/>
                  <a:gd name="T95" fmla="*/ 21 h 48"/>
                  <a:gd name="T96" fmla="*/ 35 w 43"/>
                  <a:gd name="T97" fmla="*/ 17 h 48"/>
                  <a:gd name="T98" fmla="*/ 36 w 43"/>
                  <a:gd name="T99" fmla="*/ 13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3" h="48">
                    <a:moveTo>
                      <a:pt x="36" y="13"/>
                    </a:moveTo>
                    <a:cubicBezTo>
                      <a:pt x="36" y="11"/>
                      <a:pt x="36" y="11"/>
                      <a:pt x="36" y="11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6" y="38"/>
                      <a:pt x="26" y="38"/>
                      <a:pt x="26" y="38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0" y="19"/>
                      <a:pt x="40" y="19"/>
                      <a:pt x="40" y="19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7"/>
                      <a:pt x="39" y="16"/>
                      <a:pt x="39" y="16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5"/>
                      <a:pt x="35" y="15"/>
                      <a:pt x="35" y="15"/>
                    </a:cubicBezTo>
                    <a:lnTo>
                      <a:pt x="3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1" name="Freeform 6189">
                <a:extLst>
                  <a:ext uri="{FF2B5EF4-FFF2-40B4-BE49-F238E27FC236}">
                    <a16:creationId xmlns:a16="http://schemas.microsoft.com/office/drawing/2014/main" id="{5FC57BED-40F4-4374-B2F0-663DF7663C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92" y="2170"/>
                <a:ext cx="6" cy="10"/>
              </a:xfrm>
              <a:custGeom>
                <a:avLst/>
                <a:gdLst>
                  <a:gd name="T0" fmla="*/ 0 w 6"/>
                  <a:gd name="T1" fmla="*/ 4 h 10"/>
                  <a:gd name="T2" fmla="*/ 0 w 6"/>
                  <a:gd name="T3" fmla="*/ 6 h 10"/>
                  <a:gd name="T4" fmla="*/ 2 w 6"/>
                  <a:gd name="T5" fmla="*/ 10 h 10"/>
                  <a:gd name="T6" fmla="*/ 6 w 6"/>
                  <a:gd name="T7" fmla="*/ 8 h 10"/>
                  <a:gd name="T8" fmla="*/ 6 w 6"/>
                  <a:gd name="T9" fmla="*/ 4 h 10"/>
                  <a:gd name="T10" fmla="*/ 6 w 6"/>
                  <a:gd name="T11" fmla="*/ 0 h 10"/>
                  <a:gd name="T12" fmla="*/ 2 w 6"/>
                  <a:gd name="T13" fmla="*/ 0 h 10"/>
                  <a:gd name="T14" fmla="*/ 0 w 6"/>
                  <a:gd name="T15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0">
                    <a:moveTo>
                      <a:pt x="0" y="4"/>
                    </a:moveTo>
                    <a:lnTo>
                      <a:pt x="0" y="6"/>
                    </a:lnTo>
                    <a:lnTo>
                      <a:pt x="2" y="10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2" name="Freeform 6190">
                <a:extLst>
                  <a:ext uri="{FF2B5EF4-FFF2-40B4-BE49-F238E27FC236}">
                    <a16:creationId xmlns:a16="http://schemas.microsoft.com/office/drawing/2014/main" id="{FEF39425-0ACA-4C4D-9DD6-0F5D1C3C718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03" y="2252"/>
                <a:ext cx="8" cy="15"/>
              </a:xfrm>
              <a:custGeom>
                <a:avLst/>
                <a:gdLst>
                  <a:gd name="T0" fmla="*/ 4 w 8"/>
                  <a:gd name="T1" fmla="*/ 0 h 15"/>
                  <a:gd name="T2" fmla="*/ 2 w 8"/>
                  <a:gd name="T3" fmla="*/ 4 h 15"/>
                  <a:gd name="T4" fmla="*/ 0 w 8"/>
                  <a:gd name="T5" fmla="*/ 8 h 15"/>
                  <a:gd name="T6" fmla="*/ 2 w 8"/>
                  <a:gd name="T7" fmla="*/ 12 h 15"/>
                  <a:gd name="T8" fmla="*/ 2 w 8"/>
                  <a:gd name="T9" fmla="*/ 12 h 15"/>
                  <a:gd name="T10" fmla="*/ 2 w 8"/>
                  <a:gd name="T11" fmla="*/ 15 h 15"/>
                  <a:gd name="T12" fmla="*/ 6 w 8"/>
                  <a:gd name="T13" fmla="*/ 13 h 15"/>
                  <a:gd name="T14" fmla="*/ 8 w 8"/>
                  <a:gd name="T15" fmla="*/ 12 h 15"/>
                  <a:gd name="T16" fmla="*/ 8 w 8"/>
                  <a:gd name="T17" fmla="*/ 8 h 15"/>
                  <a:gd name="T18" fmla="*/ 8 w 8"/>
                  <a:gd name="T19" fmla="*/ 6 h 15"/>
                  <a:gd name="T20" fmla="*/ 6 w 8"/>
                  <a:gd name="T21" fmla="*/ 6 h 15"/>
                  <a:gd name="T22" fmla="*/ 6 w 8"/>
                  <a:gd name="T23" fmla="*/ 4 h 15"/>
                  <a:gd name="T24" fmla="*/ 4 w 8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5">
                    <a:moveTo>
                      <a:pt x="4" y="0"/>
                    </a:move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5"/>
                    </a:lnTo>
                    <a:lnTo>
                      <a:pt x="6" y="13"/>
                    </a:lnTo>
                    <a:lnTo>
                      <a:pt x="8" y="12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3" name="Freeform 6191">
                <a:extLst>
                  <a:ext uri="{FF2B5EF4-FFF2-40B4-BE49-F238E27FC236}">
                    <a16:creationId xmlns:a16="http://schemas.microsoft.com/office/drawing/2014/main" id="{0C951443-84E3-4330-83D9-D3B11D4DA4A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1" y="2403"/>
                <a:ext cx="5" cy="8"/>
              </a:xfrm>
              <a:custGeom>
                <a:avLst/>
                <a:gdLst>
                  <a:gd name="T0" fmla="*/ 0 w 5"/>
                  <a:gd name="T1" fmla="*/ 0 h 8"/>
                  <a:gd name="T2" fmla="*/ 0 w 5"/>
                  <a:gd name="T3" fmla="*/ 4 h 8"/>
                  <a:gd name="T4" fmla="*/ 1 w 5"/>
                  <a:gd name="T5" fmla="*/ 8 h 8"/>
                  <a:gd name="T6" fmla="*/ 5 w 5"/>
                  <a:gd name="T7" fmla="*/ 8 h 8"/>
                  <a:gd name="T8" fmla="*/ 5 w 5"/>
                  <a:gd name="T9" fmla="*/ 6 h 8"/>
                  <a:gd name="T10" fmla="*/ 5 w 5"/>
                  <a:gd name="T11" fmla="*/ 4 h 8"/>
                  <a:gd name="T12" fmla="*/ 3 w 5"/>
                  <a:gd name="T13" fmla="*/ 0 h 8"/>
                  <a:gd name="T14" fmla="*/ 0 w 5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8">
                    <a:moveTo>
                      <a:pt x="0" y="0"/>
                    </a:moveTo>
                    <a:lnTo>
                      <a:pt x="0" y="4"/>
                    </a:lnTo>
                    <a:lnTo>
                      <a:pt x="1" y="8"/>
                    </a:lnTo>
                    <a:lnTo>
                      <a:pt x="5" y="8"/>
                    </a:lnTo>
                    <a:lnTo>
                      <a:pt x="5" y="6"/>
                    </a:lnTo>
                    <a:lnTo>
                      <a:pt x="5" y="4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4" name="Freeform 6192">
                <a:extLst>
                  <a:ext uri="{FF2B5EF4-FFF2-40B4-BE49-F238E27FC236}">
                    <a16:creationId xmlns:a16="http://schemas.microsoft.com/office/drawing/2014/main" id="{B4F0E113-6213-416E-8582-4B2ECD19F56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4" y="2512"/>
                <a:ext cx="6" cy="3"/>
              </a:xfrm>
              <a:custGeom>
                <a:avLst/>
                <a:gdLst>
                  <a:gd name="T0" fmla="*/ 2 w 6"/>
                  <a:gd name="T1" fmla="*/ 0 h 3"/>
                  <a:gd name="T2" fmla="*/ 0 w 6"/>
                  <a:gd name="T3" fmla="*/ 3 h 3"/>
                  <a:gd name="T4" fmla="*/ 4 w 6"/>
                  <a:gd name="T5" fmla="*/ 3 h 3"/>
                  <a:gd name="T6" fmla="*/ 6 w 6"/>
                  <a:gd name="T7" fmla="*/ 1 h 3"/>
                  <a:gd name="T8" fmla="*/ 6 w 6"/>
                  <a:gd name="T9" fmla="*/ 0 h 3"/>
                  <a:gd name="T10" fmla="*/ 2 w 6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lnTo>
                      <a:pt x="0" y="3"/>
                    </a:lnTo>
                    <a:lnTo>
                      <a:pt x="4" y="3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5" name="Freeform 6193">
                <a:extLst>
                  <a:ext uri="{FF2B5EF4-FFF2-40B4-BE49-F238E27FC236}">
                    <a16:creationId xmlns:a16="http://schemas.microsoft.com/office/drawing/2014/main" id="{30B66F25-AAF6-4CCD-995C-ED79677F98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0" y="2508"/>
                <a:ext cx="5" cy="7"/>
              </a:xfrm>
              <a:custGeom>
                <a:avLst/>
                <a:gdLst>
                  <a:gd name="T0" fmla="*/ 0 w 5"/>
                  <a:gd name="T1" fmla="*/ 4 h 7"/>
                  <a:gd name="T2" fmla="*/ 2 w 5"/>
                  <a:gd name="T3" fmla="*/ 5 h 7"/>
                  <a:gd name="T4" fmla="*/ 4 w 5"/>
                  <a:gd name="T5" fmla="*/ 7 h 7"/>
                  <a:gd name="T6" fmla="*/ 5 w 5"/>
                  <a:gd name="T7" fmla="*/ 4 h 7"/>
                  <a:gd name="T8" fmla="*/ 2 w 5"/>
                  <a:gd name="T9" fmla="*/ 0 h 7"/>
                  <a:gd name="T10" fmla="*/ 0 w 5"/>
                  <a:gd name="T1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0" y="4"/>
                    </a:moveTo>
                    <a:lnTo>
                      <a:pt x="2" y="5"/>
                    </a:lnTo>
                    <a:lnTo>
                      <a:pt x="4" y="7"/>
                    </a:lnTo>
                    <a:lnTo>
                      <a:pt x="5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6" name="Freeform 6194">
                <a:extLst>
                  <a:ext uri="{FF2B5EF4-FFF2-40B4-BE49-F238E27FC236}">
                    <a16:creationId xmlns:a16="http://schemas.microsoft.com/office/drawing/2014/main" id="{97DBEAB3-D8AD-496E-BD89-02AB85B2BEF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42" y="2297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7 w 7"/>
                  <a:gd name="T3" fmla="*/ 0 h 8"/>
                  <a:gd name="T4" fmla="*/ 4 w 7"/>
                  <a:gd name="T5" fmla="*/ 0 h 8"/>
                  <a:gd name="T6" fmla="*/ 2 w 7"/>
                  <a:gd name="T7" fmla="*/ 2 h 8"/>
                  <a:gd name="T8" fmla="*/ 2 w 7"/>
                  <a:gd name="T9" fmla="*/ 2 h 8"/>
                  <a:gd name="T10" fmla="*/ 0 w 7"/>
                  <a:gd name="T11" fmla="*/ 6 h 8"/>
                  <a:gd name="T12" fmla="*/ 2 w 7"/>
                  <a:gd name="T13" fmla="*/ 8 h 8"/>
                  <a:gd name="T14" fmla="*/ 5 w 7"/>
                  <a:gd name="T15" fmla="*/ 6 h 8"/>
                  <a:gd name="T16" fmla="*/ 5 w 7"/>
                  <a:gd name="T17" fmla="*/ 6 h 8"/>
                  <a:gd name="T18" fmla="*/ 5 w 7"/>
                  <a:gd name="T19" fmla="*/ 6 h 8"/>
                  <a:gd name="T20" fmla="*/ 7 w 7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7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7" name="Freeform 6195">
                <a:extLst>
                  <a:ext uri="{FF2B5EF4-FFF2-40B4-BE49-F238E27FC236}">
                    <a16:creationId xmlns:a16="http://schemas.microsoft.com/office/drawing/2014/main" id="{3ACE9D9B-839C-471C-96E3-5BC1A10723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03" y="2465"/>
                <a:ext cx="9" cy="15"/>
              </a:xfrm>
              <a:custGeom>
                <a:avLst/>
                <a:gdLst>
                  <a:gd name="T0" fmla="*/ 0 w 9"/>
                  <a:gd name="T1" fmla="*/ 9 h 15"/>
                  <a:gd name="T2" fmla="*/ 0 w 9"/>
                  <a:gd name="T3" fmla="*/ 15 h 15"/>
                  <a:gd name="T4" fmla="*/ 3 w 9"/>
                  <a:gd name="T5" fmla="*/ 13 h 15"/>
                  <a:gd name="T6" fmla="*/ 3 w 9"/>
                  <a:gd name="T7" fmla="*/ 11 h 15"/>
                  <a:gd name="T8" fmla="*/ 7 w 9"/>
                  <a:gd name="T9" fmla="*/ 9 h 15"/>
                  <a:gd name="T10" fmla="*/ 7 w 9"/>
                  <a:gd name="T11" fmla="*/ 7 h 15"/>
                  <a:gd name="T12" fmla="*/ 9 w 9"/>
                  <a:gd name="T13" fmla="*/ 4 h 15"/>
                  <a:gd name="T14" fmla="*/ 7 w 9"/>
                  <a:gd name="T15" fmla="*/ 0 h 15"/>
                  <a:gd name="T16" fmla="*/ 3 w 9"/>
                  <a:gd name="T17" fmla="*/ 4 h 15"/>
                  <a:gd name="T18" fmla="*/ 2 w 9"/>
                  <a:gd name="T19" fmla="*/ 6 h 15"/>
                  <a:gd name="T20" fmla="*/ 2 w 9"/>
                  <a:gd name="T21" fmla="*/ 7 h 15"/>
                  <a:gd name="T22" fmla="*/ 2 w 9"/>
                  <a:gd name="T23" fmla="*/ 7 h 15"/>
                  <a:gd name="T24" fmla="*/ 0 w 9"/>
                  <a:gd name="T25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5">
                    <a:moveTo>
                      <a:pt x="0" y="9"/>
                    </a:moveTo>
                    <a:lnTo>
                      <a:pt x="0" y="15"/>
                    </a:lnTo>
                    <a:lnTo>
                      <a:pt x="3" y="13"/>
                    </a:lnTo>
                    <a:lnTo>
                      <a:pt x="3" y="11"/>
                    </a:lnTo>
                    <a:lnTo>
                      <a:pt x="7" y="9"/>
                    </a:lnTo>
                    <a:lnTo>
                      <a:pt x="7" y="7"/>
                    </a:lnTo>
                    <a:lnTo>
                      <a:pt x="9" y="4"/>
                    </a:lnTo>
                    <a:lnTo>
                      <a:pt x="7" y="0"/>
                    </a:lnTo>
                    <a:lnTo>
                      <a:pt x="3" y="4"/>
                    </a:lnTo>
                    <a:lnTo>
                      <a:pt x="2" y="6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8" name="Freeform 6196">
                <a:extLst>
                  <a:ext uri="{FF2B5EF4-FFF2-40B4-BE49-F238E27FC236}">
                    <a16:creationId xmlns:a16="http://schemas.microsoft.com/office/drawing/2014/main" id="{E7E180CB-00C9-47B7-A70E-04EE1831B57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73" y="2500"/>
                <a:ext cx="5" cy="8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2 h 8"/>
                  <a:gd name="T4" fmla="*/ 0 w 5"/>
                  <a:gd name="T5" fmla="*/ 0 h 8"/>
                  <a:gd name="T6" fmla="*/ 0 w 5"/>
                  <a:gd name="T7" fmla="*/ 6 h 8"/>
                  <a:gd name="T8" fmla="*/ 2 w 5"/>
                  <a:gd name="T9" fmla="*/ 8 h 8"/>
                  <a:gd name="T10" fmla="*/ 5 w 5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2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9" name="Freeform 6197">
                <a:extLst>
                  <a:ext uri="{FF2B5EF4-FFF2-40B4-BE49-F238E27FC236}">
                    <a16:creationId xmlns:a16="http://schemas.microsoft.com/office/drawing/2014/main" id="{763450A0-1112-425D-A1C2-C66BF1EEB0D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6" y="2396"/>
                <a:ext cx="4" cy="11"/>
              </a:xfrm>
              <a:custGeom>
                <a:avLst/>
                <a:gdLst>
                  <a:gd name="T0" fmla="*/ 4 w 4"/>
                  <a:gd name="T1" fmla="*/ 7 h 11"/>
                  <a:gd name="T2" fmla="*/ 4 w 4"/>
                  <a:gd name="T3" fmla="*/ 6 h 11"/>
                  <a:gd name="T4" fmla="*/ 4 w 4"/>
                  <a:gd name="T5" fmla="*/ 2 h 11"/>
                  <a:gd name="T6" fmla="*/ 0 w 4"/>
                  <a:gd name="T7" fmla="*/ 0 h 11"/>
                  <a:gd name="T8" fmla="*/ 0 w 4"/>
                  <a:gd name="T9" fmla="*/ 4 h 11"/>
                  <a:gd name="T10" fmla="*/ 0 w 4"/>
                  <a:gd name="T11" fmla="*/ 11 h 11"/>
                  <a:gd name="T12" fmla="*/ 4 w 4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7"/>
                    </a:moveTo>
                    <a:lnTo>
                      <a:pt x="4" y="6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1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0" name="Freeform 6198">
                <a:extLst>
                  <a:ext uri="{FF2B5EF4-FFF2-40B4-BE49-F238E27FC236}">
                    <a16:creationId xmlns:a16="http://schemas.microsoft.com/office/drawing/2014/main" id="{FA7B1F0E-72BB-4A31-98B8-B31C6242914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16" y="2450"/>
                <a:ext cx="5" cy="7"/>
              </a:xfrm>
              <a:custGeom>
                <a:avLst/>
                <a:gdLst>
                  <a:gd name="T0" fmla="*/ 0 w 5"/>
                  <a:gd name="T1" fmla="*/ 2 h 7"/>
                  <a:gd name="T2" fmla="*/ 0 w 5"/>
                  <a:gd name="T3" fmla="*/ 4 h 7"/>
                  <a:gd name="T4" fmla="*/ 2 w 5"/>
                  <a:gd name="T5" fmla="*/ 7 h 7"/>
                  <a:gd name="T6" fmla="*/ 5 w 5"/>
                  <a:gd name="T7" fmla="*/ 6 h 7"/>
                  <a:gd name="T8" fmla="*/ 3 w 5"/>
                  <a:gd name="T9" fmla="*/ 2 h 7"/>
                  <a:gd name="T10" fmla="*/ 2 w 5"/>
                  <a:gd name="T11" fmla="*/ 0 h 7"/>
                  <a:gd name="T12" fmla="*/ 0 w 5"/>
                  <a:gd name="T13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0" y="2"/>
                    </a:moveTo>
                    <a:lnTo>
                      <a:pt x="0" y="4"/>
                    </a:lnTo>
                    <a:lnTo>
                      <a:pt x="2" y="7"/>
                    </a:lnTo>
                    <a:lnTo>
                      <a:pt x="5" y="6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1" name="Freeform 6199">
                <a:extLst>
                  <a:ext uri="{FF2B5EF4-FFF2-40B4-BE49-F238E27FC236}">
                    <a16:creationId xmlns:a16="http://schemas.microsoft.com/office/drawing/2014/main" id="{335B9F41-2616-47BD-8E09-955B19132A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18" y="2437"/>
                <a:ext cx="13" cy="11"/>
              </a:xfrm>
              <a:custGeom>
                <a:avLst/>
                <a:gdLst>
                  <a:gd name="T0" fmla="*/ 5 w 13"/>
                  <a:gd name="T1" fmla="*/ 11 h 11"/>
                  <a:gd name="T2" fmla="*/ 7 w 13"/>
                  <a:gd name="T3" fmla="*/ 9 h 11"/>
                  <a:gd name="T4" fmla="*/ 7 w 13"/>
                  <a:gd name="T5" fmla="*/ 7 h 11"/>
                  <a:gd name="T6" fmla="*/ 9 w 13"/>
                  <a:gd name="T7" fmla="*/ 6 h 11"/>
                  <a:gd name="T8" fmla="*/ 13 w 13"/>
                  <a:gd name="T9" fmla="*/ 0 h 11"/>
                  <a:gd name="T10" fmla="*/ 7 w 13"/>
                  <a:gd name="T11" fmla="*/ 2 h 11"/>
                  <a:gd name="T12" fmla="*/ 7 w 13"/>
                  <a:gd name="T13" fmla="*/ 2 h 11"/>
                  <a:gd name="T14" fmla="*/ 5 w 13"/>
                  <a:gd name="T15" fmla="*/ 2 h 11"/>
                  <a:gd name="T16" fmla="*/ 3 w 13"/>
                  <a:gd name="T17" fmla="*/ 4 h 11"/>
                  <a:gd name="T18" fmla="*/ 1 w 13"/>
                  <a:gd name="T19" fmla="*/ 6 h 11"/>
                  <a:gd name="T20" fmla="*/ 0 w 13"/>
                  <a:gd name="T21" fmla="*/ 7 h 11"/>
                  <a:gd name="T22" fmla="*/ 1 w 13"/>
                  <a:gd name="T23" fmla="*/ 9 h 11"/>
                  <a:gd name="T24" fmla="*/ 3 w 13"/>
                  <a:gd name="T25" fmla="*/ 9 h 11"/>
                  <a:gd name="T26" fmla="*/ 5 w 13"/>
                  <a:gd name="T2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5" y="11"/>
                    </a:moveTo>
                    <a:lnTo>
                      <a:pt x="7" y="9"/>
                    </a:lnTo>
                    <a:lnTo>
                      <a:pt x="7" y="7"/>
                    </a:lnTo>
                    <a:lnTo>
                      <a:pt x="9" y="6"/>
                    </a:lnTo>
                    <a:lnTo>
                      <a:pt x="13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3" y="4"/>
                    </a:lnTo>
                    <a:lnTo>
                      <a:pt x="1" y="6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3" y="9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2" name="Freeform 6200">
                <a:extLst>
                  <a:ext uri="{FF2B5EF4-FFF2-40B4-BE49-F238E27FC236}">
                    <a16:creationId xmlns:a16="http://schemas.microsoft.com/office/drawing/2014/main" id="{42FEA5D7-7877-426E-BB9D-86AEDEFA56A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97" y="2187"/>
                <a:ext cx="156" cy="211"/>
              </a:xfrm>
              <a:custGeom>
                <a:avLst/>
                <a:gdLst>
                  <a:gd name="T0" fmla="*/ 9 w 156"/>
                  <a:gd name="T1" fmla="*/ 175 h 211"/>
                  <a:gd name="T2" fmla="*/ 13 w 156"/>
                  <a:gd name="T3" fmla="*/ 170 h 211"/>
                  <a:gd name="T4" fmla="*/ 19 w 156"/>
                  <a:gd name="T5" fmla="*/ 179 h 211"/>
                  <a:gd name="T6" fmla="*/ 19 w 156"/>
                  <a:gd name="T7" fmla="*/ 188 h 211"/>
                  <a:gd name="T8" fmla="*/ 26 w 156"/>
                  <a:gd name="T9" fmla="*/ 202 h 211"/>
                  <a:gd name="T10" fmla="*/ 35 w 156"/>
                  <a:gd name="T11" fmla="*/ 211 h 211"/>
                  <a:gd name="T12" fmla="*/ 43 w 156"/>
                  <a:gd name="T13" fmla="*/ 203 h 211"/>
                  <a:gd name="T14" fmla="*/ 49 w 156"/>
                  <a:gd name="T15" fmla="*/ 175 h 211"/>
                  <a:gd name="T16" fmla="*/ 41 w 156"/>
                  <a:gd name="T17" fmla="*/ 166 h 211"/>
                  <a:gd name="T18" fmla="*/ 34 w 156"/>
                  <a:gd name="T19" fmla="*/ 161 h 211"/>
                  <a:gd name="T20" fmla="*/ 47 w 156"/>
                  <a:gd name="T21" fmla="*/ 155 h 211"/>
                  <a:gd name="T22" fmla="*/ 50 w 156"/>
                  <a:gd name="T23" fmla="*/ 149 h 211"/>
                  <a:gd name="T24" fmla="*/ 67 w 156"/>
                  <a:gd name="T25" fmla="*/ 146 h 211"/>
                  <a:gd name="T26" fmla="*/ 58 w 156"/>
                  <a:gd name="T27" fmla="*/ 155 h 211"/>
                  <a:gd name="T28" fmla="*/ 50 w 156"/>
                  <a:gd name="T29" fmla="*/ 164 h 211"/>
                  <a:gd name="T30" fmla="*/ 58 w 156"/>
                  <a:gd name="T31" fmla="*/ 175 h 211"/>
                  <a:gd name="T32" fmla="*/ 62 w 156"/>
                  <a:gd name="T33" fmla="*/ 164 h 211"/>
                  <a:gd name="T34" fmla="*/ 76 w 156"/>
                  <a:gd name="T35" fmla="*/ 159 h 211"/>
                  <a:gd name="T36" fmla="*/ 73 w 156"/>
                  <a:gd name="T37" fmla="*/ 147 h 211"/>
                  <a:gd name="T38" fmla="*/ 80 w 156"/>
                  <a:gd name="T39" fmla="*/ 140 h 211"/>
                  <a:gd name="T40" fmla="*/ 76 w 156"/>
                  <a:gd name="T41" fmla="*/ 142 h 211"/>
                  <a:gd name="T42" fmla="*/ 82 w 156"/>
                  <a:gd name="T43" fmla="*/ 153 h 211"/>
                  <a:gd name="T44" fmla="*/ 99 w 156"/>
                  <a:gd name="T45" fmla="*/ 153 h 211"/>
                  <a:gd name="T46" fmla="*/ 108 w 156"/>
                  <a:gd name="T47" fmla="*/ 144 h 211"/>
                  <a:gd name="T48" fmla="*/ 102 w 156"/>
                  <a:gd name="T49" fmla="*/ 136 h 211"/>
                  <a:gd name="T50" fmla="*/ 106 w 156"/>
                  <a:gd name="T51" fmla="*/ 140 h 211"/>
                  <a:gd name="T52" fmla="*/ 125 w 156"/>
                  <a:gd name="T53" fmla="*/ 133 h 211"/>
                  <a:gd name="T54" fmla="*/ 132 w 156"/>
                  <a:gd name="T55" fmla="*/ 136 h 211"/>
                  <a:gd name="T56" fmla="*/ 140 w 156"/>
                  <a:gd name="T57" fmla="*/ 119 h 211"/>
                  <a:gd name="T58" fmla="*/ 142 w 156"/>
                  <a:gd name="T59" fmla="*/ 133 h 211"/>
                  <a:gd name="T60" fmla="*/ 153 w 156"/>
                  <a:gd name="T61" fmla="*/ 119 h 211"/>
                  <a:gd name="T62" fmla="*/ 151 w 156"/>
                  <a:gd name="T63" fmla="*/ 92 h 211"/>
                  <a:gd name="T64" fmla="*/ 149 w 156"/>
                  <a:gd name="T65" fmla="*/ 64 h 211"/>
                  <a:gd name="T66" fmla="*/ 151 w 156"/>
                  <a:gd name="T67" fmla="*/ 52 h 211"/>
                  <a:gd name="T68" fmla="*/ 151 w 156"/>
                  <a:gd name="T69" fmla="*/ 37 h 211"/>
                  <a:gd name="T70" fmla="*/ 136 w 156"/>
                  <a:gd name="T71" fmla="*/ 13 h 211"/>
                  <a:gd name="T72" fmla="*/ 129 w 156"/>
                  <a:gd name="T73" fmla="*/ 2 h 211"/>
                  <a:gd name="T74" fmla="*/ 119 w 156"/>
                  <a:gd name="T75" fmla="*/ 8 h 211"/>
                  <a:gd name="T76" fmla="*/ 114 w 156"/>
                  <a:gd name="T77" fmla="*/ 21 h 211"/>
                  <a:gd name="T78" fmla="*/ 116 w 156"/>
                  <a:gd name="T79" fmla="*/ 36 h 211"/>
                  <a:gd name="T80" fmla="*/ 119 w 156"/>
                  <a:gd name="T81" fmla="*/ 64 h 211"/>
                  <a:gd name="T82" fmla="*/ 114 w 156"/>
                  <a:gd name="T83" fmla="*/ 88 h 211"/>
                  <a:gd name="T84" fmla="*/ 95 w 156"/>
                  <a:gd name="T85" fmla="*/ 92 h 211"/>
                  <a:gd name="T86" fmla="*/ 91 w 156"/>
                  <a:gd name="T87" fmla="*/ 86 h 211"/>
                  <a:gd name="T88" fmla="*/ 86 w 156"/>
                  <a:gd name="T89" fmla="*/ 108 h 211"/>
                  <a:gd name="T90" fmla="*/ 86 w 156"/>
                  <a:gd name="T91" fmla="*/ 119 h 211"/>
                  <a:gd name="T92" fmla="*/ 78 w 156"/>
                  <a:gd name="T93" fmla="*/ 118 h 211"/>
                  <a:gd name="T94" fmla="*/ 54 w 156"/>
                  <a:gd name="T95" fmla="*/ 123 h 211"/>
                  <a:gd name="T96" fmla="*/ 35 w 156"/>
                  <a:gd name="T97" fmla="*/ 140 h 211"/>
                  <a:gd name="T98" fmla="*/ 26 w 156"/>
                  <a:gd name="T99" fmla="*/ 155 h 211"/>
                  <a:gd name="T100" fmla="*/ 17 w 156"/>
                  <a:gd name="T101" fmla="*/ 164 h 211"/>
                  <a:gd name="T102" fmla="*/ 4 w 156"/>
                  <a:gd name="T103" fmla="*/ 170 h 211"/>
                  <a:gd name="T104" fmla="*/ 0 w 156"/>
                  <a:gd name="T105" fmla="*/ 179 h 211"/>
                  <a:gd name="T106" fmla="*/ 32 w 156"/>
                  <a:gd name="T107" fmla="*/ 200 h 211"/>
                  <a:gd name="T108" fmla="*/ 125 w 156"/>
                  <a:gd name="T109" fmla="*/ 9 h 211"/>
                  <a:gd name="T110" fmla="*/ 123 w 156"/>
                  <a:gd name="T111" fmla="*/ 13 h 211"/>
                  <a:gd name="T112" fmla="*/ 21 w 156"/>
                  <a:gd name="T113" fmla="*/ 181 h 211"/>
                  <a:gd name="T114" fmla="*/ 24 w 156"/>
                  <a:gd name="T115" fmla="*/ 187 h 211"/>
                  <a:gd name="T116" fmla="*/ 24 w 156"/>
                  <a:gd name="T117" fmla="*/ 183 h 211"/>
                  <a:gd name="T118" fmla="*/ 24 w 156"/>
                  <a:gd name="T119" fmla="*/ 179 h 211"/>
                  <a:gd name="T120" fmla="*/ 21 w 156"/>
                  <a:gd name="T121" fmla="*/ 17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6" h="211">
                    <a:moveTo>
                      <a:pt x="0" y="179"/>
                    </a:moveTo>
                    <a:lnTo>
                      <a:pt x="0" y="183"/>
                    </a:lnTo>
                    <a:lnTo>
                      <a:pt x="4" y="183"/>
                    </a:lnTo>
                    <a:lnTo>
                      <a:pt x="6" y="181"/>
                    </a:lnTo>
                    <a:lnTo>
                      <a:pt x="4" y="177"/>
                    </a:lnTo>
                    <a:lnTo>
                      <a:pt x="4" y="177"/>
                    </a:lnTo>
                    <a:lnTo>
                      <a:pt x="9" y="175"/>
                    </a:lnTo>
                    <a:lnTo>
                      <a:pt x="8" y="175"/>
                    </a:lnTo>
                    <a:lnTo>
                      <a:pt x="9" y="172"/>
                    </a:lnTo>
                    <a:lnTo>
                      <a:pt x="9" y="174"/>
                    </a:lnTo>
                    <a:lnTo>
                      <a:pt x="11" y="172"/>
                    </a:lnTo>
                    <a:lnTo>
                      <a:pt x="11" y="170"/>
                    </a:lnTo>
                    <a:lnTo>
                      <a:pt x="13" y="170"/>
                    </a:lnTo>
                    <a:lnTo>
                      <a:pt x="13" y="170"/>
                    </a:lnTo>
                    <a:lnTo>
                      <a:pt x="11" y="174"/>
                    </a:lnTo>
                    <a:lnTo>
                      <a:pt x="13" y="177"/>
                    </a:lnTo>
                    <a:lnTo>
                      <a:pt x="15" y="177"/>
                    </a:lnTo>
                    <a:lnTo>
                      <a:pt x="15" y="179"/>
                    </a:lnTo>
                    <a:lnTo>
                      <a:pt x="11" y="183"/>
                    </a:lnTo>
                    <a:lnTo>
                      <a:pt x="17" y="181"/>
                    </a:lnTo>
                    <a:lnTo>
                      <a:pt x="19" y="179"/>
                    </a:lnTo>
                    <a:lnTo>
                      <a:pt x="19" y="179"/>
                    </a:lnTo>
                    <a:lnTo>
                      <a:pt x="19" y="179"/>
                    </a:lnTo>
                    <a:lnTo>
                      <a:pt x="17" y="181"/>
                    </a:lnTo>
                    <a:lnTo>
                      <a:pt x="17" y="185"/>
                    </a:lnTo>
                    <a:lnTo>
                      <a:pt x="19" y="187"/>
                    </a:lnTo>
                    <a:lnTo>
                      <a:pt x="19" y="187"/>
                    </a:lnTo>
                    <a:lnTo>
                      <a:pt x="19" y="188"/>
                    </a:lnTo>
                    <a:lnTo>
                      <a:pt x="21" y="190"/>
                    </a:lnTo>
                    <a:lnTo>
                      <a:pt x="21" y="190"/>
                    </a:lnTo>
                    <a:lnTo>
                      <a:pt x="22" y="190"/>
                    </a:lnTo>
                    <a:lnTo>
                      <a:pt x="24" y="194"/>
                    </a:lnTo>
                    <a:lnTo>
                      <a:pt x="24" y="198"/>
                    </a:lnTo>
                    <a:lnTo>
                      <a:pt x="26" y="202"/>
                    </a:lnTo>
                    <a:lnTo>
                      <a:pt x="26" y="202"/>
                    </a:lnTo>
                    <a:lnTo>
                      <a:pt x="24" y="203"/>
                    </a:lnTo>
                    <a:lnTo>
                      <a:pt x="28" y="207"/>
                    </a:lnTo>
                    <a:lnTo>
                      <a:pt x="30" y="207"/>
                    </a:lnTo>
                    <a:lnTo>
                      <a:pt x="32" y="209"/>
                    </a:lnTo>
                    <a:lnTo>
                      <a:pt x="34" y="207"/>
                    </a:lnTo>
                    <a:lnTo>
                      <a:pt x="34" y="207"/>
                    </a:lnTo>
                    <a:lnTo>
                      <a:pt x="35" y="211"/>
                    </a:lnTo>
                    <a:lnTo>
                      <a:pt x="39" y="209"/>
                    </a:lnTo>
                    <a:lnTo>
                      <a:pt x="43" y="203"/>
                    </a:lnTo>
                    <a:lnTo>
                      <a:pt x="39" y="202"/>
                    </a:lnTo>
                    <a:lnTo>
                      <a:pt x="39" y="202"/>
                    </a:lnTo>
                    <a:lnTo>
                      <a:pt x="39" y="202"/>
                    </a:lnTo>
                    <a:lnTo>
                      <a:pt x="41" y="202"/>
                    </a:lnTo>
                    <a:lnTo>
                      <a:pt x="43" y="203"/>
                    </a:lnTo>
                    <a:lnTo>
                      <a:pt x="45" y="198"/>
                    </a:lnTo>
                    <a:lnTo>
                      <a:pt x="45" y="194"/>
                    </a:lnTo>
                    <a:lnTo>
                      <a:pt x="43" y="192"/>
                    </a:lnTo>
                    <a:lnTo>
                      <a:pt x="45" y="185"/>
                    </a:lnTo>
                    <a:lnTo>
                      <a:pt x="43" y="181"/>
                    </a:lnTo>
                    <a:lnTo>
                      <a:pt x="45" y="179"/>
                    </a:lnTo>
                    <a:lnTo>
                      <a:pt x="49" y="175"/>
                    </a:lnTo>
                    <a:lnTo>
                      <a:pt x="47" y="172"/>
                    </a:lnTo>
                    <a:lnTo>
                      <a:pt x="45" y="172"/>
                    </a:lnTo>
                    <a:lnTo>
                      <a:pt x="45" y="170"/>
                    </a:lnTo>
                    <a:lnTo>
                      <a:pt x="45" y="168"/>
                    </a:lnTo>
                    <a:lnTo>
                      <a:pt x="45" y="166"/>
                    </a:lnTo>
                    <a:lnTo>
                      <a:pt x="41" y="166"/>
                    </a:lnTo>
                    <a:lnTo>
                      <a:pt x="41" y="166"/>
                    </a:lnTo>
                    <a:lnTo>
                      <a:pt x="43" y="164"/>
                    </a:lnTo>
                    <a:lnTo>
                      <a:pt x="41" y="161"/>
                    </a:lnTo>
                    <a:lnTo>
                      <a:pt x="39" y="159"/>
                    </a:lnTo>
                    <a:lnTo>
                      <a:pt x="35" y="159"/>
                    </a:lnTo>
                    <a:lnTo>
                      <a:pt x="35" y="161"/>
                    </a:lnTo>
                    <a:lnTo>
                      <a:pt x="34" y="161"/>
                    </a:lnTo>
                    <a:lnTo>
                      <a:pt x="34" y="161"/>
                    </a:lnTo>
                    <a:lnTo>
                      <a:pt x="32" y="159"/>
                    </a:lnTo>
                    <a:lnTo>
                      <a:pt x="32" y="157"/>
                    </a:lnTo>
                    <a:lnTo>
                      <a:pt x="35" y="155"/>
                    </a:lnTo>
                    <a:lnTo>
                      <a:pt x="37" y="155"/>
                    </a:lnTo>
                    <a:lnTo>
                      <a:pt x="41" y="157"/>
                    </a:lnTo>
                    <a:lnTo>
                      <a:pt x="45" y="157"/>
                    </a:lnTo>
                    <a:lnTo>
                      <a:pt x="47" y="155"/>
                    </a:lnTo>
                    <a:lnTo>
                      <a:pt x="47" y="153"/>
                    </a:lnTo>
                    <a:lnTo>
                      <a:pt x="47" y="151"/>
                    </a:lnTo>
                    <a:lnTo>
                      <a:pt x="45" y="149"/>
                    </a:lnTo>
                    <a:lnTo>
                      <a:pt x="47" y="147"/>
                    </a:lnTo>
                    <a:lnTo>
                      <a:pt x="47" y="147"/>
                    </a:lnTo>
                    <a:lnTo>
                      <a:pt x="49" y="149"/>
                    </a:lnTo>
                    <a:lnTo>
                      <a:pt x="50" y="149"/>
                    </a:lnTo>
                    <a:lnTo>
                      <a:pt x="52" y="149"/>
                    </a:lnTo>
                    <a:lnTo>
                      <a:pt x="58" y="147"/>
                    </a:lnTo>
                    <a:lnTo>
                      <a:pt x="62" y="146"/>
                    </a:lnTo>
                    <a:lnTo>
                      <a:pt x="63" y="146"/>
                    </a:lnTo>
                    <a:lnTo>
                      <a:pt x="65" y="147"/>
                    </a:lnTo>
                    <a:lnTo>
                      <a:pt x="67" y="146"/>
                    </a:lnTo>
                    <a:lnTo>
                      <a:pt x="67" y="146"/>
                    </a:lnTo>
                    <a:lnTo>
                      <a:pt x="67" y="146"/>
                    </a:lnTo>
                    <a:lnTo>
                      <a:pt x="63" y="149"/>
                    </a:lnTo>
                    <a:lnTo>
                      <a:pt x="63" y="151"/>
                    </a:lnTo>
                    <a:lnTo>
                      <a:pt x="62" y="153"/>
                    </a:lnTo>
                    <a:lnTo>
                      <a:pt x="60" y="153"/>
                    </a:lnTo>
                    <a:lnTo>
                      <a:pt x="58" y="155"/>
                    </a:lnTo>
                    <a:lnTo>
                      <a:pt x="58" y="155"/>
                    </a:lnTo>
                    <a:lnTo>
                      <a:pt x="56" y="151"/>
                    </a:lnTo>
                    <a:lnTo>
                      <a:pt x="54" y="151"/>
                    </a:lnTo>
                    <a:lnTo>
                      <a:pt x="49" y="155"/>
                    </a:lnTo>
                    <a:lnTo>
                      <a:pt x="49" y="159"/>
                    </a:lnTo>
                    <a:lnTo>
                      <a:pt x="47" y="159"/>
                    </a:lnTo>
                    <a:lnTo>
                      <a:pt x="47" y="164"/>
                    </a:lnTo>
                    <a:lnTo>
                      <a:pt x="50" y="164"/>
                    </a:lnTo>
                    <a:lnTo>
                      <a:pt x="50" y="166"/>
                    </a:lnTo>
                    <a:lnTo>
                      <a:pt x="50" y="166"/>
                    </a:lnTo>
                    <a:lnTo>
                      <a:pt x="50" y="170"/>
                    </a:lnTo>
                    <a:lnTo>
                      <a:pt x="52" y="174"/>
                    </a:lnTo>
                    <a:lnTo>
                      <a:pt x="56" y="174"/>
                    </a:lnTo>
                    <a:lnTo>
                      <a:pt x="56" y="175"/>
                    </a:lnTo>
                    <a:lnTo>
                      <a:pt x="58" y="175"/>
                    </a:lnTo>
                    <a:lnTo>
                      <a:pt x="58" y="175"/>
                    </a:lnTo>
                    <a:lnTo>
                      <a:pt x="60" y="175"/>
                    </a:lnTo>
                    <a:lnTo>
                      <a:pt x="63" y="174"/>
                    </a:lnTo>
                    <a:lnTo>
                      <a:pt x="62" y="172"/>
                    </a:lnTo>
                    <a:lnTo>
                      <a:pt x="60" y="170"/>
                    </a:lnTo>
                    <a:lnTo>
                      <a:pt x="62" y="168"/>
                    </a:lnTo>
                    <a:lnTo>
                      <a:pt x="62" y="164"/>
                    </a:lnTo>
                    <a:lnTo>
                      <a:pt x="65" y="162"/>
                    </a:lnTo>
                    <a:lnTo>
                      <a:pt x="65" y="161"/>
                    </a:lnTo>
                    <a:lnTo>
                      <a:pt x="67" y="161"/>
                    </a:lnTo>
                    <a:lnTo>
                      <a:pt x="71" y="164"/>
                    </a:lnTo>
                    <a:lnTo>
                      <a:pt x="73" y="166"/>
                    </a:lnTo>
                    <a:lnTo>
                      <a:pt x="76" y="164"/>
                    </a:lnTo>
                    <a:lnTo>
                      <a:pt x="76" y="159"/>
                    </a:lnTo>
                    <a:lnTo>
                      <a:pt x="80" y="157"/>
                    </a:lnTo>
                    <a:lnTo>
                      <a:pt x="80" y="153"/>
                    </a:lnTo>
                    <a:lnTo>
                      <a:pt x="80" y="153"/>
                    </a:lnTo>
                    <a:lnTo>
                      <a:pt x="78" y="151"/>
                    </a:lnTo>
                    <a:lnTo>
                      <a:pt x="75" y="147"/>
                    </a:lnTo>
                    <a:lnTo>
                      <a:pt x="73" y="147"/>
                    </a:lnTo>
                    <a:lnTo>
                      <a:pt x="73" y="147"/>
                    </a:lnTo>
                    <a:lnTo>
                      <a:pt x="75" y="146"/>
                    </a:lnTo>
                    <a:lnTo>
                      <a:pt x="75" y="144"/>
                    </a:lnTo>
                    <a:lnTo>
                      <a:pt x="71" y="142"/>
                    </a:lnTo>
                    <a:lnTo>
                      <a:pt x="71" y="142"/>
                    </a:lnTo>
                    <a:lnTo>
                      <a:pt x="75" y="140"/>
                    </a:lnTo>
                    <a:lnTo>
                      <a:pt x="76" y="138"/>
                    </a:lnTo>
                    <a:lnTo>
                      <a:pt x="80" y="140"/>
                    </a:lnTo>
                    <a:lnTo>
                      <a:pt x="84" y="138"/>
                    </a:lnTo>
                    <a:lnTo>
                      <a:pt x="84" y="138"/>
                    </a:lnTo>
                    <a:lnTo>
                      <a:pt x="84" y="140"/>
                    </a:lnTo>
                    <a:lnTo>
                      <a:pt x="82" y="144"/>
                    </a:lnTo>
                    <a:lnTo>
                      <a:pt x="80" y="140"/>
                    </a:lnTo>
                    <a:lnTo>
                      <a:pt x="78" y="140"/>
                    </a:lnTo>
                    <a:lnTo>
                      <a:pt x="76" y="142"/>
                    </a:lnTo>
                    <a:lnTo>
                      <a:pt x="76" y="146"/>
                    </a:lnTo>
                    <a:lnTo>
                      <a:pt x="78" y="149"/>
                    </a:lnTo>
                    <a:lnTo>
                      <a:pt x="80" y="149"/>
                    </a:lnTo>
                    <a:lnTo>
                      <a:pt x="82" y="147"/>
                    </a:lnTo>
                    <a:lnTo>
                      <a:pt x="82" y="147"/>
                    </a:lnTo>
                    <a:lnTo>
                      <a:pt x="82" y="151"/>
                    </a:lnTo>
                    <a:lnTo>
                      <a:pt x="82" y="153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89" y="161"/>
                    </a:lnTo>
                    <a:lnTo>
                      <a:pt x="93" y="162"/>
                    </a:lnTo>
                    <a:lnTo>
                      <a:pt x="95" y="161"/>
                    </a:lnTo>
                    <a:lnTo>
                      <a:pt x="99" y="157"/>
                    </a:lnTo>
                    <a:lnTo>
                      <a:pt x="99" y="153"/>
                    </a:lnTo>
                    <a:lnTo>
                      <a:pt x="101" y="153"/>
                    </a:lnTo>
                    <a:lnTo>
                      <a:pt x="101" y="151"/>
                    </a:lnTo>
                    <a:lnTo>
                      <a:pt x="101" y="149"/>
                    </a:lnTo>
                    <a:lnTo>
                      <a:pt x="102" y="147"/>
                    </a:lnTo>
                    <a:lnTo>
                      <a:pt x="102" y="147"/>
                    </a:lnTo>
                    <a:lnTo>
                      <a:pt x="106" y="147"/>
                    </a:lnTo>
                    <a:lnTo>
                      <a:pt x="108" y="144"/>
                    </a:lnTo>
                    <a:lnTo>
                      <a:pt x="106" y="144"/>
                    </a:lnTo>
                    <a:lnTo>
                      <a:pt x="106" y="140"/>
                    </a:lnTo>
                    <a:lnTo>
                      <a:pt x="101" y="138"/>
                    </a:lnTo>
                    <a:lnTo>
                      <a:pt x="101" y="136"/>
                    </a:lnTo>
                    <a:lnTo>
                      <a:pt x="101" y="134"/>
                    </a:lnTo>
                    <a:lnTo>
                      <a:pt x="101" y="134"/>
                    </a:lnTo>
                    <a:lnTo>
                      <a:pt x="102" y="136"/>
                    </a:lnTo>
                    <a:lnTo>
                      <a:pt x="104" y="138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108" y="136"/>
                    </a:lnTo>
                    <a:lnTo>
                      <a:pt x="108" y="136"/>
                    </a:lnTo>
                    <a:lnTo>
                      <a:pt x="106" y="140"/>
                    </a:lnTo>
                    <a:lnTo>
                      <a:pt x="108" y="140"/>
                    </a:lnTo>
                    <a:lnTo>
                      <a:pt x="112" y="140"/>
                    </a:lnTo>
                    <a:lnTo>
                      <a:pt x="116" y="138"/>
                    </a:lnTo>
                    <a:lnTo>
                      <a:pt x="121" y="138"/>
                    </a:lnTo>
                    <a:lnTo>
                      <a:pt x="129" y="138"/>
                    </a:lnTo>
                    <a:lnTo>
                      <a:pt x="125" y="136"/>
                    </a:lnTo>
                    <a:lnTo>
                      <a:pt x="125" y="133"/>
                    </a:lnTo>
                    <a:lnTo>
                      <a:pt x="125" y="131"/>
                    </a:lnTo>
                    <a:lnTo>
                      <a:pt x="127" y="131"/>
                    </a:lnTo>
                    <a:lnTo>
                      <a:pt x="129" y="131"/>
                    </a:lnTo>
                    <a:lnTo>
                      <a:pt x="129" y="133"/>
                    </a:lnTo>
                    <a:lnTo>
                      <a:pt x="129" y="134"/>
                    </a:lnTo>
                    <a:lnTo>
                      <a:pt x="129" y="138"/>
                    </a:lnTo>
                    <a:lnTo>
                      <a:pt x="132" y="136"/>
                    </a:lnTo>
                    <a:lnTo>
                      <a:pt x="136" y="133"/>
                    </a:lnTo>
                    <a:lnTo>
                      <a:pt x="134" y="129"/>
                    </a:lnTo>
                    <a:lnTo>
                      <a:pt x="134" y="127"/>
                    </a:lnTo>
                    <a:lnTo>
                      <a:pt x="138" y="125"/>
                    </a:lnTo>
                    <a:lnTo>
                      <a:pt x="140" y="123"/>
                    </a:lnTo>
                    <a:lnTo>
                      <a:pt x="142" y="121"/>
                    </a:lnTo>
                    <a:lnTo>
                      <a:pt x="140" y="119"/>
                    </a:lnTo>
                    <a:lnTo>
                      <a:pt x="140" y="118"/>
                    </a:lnTo>
                    <a:lnTo>
                      <a:pt x="142" y="118"/>
                    </a:lnTo>
                    <a:lnTo>
                      <a:pt x="142" y="118"/>
                    </a:lnTo>
                    <a:lnTo>
                      <a:pt x="142" y="118"/>
                    </a:lnTo>
                    <a:lnTo>
                      <a:pt x="142" y="119"/>
                    </a:lnTo>
                    <a:lnTo>
                      <a:pt x="140" y="123"/>
                    </a:lnTo>
                    <a:lnTo>
                      <a:pt x="142" y="133"/>
                    </a:lnTo>
                    <a:lnTo>
                      <a:pt x="143" y="133"/>
                    </a:lnTo>
                    <a:lnTo>
                      <a:pt x="147" y="131"/>
                    </a:lnTo>
                    <a:lnTo>
                      <a:pt x="147" y="129"/>
                    </a:lnTo>
                    <a:lnTo>
                      <a:pt x="149" y="129"/>
                    </a:lnTo>
                    <a:lnTo>
                      <a:pt x="153" y="125"/>
                    </a:lnTo>
                    <a:lnTo>
                      <a:pt x="155" y="121"/>
                    </a:lnTo>
                    <a:lnTo>
                      <a:pt x="153" y="119"/>
                    </a:lnTo>
                    <a:lnTo>
                      <a:pt x="156" y="118"/>
                    </a:lnTo>
                    <a:lnTo>
                      <a:pt x="156" y="114"/>
                    </a:lnTo>
                    <a:lnTo>
                      <a:pt x="155" y="112"/>
                    </a:lnTo>
                    <a:lnTo>
                      <a:pt x="151" y="108"/>
                    </a:lnTo>
                    <a:lnTo>
                      <a:pt x="149" y="106"/>
                    </a:lnTo>
                    <a:lnTo>
                      <a:pt x="149" y="99"/>
                    </a:lnTo>
                    <a:lnTo>
                      <a:pt x="151" y="92"/>
                    </a:lnTo>
                    <a:lnTo>
                      <a:pt x="151" y="86"/>
                    </a:lnTo>
                    <a:lnTo>
                      <a:pt x="147" y="77"/>
                    </a:lnTo>
                    <a:lnTo>
                      <a:pt x="145" y="73"/>
                    </a:lnTo>
                    <a:lnTo>
                      <a:pt x="143" y="69"/>
                    </a:lnTo>
                    <a:lnTo>
                      <a:pt x="145" y="65"/>
                    </a:lnTo>
                    <a:lnTo>
                      <a:pt x="149" y="64"/>
                    </a:lnTo>
                    <a:lnTo>
                      <a:pt x="149" y="64"/>
                    </a:lnTo>
                    <a:lnTo>
                      <a:pt x="151" y="67"/>
                    </a:lnTo>
                    <a:lnTo>
                      <a:pt x="153" y="64"/>
                    </a:lnTo>
                    <a:lnTo>
                      <a:pt x="153" y="58"/>
                    </a:lnTo>
                    <a:lnTo>
                      <a:pt x="151" y="58"/>
                    </a:lnTo>
                    <a:lnTo>
                      <a:pt x="151" y="54"/>
                    </a:lnTo>
                    <a:lnTo>
                      <a:pt x="151" y="54"/>
                    </a:lnTo>
                    <a:lnTo>
                      <a:pt x="151" y="52"/>
                    </a:lnTo>
                    <a:lnTo>
                      <a:pt x="151" y="51"/>
                    </a:lnTo>
                    <a:lnTo>
                      <a:pt x="151" y="49"/>
                    </a:lnTo>
                    <a:lnTo>
                      <a:pt x="153" y="47"/>
                    </a:lnTo>
                    <a:lnTo>
                      <a:pt x="151" y="45"/>
                    </a:lnTo>
                    <a:lnTo>
                      <a:pt x="151" y="43"/>
                    </a:lnTo>
                    <a:lnTo>
                      <a:pt x="151" y="41"/>
                    </a:lnTo>
                    <a:lnTo>
                      <a:pt x="151" y="37"/>
                    </a:lnTo>
                    <a:lnTo>
                      <a:pt x="149" y="34"/>
                    </a:lnTo>
                    <a:lnTo>
                      <a:pt x="147" y="28"/>
                    </a:lnTo>
                    <a:lnTo>
                      <a:pt x="145" y="28"/>
                    </a:lnTo>
                    <a:lnTo>
                      <a:pt x="143" y="28"/>
                    </a:lnTo>
                    <a:lnTo>
                      <a:pt x="143" y="23"/>
                    </a:lnTo>
                    <a:lnTo>
                      <a:pt x="142" y="19"/>
                    </a:lnTo>
                    <a:lnTo>
                      <a:pt x="136" y="13"/>
                    </a:lnTo>
                    <a:lnTo>
                      <a:pt x="134" y="11"/>
                    </a:lnTo>
                    <a:lnTo>
                      <a:pt x="132" y="8"/>
                    </a:lnTo>
                    <a:lnTo>
                      <a:pt x="132" y="4"/>
                    </a:lnTo>
                    <a:lnTo>
                      <a:pt x="134" y="0"/>
                    </a:lnTo>
                    <a:lnTo>
                      <a:pt x="130" y="2"/>
                    </a:lnTo>
                    <a:lnTo>
                      <a:pt x="129" y="2"/>
                    </a:lnTo>
                    <a:lnTo>
                      <a:pt x="129" y="2"/>
                    </a:lnTo>
                    <a:lnTo>
                      <a:pt x="127" y="0"/>
                    </a:lnTo>
                    <a:lnTo>
                      <a:pt x="123" y="0"/>
                    </a:lnTo>
                    <a:lnTo>
                      <a:pt x="123" y="2"/>
                    </a:lnTo>
                    <a:lnTo>
                      <a:pt x="123" y="4"/>
                    </a:lnTo>
                    <a:lnTo>
                      <a:pt x="123" y="8"/>
                    </a:lnTo>
                    <a:lnTo>
                      <a:pt x="121" y="6"/>
                    </a:lnTo>
                    <a:lnTo>
                      <a:pt x="119" y="8"/>
                    </a:lnTo>
                    <a:lnTo>
                      <a:pt x="117" y="6"/>
                    </a:lnTo>
                    <a:lnTo>
                      <a:pt x="116" y="9"/>
                    </a:lnTo>
                    <a:lnTo>
                      <a:pt x="117" y="13"/>
                    </a:lnTo>
                    <a:lnTo>
                      <a:pt x="117" y="15"/>
                    </a:lnTo>
                    <a:lnTo>
                      <a:pt x="116" y="17"/>
                    </a:lnTo>
                    <a:lnTo>
                      <a:pt x="114" y="19"/>
                    </a:lnTo>
                    <a:lnTo>
                      <a:pt x="114" y="21"/>
                    </a:lnTo>
                    <a:lnTo>
                      <a:pt x="117" y="24"/>
                    </a:lnTo>
                    <a:lnTo>
                      <a:pt x="119" y="26"/>
                    </a:lnTo>
                    <a:lnTo>
                      <a:pt x="117" y="30"/>
                    </a:lnTo>
                    <a:lnTo>
                      <a:pt x="117" y="30"/>
                    </a:lnTo>
                    <a:lnTo>
                      <a:pt x="114" y="30"/>
                    </a:lnTo>
                    <a:lnTo>
                      <a:pt x="114" y="32"/>
                    </a:lnTo>
                    <a:lnTo>
                      <a:pt x="116" y="36"/>
                    </a:lnTo>
                    <a:lnTo>
                      <a:pt x="119" y="36"/>
                    </a:lnTo>
                    <a:lnTo>
                      <a:pt x="119" y="34"/>
                    </a:lnTo>
                    <a:lnTo>
                      <a:pt x="121" y="39"/>
                    </a:lnTo>
                    <a:lnTo>
                      <a:pt x="123" y="45"/>
                    </a:lnTo>
                    <a:lnTo>
                      <a:pt x="123" y="49"/>
                    </a:lnTo>
                    <a:lnTo>
                      <a:pt x="123" y="54"/>
                    </a:lnTo>
                    <a:lnTo>
                      <a:pt x="119" y="64"/>
                    </a:lnTo>
                    <a:lnTo>
                      <a:pt x="121" y="67"/>
                    </a:lnTo>
                    <a:lnTo>
                      <a:pt x="119" y="71"/>
                    </a:lnTo>
                    <a:lnTo>
                      <a:pt x="116" y="73"/>
                    </a:lnTo>
                    <a:lnTo>
                      <a:pt x="116" y="78"/>
                    </a:lnTo>
                    <a:lnTo>
                      <a:pt x="116" y="82"/>
                    </a:lnTo>
                    <a:lnTo>
                      <a:pt x="114" y="84"/>
                    </a:lnTo>
                    <a:lnTo>
                      <a:pt x="114" y="88"/>
                    </a:lnTo>
                    <a:lnTo>
                      <a:pt x="110" y="90"/>
                    </a:lnTo>
                    <a:lnTo>
                      <a:pt x="104" y="93"/>
                    </a:lnTo>
                    <a:lnTo>
                      <a:pt x="101" y="95"/>
                    </a:lnTo>
                    <a:lnTo>
                      <a:pt x="99" y="97"/>
                    </a:lnTo>
                    <a:lnTo>
                      <a:pt x="97" y="95"/>
                    </a:lnTo>
                    <a:lnTo>
                      <a:pt x="95" y="92"/>
                    </a:lnTo>
                    <a:lnTo>
                      <a:pt x="95" y="92"/>
                    </a:lnTo>
                    <a:lnTo>
                      <a:pt x="95" y="92"/>
                    </a:lnTo>
                    <a:lnTo>
                      <a:pt x="97" y="88"/>
                    </a:lnTo>
                    <a:lnTo>
                      <a:pt x="97" y="86"/>
                    </a:lnTo>
                    <a:lnTo>
                      <a:pt x="99" y="84"/>
                    </a:lnTo>
                    <a:lnTo>
                      <a:pt x="99" y="82"/>
                    </a:lnTo>
                    <a:lnTo>
                      <a:pt x="93" y="84"/>
                    </a:lnTo>
                    <a:lnTo>
                      <a:pt x="91" y="86"/>
                    </a:lnTo>
                    <a:lnTo>
                      <a:pt x="88" y="86"/>
                    </a:lnTo>
                    <a:lnTo>
                      <a:pt x="88" y="90"/>
                    </a:lnTo>
                    <a:lnTo>
                      <a:pt x="89" y="93"/>
                    </a:lnTo>
                    <a:lnTo>
                      <a:pt x="89" y="99"/>
                    </a:lnTo>
                    <a:lnTo>
                      <a:pt x="89" y="103"/>
                    </a:lnTo>
                    <a:lnTo>
                      <a:pt x="86" y="106"/>
                    </a:lnTo>
                    <a:lnTo>
                      <a:pt x="86" y="108"/>
                    </a:lnTo>
                    <a:lnTo>
                      <a:pt x="86" y="108"/>
                    </a:lnTo>
                    <a:lnTo>
                      <a:pt x="84" y="114"/>
                    </a:lnTo>
                    <a:lnTo>
                      <a:pt x="86" y="116"/>
                    </a:lnTo>
                    <a:lnTo>
                      <a:pt x="86" y="116"/>
                    </a:lnTo>
                    <a:lnTo>
                      <a:pt x="84" y="118"/>
                    </a:lnTo>
                    <a:lnTo>
                      <a:pt x="86" y="119"/>
                    </a:lnTo>
                    <a:lnTo>
                      <a:pt x="86" y="119"/>
                    </a:lnTo>
                    <a:lnTo>
                      <a:pt x="82" y="119"/>
                    </a:lnTo>
                    <a:lnTo>
                      <a:pt x="84" y="121"/>
                    </a:lnTo>
                    <a:lnTo>
                      <a:pt x="84" y="121"/>
                    </a:lnTo>
                    <a:lnTo>
                      <a:pt x="82" y="119"/>
                    </a:lnTo>
                    <a:lnTo>
                      <a:pt x="80" y="121"/>
                    </a:lnTo>
                    <a:lnTo>
                      <a:pt x="80" y="119"/>
                    </a:lnTo>
                    <a:lnTo>
                      <a:pt x="78" y="118"/>
                    </a:lnTo>
                    <a:lnTo>
                      <a:pt x="76" y="119"/>
                    </a:lnTo>
                    <a:lnTo>
                      <a:pt x="75" y="119"/>
                    </a:lnTo>
                    <a:lnTo>
                      <a:pt x="73" y="119"/>
                    </a:lnTo>
                    <a:lnTo>
                      <a:pt x="62" y="123"/>
                    </a:lnTo>
                    <a:lnTo>
                      <a:pt x="58" y="123"/>
                    </a:lnTo>
                    <a:lnTo>
                      <a:pt x="54" y="125"/>
                    </a:lnTo>
                    <a:lnTo>
                      <a:pt x="54" y="123"/>
                    </a:lnTo>
                    <a:lnTo>
                      <a:pt x="50" y="123"/>
                    </a:lnTo>
                    <a:lnTo>
                      <a:pt x="45" y="129"/>
                    </a:lnTo>
                    <a:lnTo>
                      <a:pt x="43" y="131"/>
                    </a:lnTo>
                    <a:lnTo>
                      <a:pt x="41" y="133"/>
                    </a:lnTo>
                    <a:lnTo>
                      <a:pt x="41" y="134"/>
                    </a:lnTo>
                    <a:lnTo>
                      <a:pt x="37" y="138"/>
                    </a:lnTo>
                    <a:lnTo>
                      <a:pt x="35" y="140"/>
                    </a:lnTo>
                    <a:lnTo>
                      <a:pt x="32" y="142"/>
                    </a:lnTo>
                    <a:lnTo>
                      <a:pt x="32" y="144"/>
                    </a:lnTo>
                    <a:lnTo>
                      <a:pt x="30" y="146"/>
                    </a:lnTo>
                    <a:lnTo>
                      <a:pt x="26" y="146"/>
                    </a:lnTo>
                    <a:lnTo>
                      <a:pt x="24" y="149"/>
                    </a:lnTo>
                    <a:lnTo>
                      <a:pt x="26" y="155"/>
                    </a:lnTo>
                    <a:lnTo>
                      <a:pt x="26" y="155"/>
                    </a:lnTo>
                    <a:lnTo>
                      <a:pt x="28" y="155"/>
                    </a:lnTo>
                    <a:lnTo>
                      <a:pt x="26" y="157"/>
                    </a:lnTo>
                    <a:lnTo>
                      <a:pt x="24" y="157"/>
                    </a:lnTo>
                    <a:lnTo>
                      <a:pt x="22" y="159"/>
                    </a:lnTo>
                    <a:lnTo>
                      <a:pt x="21" y="161"/>
                    </a:lnTo>
                    <a:lnTo>
                      <a:pt x="19" y="162"/>
                    </a:lnTo>
                    <a:lnTo>
                      <a:pt x="17" y="164"/>
                    </a:lnTo>
                    <a:lnTo>
                      <a:pt x="15" y="166"/>
                    </a:lnTo>
                    <a:lnTo>
                      <a:pt x="13" y="166"/>
                    </a:lnTo>
                    <a:lnTo>
                      <a:pt x="9" y="168"/>
                    </a:lnTo>
                    <a:lnTo>
                      <a:pt x="8" y="168"/>
                    </a:lnTo>
                    <a:lnTo>
                      <a:pt x="6" y="168"/>
                    </a:lnTo>
                    <a:lnTo>
                      <a:pt x="6" y="172"/>
                    </a:lnTo>
                    <a:lnTo>
                      <a:pt x="4" y="170"/>
                    </a:lnTo>
                    <a:lnTo>
                      <a:pt x="6" y="172"/>
                    </a:lnTo>
                    <a:lnTo>
                      <a:pt x="2" y="174"/>
                    </a:lnTo>
                    <a:lnTo>
                      <a:pt x="2" y="174"/>
                    </a:lnTo>
                    <a:lnTo>
                      <a:pt x="2" y="174"/>
                    </a:lnTo>
                    <a:lnTo>
                      <a:pt x="2" y="175"/>
                    </a:lnTo>
                    <a:lnTo>
                      <a:pt x="0" y="175"/>
                    </a:lnTo>
                    <a:lnTo>
                      <a:pt x="0" y="179"/>
                    </a:lnTo>
                    <a:close/>
                    <a:moveTo>
                      <a:pt x="32" y="200"/>
                    </a:moveTo>
                    <a:lnTo>
                      <a:pt x="34" y="202"/>
                    </a:lnTo>
                    <a:lnTo>
                      <a:pt x="35" y="205"/>
                    </a:lnTo>
                    <a:lnTo>
                      <a:pt x="34" y="207"/>
                    </a:lnTo>
                    <a:lnTo>
                      <a:pt x="34" y="203"/>
                    </a:lnTo>
                    <a:lnTo>
                      <a:pt x="32" y="202"/>
                    </a:lnTo>
                    <a:lnTo>
                      <a:pt x="32" y="200"/>
                    </a:lnTo>
                    <a:close/>
                    <a:moveTo>
                      <a:pt x="127" y="9"/>
                    </a:moveTo>
                    <a:lnTo>
                      <a:pt x="129" y="8"/>
                    </a:lnTo>
                    <a:lnTo>
                      <a:pt x="129" y="8"/>
                    </a:lnTo>
                    <a:lnTo>
                      <a:pt x="129" y="9"/>
                    </a:lnTo>
                    <a:lnTo>
                      <a:pt x="129" y="11"/>
                    </a:lnTo>
                    <a:lnTo>
                      <a:pt x="127" y="9"/>
                    </a:lnTo>
                    <a:lnTo>
                      <a:pt x="125" y="9"/>
                    </a:lnTo>
                    <a:lnTo>
                      <a:pt x="127" y="9"/>
                    </a:lnTo>
                    <a:close/>
                    <a:moveTo>
                      <a:pt x="123" y="8"/>
                    </a:moveTo>
                    <a:lnTo>
                      <a:pt x="125" y="9"/>
                    </a:lnTo>
                    <a:lnTo>
                      <a:pt x="123" y="9"/>
                    </a:lnTo>
                    <a:lnTo>
                      <a:pt x="125" y="13"/>
                    </a:lnTo>
                    <a:lnTo>
                      <a:pt x="125" y="13"/>
                    </a:lnTo>
                    <a:lnTo>
                      <a:pt x="123" y="13"/>
                    </a:lnTo>
                    <a:lnTo>
                      <a:pt x="123" y="9"/>
                    </a:lnTo>
                    <a:lnTo>
                      <a:pt x="123" y="8"/>
                    </a:lnTo>
                    <a:close/>
                    <a:moveTo>
                      <a:pt x="67" y="146"/>
                    </a:moveTo>
                    <a:lnTo>
                      <a:pt x="69" y="144"/>
                    </a:lnTo>
                    <a:lnTo>
                      <a:pt x="67" y="146"/>
                    </a:lnTo>
                    <a:lnTo>
                      <a:pt x="67" y="146"/>
                    </a:lnTo>
                    <a:close/>
                    <a:moveTo>
                      <a:pt x="21" y="181"/>
                    </a:moveTo>
                    <a:lnTo>
                      <a:pt x="21" y="181"/>
                    </a:lnTo>
                    <a:lnTo>
                      <a:pt x="21" y="181"/>
                    </a:lnTo>
                    <a:lnTo>
                      <a:pt x="21" y="181"/>
                    </a:lnTo>
                    <a:lnTo>
                      <a:pt x="22" y="179"/>
                    </a:lnTo>
                    <a:lnTo>
                      <a:pt x="21" y="181"/>
                    </a:lnTo>
                    <a:close/>
                    <a:moveTo>
                      <a:pt x="24" y="187"/>
                    </a:moveTo>
                    <a:lnTo>
                      <a:pt x="24" y="187"/>
                    </a:lnTo>
                    <a:lnTo>
                      <a:pt x="24" y="187"/>
                    </a:lnTo>
                    <a:lnTo>
                      <a:pt x="22" y="185"/>
                    </a:lnTo>
                    <a:lnTo>
                      <a:pt x="22" y="185"/>
                    </a:lnTo>
                    <a:lnTo>
                      <a:pt x="24" y="185"/>
                    </a:lnTo>
                    <a:lnTo>
                      <a:pt x="24" y="187"/>
                    </a:lnTo>
                    <a:close/>
                    <a:moveTo>
                      <a:pt x="24" y="183"/>
                    </a:moveTo>
                    <a:lnTo>
                      <a:pt x="24" y="183"/>
                    </a:lnTo>
                    <a:lnTo>
                      <a:pt x="24" y="183"/>
                    </a:lnTo>
                    <a:lnTo>
                      <a:pt x="24" y="183"/>
                    </a:lnTo>
                    <a:close/>
                    <a:moveTo>
                      <a:pt x="21" y="172"/>
                    </a:moveTo>
                    <a:lnTo>
                      <a:pt x="21" y="172"/>
                    </a:lnTo>
                    <a:lnTo>
                      <a:pt x="24" y="175"/>
                    </a:lnTo>
                    <a:lnTo>
                      <a:pt x="24" y="177"/>
                    </a:lnTo>
                    <a:lnTo>
                      <a:pt x="24" y="179"/>
                    </a:lnTo>
                    <a:lnTo>
                      <a:pt x="24" y="181"/>
                    </a:lnTo>
                    <a:lnTo>
                      <a:pt x="22" y="179"/>
                    </a:lnTo>
                    <a:lnTo>
                      <a:pt x="24" y="179"/>
                    </a:lnTo>
                    <a:lnTo>
                      <a:pt x="24" y="175"/>
                    </a:lnTo>
                    <a:lnTo>
                      <a:pt x="21" y="174"/>
                    </a:lnTo>
                    <a:lnTo>
                      <a:pt x="21" y="174"/>
                    </a:lnTo>
                    <a:lnTo>
                      <a:pt x="21" y="174"/>
                    </a:lnTo>
                    <a:lnTo>
                      <a:pt x="21" y="172"/>
                    </a:lnTo>
                    <a:lnTo>
                      <a:pt x="21" y="1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3" name="Freeform 6201">
                <a:extLst>
                  <a:ext uri="{FF2B5EF4-FFF2-40B4-BE49-F238E27FC236}">
                    <a16:creationId xmlns:a16="http://schemas.microsoft.com/office/drawing/2014/main" id="{DF8BBAED-4D22-4C58-9769-882D1CC176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0" y="2349"/>
                <a:ext cx="13" cy="10"/>
              </a:xfrm>
              <a:custGeom>
                <a:avLst/>
                <a:gdLst>
                  <a:gd name="T0" fmla="*/ 13 w 13"/>
                  <a:gd name="T1" fmla="*/ 4 h 10"/>
                  <a:gd name="T2" fmla="*/ 11 w 13"/>
                  <a:gd name="T3" fmla="*/ 2 h 10"/>
                  <a:gd name="T4" fmla="*/ 7 w 13"/>
                  <a:gd name="T5" fmla="*/ 0 h 10"/>
                  <a:gd name="T6" fmla="*/ 2 w 13"/>
                  <a:gd name="T7" fmla="*/ 4 h 10"/>
                  <a:gd name="T8" fmla="*/ 0 w 13"/>
                  <a:gd name="T9" fmla="*/ 6 h 10"/>
                  <a:gd name="T10" fmla="*/ 2 w 13"/>
                  <a:gd name="T11" fmla="*/ 10 h 10"/>
                  <a:gd name="T12" fmla="*/ 4 w 13"/>
                  <a:gd name="T13" fmla="*/ 10 h 10"/>
                  <a:gd name="T14" fmla="*/ 9 w 13"/>
                  <a:gd name="T15" fmla="*/ 10 h 10"/>
                  <a:gd name="T16" fmla="*/ 13 w 13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0">
                    <a:moveTo>
                      <a:pt x="13" y="4"/>
                    </a:moveTo>
                    <a:lnTo>
                      <a:pt x="11" y="2"/>
                    </a:lnTo>
                    <a:lnTo>
                      <a:pt x="7" y="0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4" y="10"/>
                    </a:lnTo>
                    <a:lnTo>
                      <a:pt x="9" y="10"/>
                    </a:lnTo>
                    <a:lnTo>
                      <a:pt x="1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4" name="Freeform 6202">
                <a:extLst>
                  <a:ext uri="{FF2B5EF4-FFF2-40B4-BE49-F238E27FC236}">
                    <a16:creationId xmlns:a16="http://schemas.microsoft.com/office/drawing/2014/main" id="{DE21D01F-B004-4C09-A2A7-9E514A136A5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97" y="2329"/>
                <a:ext cx="8" cy="15"/>
              </a:xfrm>
              <a:custGeom>
                <a:avLst/>
                <a:gdLst>
                  <a:gd name="T0" fmla="*/ 0 w 8"/>
                  <a:gd name="T1" fmla="*/ 15 h 15"/>
                  <a:gd name="T2" fmla="*/ 4 w 8"/>
                  <a:gd name="T3" fmla="*/ 15 h 15"/>
                  <a:gd name="T4" fmla="*/ 6 w 8"/>
                  <a:gd name="T5" fmla="*/ 13 h 15"/>
                  <a:gd name="T6" fmla="*/ 6 w 8"/>
                  <a:gd name="T7" fmla="*/ 9 h 15"/>
                  <a:gd name="T8" fmla="*/ 4 w 8"/>
                  <a:gd name="T9" fmla="*/ 9 h 15"/>
                  <a:gd name="T10" fmla="*/ 6 w 8"/>
                  <a:gd name="T11" fmla="*/ 9 h 15"/>
                  <a:gd name="T12" fmla="*/ 8 w 8"/>
                  <a:gd name="T13" fmla="*/ 5 h 15"/>
                  <a:gd name="T14" fmla="*/ 6 w 8"/>
                  <a:gd name="T15" fmla="*/ 4 h 15"/>
                  <a:gd name="T16" fmla="*/ 6 w 8"/>
                  <a:gd name="T17" fmla="*/ 0 h 15"/>
                  <a:gd name="T18" fmla="*/ 2 w 8"/>
                  <a:gd name="T19" fmla="*/ 2 h 15"/>
                  <a:gd name="T20" fmla="*/ 2 w 8"/>
                  <a:gd name="T21" fmla="*/ 4 h 15"/>
                  <a:gd name="T22" fmla="*/ 2 w 8"/>
                  <a:gd name="T23" fmla="*/ 7 h 15"/>
                  <a:gd name="T24" fmla="*/ 2 w 8"/>
                  <a:gd name="T25" fmla="*/ 9 h 15"/>
                  <a:gd name="T26" fmla="*/ 0 w 8"/>
                  <a:gd name="T27" fmla="*/ 11 h 15"/>
                  <a:gd name="T28" fmla="*/ 0 w 8"/>
                  <a:gd name="T2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5">
                    <a:moveTo>
                      <a:pt x="0" y="15"/>
                    </a:moveTo>
                    <a:lnTo>
                      <a:pt x="4" y="15"/>
                    </a:lnTo>
                    <a:lnTo>
                      <a:pt x="6" y="13"/>
                    </a:lnTo>
                    <a:lnTo>
                      <a:pt x="6" y="9"/>
                    </a:lnTo>
                    <a:lnTo>
                      <a:pt x="4" y="9"/>
                    </a:lnTo>
                    <a:lnTo>
                      <a:pt x="6" y="9"/>
                    </a:lnTo>
                    <a:lnTo>
                      <a:pt x="8" y="5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5" name="Freeform 6203">
                <a:extLst>
                  <a:ext uri="{FF2B5EF4-FFF2-40B4-BE49-F238E27FC236}">
                    <a16:creationId xmlns:a16="http://schemas.microsoft.com/office/drawing/2014/main" id="{C53F9CD0-3E48-4CC8-9332-E95585EACE6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27" y="3104"/>
                <a:ext cx="24" cy="19"/>
              </a:xfrm>
              <a:custGeom>
                <a:avLst/>
                <a:gdLst>
                  <a:gd name="T0" fmla="*/ 22 w 24"/>
                  <a:gd name="T1" fmla="*/ 8 h 19"/>
                  <a:gd name="T2" fmla="*/ 24 w 24"/>
                  <a:gd name="T3" fmla="*/ 4 h 19"/>
                  <a:gd name="T4" fmla="*/ 24 w 24"/>
                  <a:gd name="T5" fmla="*/ 0 h 19"/>
                  <a:gd name="T6" fmla="*/ 19 w 24"/>
                  <a:gd name="T7" fmla="*/ 6 h 19"/>
                  <a:gd name="T8" fmla="*/ 15 w 24"/>
                  <a:gd name="T9" fmla="*/ 6 h 19"/>
                  <a:gd name="T10" fmla="*/ 13 w 24"/>
                  <a:gd name="T11" fmla="*/ 10 h 19"/>
                  <a:gd name="T12" fmla="*/ 9 w 24"/>
                  <a:gd name="T13" fmla="*/ 8 h 19"/>
                  <a:gd name="T14" fmla="*/ 5 w 24"/>
                  <a:gd name="T15" fmla="*/ 10 h 19"/>
                  <a:gd name="T16" fmla="*/ 2 w 24"/>
                  <a:gd name="T17" fmla="*/ 10 h 19"/>
                  <a:gd name="T18" fmla="*/ 0 w 24"/>
                  <a:gd name="T19" fmla="*/ 15 h 19"/>
                  <a:gd name="T20" fmla="*/ 5 w 24"/>
                  <a:gd name="T21" fmla="*/ 19 h 19"/>
                  <a:gd name="T22" fmla="*/ 5 w 24"/>
                  <a:gd name="T23" fmla="*/ 17 h 19"/>
                  <a:gd name="T24" fmla="*/ 9 w 24"/>
                  <a:gd name="T25" fmla="*/ 17 h 19"/>
                  <a:gd name="T26" fmla="*/ 11 w 24"/>
                  <a:gd name="T27" fmla="*/ 15 h 19"/>
                  <a:gd name="T28" fmla="*/ 11 w 24"/>
                  <a:gd name="T29" fmla="*/ 15 h 19"/>
                  <a:gd name="T30" fmla="*/ 13 w 24"/>
                  <a:gd name="T31" fmla="*/ 17 h 19"/>
                  <a:gd name="T32" fmla="*/ 20 w 24"/>
                  <a:gd name="T33" fmla="*/ 17 h 19"/>
                  <a:gd name="T34" fmla="*/ 24 w 24"/>
                  <a:gd name="T35" fmla="*/ 13 h 19"/>
                  <a:gd name="T36" fmla="*/ 22 w 24"/>
                  <a:gd name="T37" fmla="*/ 10 h 19"/>
                  <a:gd name="T38" fmla="*/ 22 w 24"/>
                  <a:gd name="T39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19">
                    <a:moveTo>
                      <a:pt x="22" y="8"/>
                    </a:moveTo>
                    <a:lnTo>
                      <a:pt x="24" y="4"/>
                    </a:lnTo>
                    <a:lnTo>
                      <a:pt x="24" y="0"/>
                    </a:lnTo>
                    <a:lnTo>
                      <a:pt x="19" y="6"/>
                    </a:lnTo>
                    <a:lnTo>
                      <a:pt x="15" y="6"/>
                    </a:lnTo>
                    <a:lnTo>
                      <a:pt x="13" y="10"/>
                    </a:lnTo>
                    <a:lnTo>
                      <a:pt x="9" y="8"/>
                    </a:lnTo>
                    <a:lnTo>
                      <a:pt x="5" y="10"/>
                    </a:lnTo>
                    <a:lnTo>
                      <a:pt x="2" y="10"/>
                    </a:lnTo>
                    <a:lnTo>
                      <a:pt x="0" y="15"/>
                    </a:lnTo>
                    <a:lnTo>
                      <a:pt x="5" y="19"/>
                    </a:lnTo>
                    <a:lnTo>
                      <a:pt x="5" y="17"/>
                    </a:lnTo>
                    <a:lnTo>
                      <a:pt x="9" y="17"/>
                    </a:lnTo>
                    <a:lnTo>
                      <a:pt x="11" y="15"/>
                    </a:lnTo>
                    <a:lnTo>
                      <a:pt x="11" y="15"/>
                    </a:lnTo>
                    <a:lnTo>
                      <a:pt x="13" y="17"/>
                    </a:lnTo>
                    <a:lnTo>
                      <a:pt x="20" y="17"/>
                    </a:lnTo>
                    <a:lnTo>
                      <a:pt x="24" y="13"/>
                    </a:lnTo>
                    <a:lnTo>
                      <a:pt x="22" y="10"/>
                    </a:lnTo>
                    <a:lnTo>
                      <a:pt x="2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6" name="Freeform 6204">
                <a:extLst>
                  <a:ext uri="{FF2B5EF4-FFF2-40B4-BE49-F238E27FC236}">
                    <a16:creationId xmlns:a16="http://schemas.microsoft.com/office/drawing/2014/main" id="{29E6427A-2B18-4F9D-84D9-E60AFFCF70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08" y="3125"/>
                <a:ext cx="23" cy="17"/>
              </a:xfrm>
              <a:custGeom>
                <a:avLst/>
                <a:gdLst>
                  <a:gd name="T0" fmla="*/ 15 w 23"/>
                  <a:gd name="T1" fmla="*/ 0 h 17"/>
                  <a:gd name="T2" fmla="*/ 8 w 23"/>
                  <a:gd name="T3" fmla="*/ 2 h 17"/>
                  <a:gd name="T4" fmla="*/ 2 w 23"/>
                  <a:gd name="T5" fmla="*/ 6 h 17"/>
                  <a:gd name="T6" fmla="*/ 2 w 23"/>
                  <a:gd name="T7" fmla="*/ 9 h 17"/>
                  <a:gd name="T8" fmla="*/ 0 w 23"/>
                  <a:gd name="T9" fmla="*/ 9 h 17"/>
                  <a:gd name="T10" fmla="*/ 0 w 23"/>
                  <a:gd name="T11" fmla="*/ 15 h 17"/>
                  <a:gd name="T12" fmla="*/ 4 w 23"/>
                  <a:gd name="T13" fmla="*/ 17 h 17"/>
                  <a:gd name="T14" fmla="*/ 11 w 23"/>
                  <a:gd name="T15" fmla="*/ 17 h 17"/>
                  <a:gd name="T16" fmla="*/ 13 w 23"/>
                  <a:gd name="T17" fmla="*/ 17 h 17"/>
                  <a:gd name="T18" fmla="*/ 17 w 23"/>
                  <a:gd name="T19" fmla="*/ 17 h 17"/>
                  <a:gd name="T20" fmla="*/ 23 w 23"/>
                  <a:gd name="T21" fmla="*/ 15 h 17"/>
                  <a:gd name="T22" fmla="*/ 21 w 23"/>
                  <a:gd name="T23" fmla="*/ 6 h 17"/>
                  <a:gd name="T24" fmla="*/ 15 w 23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7">
                    <a:moveTo>
                      <a:pt x="15" y="0"/>
                    </a:moveTo>
                    <a:lnTo>
                      <a:pt x="8" y="2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0" y="15"/>
                    </a:lnTo>
                    <a:lnTo>
                      <a:pt x="4" y="17"/>
                    </a:lnTo>
                    <a:lnTo>
                      <a:pt x="11" y="17"/>
                    </a:lnTo>
                    <a:lnTo>
                      <a:pt x="13" y="17"/>
                    </a:lnTo>
                    <a:lnTo>
                      <a:pt x="17" y="17"/>
                    </a:lnTo>
                    <a:lnTo>
                      <a:pt x="23" y="15"/>
                    </a:lnTo>
                    <a:lnTo>
                      <a:pt x="21" y="6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7" name="Freeform 6205">
                <a:extLst>
                  <a:ext uri="{FF2B5EF4-FFF2-40B4-BE49-F238E27FC236}">
                    <a16:creationId xmlns:a16="http://schemas.microsoft.com/office/drawing/2014/main" id="{A5946F43-668C-42A1-8B87-7B2BF1719A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95" y="3155"/>
                <a:ext cx="3" cy="11"/>
              </a:xfrm>
              <a:custGeom>
                <a:avLst/>
                <a:gdLst>
                  <a:gd name="T0" fmla="*/ 0 w 3"/>
                  <a:gd name="T1" fmla="*/ 5 h 11"/>
                  <a:gd name="T2" fmla="*/ 2 w 3"/>
                  <a:gd name="T3" fmla="*/ 11 h 11"/>
                  <a:gd name="T4" fmla="*/ 3 w 3"/>
                  <a:gd name="T5" fmla="*/ 5 h 11"/>
                  <a:gd name="T6" fmla="*/ 0 w 3"/>
                  <a:gd name="T7" fmla="*/ 0 h 11"/>
                  <a:gd name="T8" fmla="*/ 0 w 3"/>
                  <a:gd name="T9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1">
                    <a:moveTo>
                      <a:pt x="0" y="5"/>
                    </a:moveTo>
                    <a:lnTo>
                      <a:pt x="2" y="11"/>
                    </a:lnTo>
                    <a:lnTo>
                      <a:pt x="3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8" name="Freeform 6206">
                <a:extLst>
                  <a:ext uri="{FF2B5EF4-FFF2-40B4-BE49-F238E27FC236}">
                    <a16:creationId xmlns:a16="http://schemas.microsoft.com/office/drawing/2014/main" id="{35AA1CE5-A760-42A0-948B-0ECB239F23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84" y="3112"/>
                <a:ext cx="7" cy="7"/>
              </a:xfrm>
              <a:custGeom>
                <a:avLst/>
                <a:gdLst>
                  <a:gd name="T0" fmla="*/ 5 w 7"/>
                  <a:gd name="T1" fmla="*/ 4 h 7"/>
                  <a:gd name="T2" fmla="*/ 1 w 7"/>
                  <a:gd name="T3" fmla="*/ 0 h 7"/>
                  <a:gd name="T4" fmla="*/ 0 w 7"/>
                  <a:gd name="T5" fmla="*/ 5 h 7"/>
                  <a:gd name="T6" fmla="*/ 1 w 7"/>
                  <a:gd name="T7" fmla="*/ 7 h 7"/>
                  <a:gd name="T8" fmla="*/ 7 w 7"/>
                  <a:gd name="T9" fmla="*/ 5 h 7"/>
                  <a:gd name="T10" fmla="*/ 5 w 7"/>
                  <a:gd name="T1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5" y="4"/>
                    </a:moveTo>
                    <a:lnTo>
                      <a:pt x="1" y="0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7" y="5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9" name="Freeform 6207">
                <a:extLst>
                  <a:ext uri="{FF2B5EF4-FFF2-40B4-BE49-F238E27FC236}">
                    <a16:creationId xmlns:a16="http://schemas.microsoft.com/office/drawing/2014/main" id="{A29FD12E-3E5E-4396-8276-536B34EC44C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63" y="3078"/>
                <a:ext cx="13" cy="21"/>
              </a:xfrm>
              <a:custGeom>
                <a:avLst/>
                <a:gdLst>
                  <a:gd name="T0" fmla="*/ 1 w 7"/>
                  <a:gd name="T1" fmla="*/ 2 h 11"/>
                  <a:gd name="T2" fmla="*/ 1 w 7"/>
                  <a:gd name="T3" fmla="*/ 2 h 11"/>
                  <a:gd name="T4" fmla="*/ 0 w 7"/>
                  <a:gd name="T5" fmla="*/ 5 h 11"/>
                  <a:gd name="T6" fmla="*/ 1 w 7"/>
                  <a:gd name="T7" fmla="*/ 7 h 11"/>
                  <a:gd name="T8" fmla="*/ 1 w 7"/>
                  <a:gd name="T9" fmla="*/ 9 h 11"/>
                  <a:gd name="T10" fmla="*/ 2 w 7"/>
                  <a:gd name="T11" fmla="*/ 11 h 11"/>
                  <a:gd name="T12" fmla="*/ 4 w 7"/>
                  <a:gd name="T13" fmla="*/ 11 h 11"/>
                  <a:gd name="T14" fmla="*/ 4 w 7"/>
                  <a:gd name="T15" fmla="*/ 10 h 11"/>
                  <a:gd name="T16" fmla="*/ 5 w 7"/>
                  <a:gd name="T17" fmla="*/ 11 h 11"/>
                  <a:gd name="T18" fmla="*/ 7 w 7"/>
                  <a:gd name="T19" fmla="*/ 9 h 11"/>
                  <a:gd name="T20" fmla="*/ 7 w 7"/>
                  <a:gd name="T21" fmla="*/ 7 h 11"/>
                  <a:gd name="T22" fmla="*/ 6 w 7"/>
                  <a:gd name="T23" fmla="*/ 6 h 11"/>
                  <a:gd name="T24" fmla="*/ 6 w 7"/>
                  <a:gd name="T25" fmla="*/ 5 h 11"/>
                  <a:gd name="T26" fmla="*/ 5 w 7"/>
                  <a:gd name="T27" fmla="*/ 3 h 11"/>
                  <a:gd name="T28" fmla="*/ 4 w 7"/>
                  <a:gd name="T29" fmla="*/ 4 h 11"/>
                  <a:gd name="T30" fmla="*/ 4 w 7"/>
                  <a:gd name="T31" fmla="*/ 5 h 11"/>
                  <a:gd name="T32" fmla="*/ 4 w 7"/>
                  <a:gd name="T33" fmla="*/ 6 h 11"/>
                  <a:gd name="T34" fmla="*/ 3 w 7"/>
                  <a:gd name="T35" fmla="*/ 5 h 11"/>
                  <a:gd name="T36" fmla="*/ 3 w 7"/>
                  <a:gd name="T37" fmla="*/ 3 h 11"/>
                  <a:gd name="T38" fmla="*/ 3 w 7"/>
                  <a:gd name="T39" fmla="*/ 3 h 11"/>
                  <a:gd name="T40" fmla="*/ 2 w 7"/>
                  <a:gd name="T41" fmla="*/ 2 h 11"/>
                  <a:gd name="T42" fmla="*/ 3 w 7"/>
                  <a:gd name="T43" fmla="*/ 0 h 11"/>
                  <a:gd name="T44" fmla="*/ 1 w 7"/>
                  <a:gd name="T45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" h="11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2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0" name="Freeform 6208">
                <a:extLst>
                  <a:ext uri="{FF2B5EF4-FFF2-40B4-BE49-F238E27FC236}">
                    <a16:creationId xmlns:a16="http://schemas.microsoft.com/office/drawing/2014/main" id="{6EF33559-D5EC-486B-9CDE-B7CEF4EF78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71" y="3101"/>
                <a:ext cx="18" cy="15"/>
              </a:xfrm>
              <a:custGeom>
                <a:avLst/>
                <a:gdLst>
                  <a:gd name="T0" fmla="*/ 0 w 18"/>
                  <a:gd name="T1" fmla="*/ 2 h 15"/>
                  <a:gd name="T2" fmla="*/ 1 w 18"/>
                  <a:gd name="T3" fmla="*/ 5 h 15"/>
                  <a:gd name="T4" fmla="*/ 3 w 18"/>
                  <a:gd name="T5" fmla="*/ 5 h 15"/>
                  <a:gd name="T6" fmla="*/ 3 w 18"/>
                  <a:gd name="T7" fmla="*/ 5 h 15"/>
                  <a:gd name="T8" fmla="*/ 3 w 18"/>
                  <a:gd name="T9" fmla="*/ 7 h 15"/>
                  <a:gd name="T10" fmla="*/ 1 w 18"/>
                  <a:gd name="T11" fmla="*/ 11 h 15"/>
                  <a:gd name="T12" fmla="*/ 3 w 18"/>
                  <a:gd name="T13" fmla="*/ 15 h 15"/>
                  <a:gd name="T14" fmla="*/ 7 w 18"/>
                  <a:gd name="T15" fmla="*/ 13 h 15"/>
                  <a:gd name="T16" fmla="*/ 13 w 18"/>
                  <a:gd name="T17" fmla="*/ 11 h 15"/>
                  <a:gd name="T18" fmla="*/ 11 w 18"/>
                  <a:gd name="T19" fmla="*/ 11 h 15"/>
                  <a:gd name="T20" fmla="*/ 13 w 18"/>
                  <a:gd name="T21" fmla="*/ 11 h 15"/>
                  <a:gd name="T22" fmla="*/ 14 w 18"/>
                  <a:gd name="T23" fmla="*/ 11 h 15"/>
                  <a:gd name="T24" fmla="*/ 16 w 18"/>
                  <a:gd name="T25" fmla="*/ 11 h 15"/>
                  <a:gd name="T26" fmla="*/ 18 w 18"/>
                  <a:gd name="T27" fmla="*/ 11 h 15"/>
                  <a:gd name="T28" fmla="*/ 18 w 18"/>
                  <a:gd name="T29" fmla="*/ 7 h 15"/>
                  <a:gd name="T30" fmla="*/ 16 w 18"/>
                  <a:gd name="T31" fmla="*/ 5 h 15"/>
                  <a:gd name="T32" fmla="*/ 16 w 18"/>
                  <a:gd name="T33" fmla="*/ 3 h 15"/>
                  <a:gd name="T34" fmla="*/ 11 w 18"/>
                  <a:gd name="T35" fmla="*/ 7 h 15"/>
                  <a:gd name="T36" fmla="*/ 11 w 18"/>
                  <a:gd name="T37" fmla="*/ 9 h 15"/>
                  <a:gd name="T38" fmla="*/ 9 w 18"/>
                  <a:gd name="T39" fmla="*/ 9 h 15"/>
                  <a:gd name="T40" fmla="*/ 7 w 18"/>
                  <a:gd name="T41" fmla="*/ 5 h 15"/>
                  <a:gd name="T42" fmla="*/ 7 w 18"/>
                  <a:gd name="T43" fmla="*/ 2 h 15"/>
                  <a:gd name="T44" fmla="*/ 5 w 18"/>
                  <a:gd name="T45" fmla="*/ 0 h 15"/>
                  <a:gd name="T46" fmla="*/ 1 w 18"/>
                  <a:gd name="T47" fmla="*/ 0 h 15"/>
                  <a:gd name="T48" fmla="*/ 0 w 18"/>
                  <a:gd name="T4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15">
                    <a:moveTo>
                      <a:pt x="0" y="2"/>
                    </a:moveTo>
                    <a:lnTo>
                      <a:pt x="1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7"/>
                    </a:lnTo>
                    <a:lnTo>
                      <a:pt x="1" y="11"/>
                    </a:lnTo>
                    <a:lnTo>
                      <a:pt x="3" y="15"/>
                    </a:lnTo>
                    <a:lnTo>
                      <a:pt x="7" y="13"/>
                    </a:lnTo>
                    <a:lnTo>
                      <a:pt x="13" y="11"/>
                    </a:lnTo>
                    <a:lnTo>
                      <a:pt x="11" y="11"/>
                    </a:lnTo>
                    <a:lnTo>
                      <a:pt x="13" y="11"/>
                    </a:lnTo>
                    <a:lnTo>
                      <a:pt x="14" y="11"/>
                    </a:lnTo>
                    <a:lnTo>
                      <a:pt x="16" y="11"/>
                    </a:lnTo>
                    <a:lnTo>
                      <a:pt x="18" y="11"/>
                    </a:lnTo>
                    <a:lnTo>
                      <a:pt x="18" y="7"/>
                    </a:lnTo>
                    <a:lnTo>
                      <a:pt x="16" y="5"/>
                    </a:lnTo>
                    <a:lnTo>
                      <a:pt x="16" y="3"/>
                    </a:lnTo>
                    <a:lnTo>
                      <a:pt x="11" y="7"/>
                    </a:lnTo>
                    <a:lnTo>
                      <a:pt x="11" y="9"/>
                    </a:lnTo>
                    <a:lnTo>
                      <a:pt x="9" y="9"/>
                    </a:lnTo>
                    <a:lnTo>
                      <a:pt x="7" y="5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1" name="Freeform 6209">
                <a:extLst>
                  <a:ext uri="{FF2B5EF4-FFF2-40B4-BE49-F238E27FC236}">
                    <a16:creationId xmlns:a16="http://schemas.microsoft.com/office/drawing/2014/main" id="{ECD47D4B-5185-4C70-8057-AD0DDCDFAE2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91" y="3144"/>
                <a:ext cx="6" cy="11"/>
              </a:xfrm>
              <a:custGeom>
                <a:avLst/>
                <a:gdLst>
                  <a:gd name="T0" fmla="*/ 6 w 6"/>
                  <a:gd name="T1" fmla="*/ 11 h 11"/>
                  <a:gd name="T2" fmla="*/ 6 w 6"/>
                  <a:gd name="T3" fmla="*/ 3 h 11"/>
                  <a:gd name="T4" fmla="*/ 2 w 6"/>
                  <a:gd name="T5" fmla="*/ 0 h 11"/>
                  <a:gd name="T6" fmla="*/ 0 w 6"/>
                  <a:gd name="T7" fmla="*/ 1 h 11"/>
                  <a:gd name="T8" fmla="*/ 0 w 6"/>
                  <a:gd name="T9" fmla="*/ 5 h 11"/>
                  <a:gd name="T10" fmla="*/ 6 w 6"/>
                  <a:gd name="T11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1">
                    <a:moveTo>
                      <a:pt x="6" y="11"/>
                    </a:moveTo>
                    <a:lnTo>
                      <a:pt x="6" y="3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2" name="Freeform 6210">
                <a:extLst>
                  <a:ext uri="{FF2B5EF4-FFF2-40B4-BE49-F238E27FC236}">
                    <a16:creationId xmlns:a16="http://schemas.microsoft.com/office/drawing/2014/main" id="{EF706E15-C679-48C7-9279-5498E379F85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84" y="3125"/>
                <a:ext cx="5" cy="9"/>
              </a:xfrm>
              <a:custGeom>
                <a:avLst/>
                <a:gdLst>
                  <a:gd name="T0" fmla="*/ 0 w 5"/>
                  <a:gd name="T1" fmla="*/ 6 h 9"/>
                  <a:gd name="T2" fmla="*/ 1 w 5"/>
                  <a:gd name="T3" fmla="*/ 9 h 9"/>
                  <a:gd name="T4" fmla="*/ 5 w 5"/>
                  <a:gd name="T5" fmla="*/ 7 h 9"/>
                  <a:gd name="T6" fmla="*/ 5 w 5"/>
                  <a:gd name="T7" fmla="*/ 4 h 9"/>
                  <a:gd name="T8" fmla="*/ 3 w 5"/>
                  <a:gd name="T9" fmla="*/ 0 h 9"/>
                  <a:gd name="T10" fmla="*/ 0 w 5"/>
                  <a:gd name="T11" fmla="*/ 4 h 9"/>
                  <a:gd name="T12" fmla="*/ 0 w 5"/>
                  <a:gd name="T1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9">
                    <a:moveTo>
                      <a:pt x="0" y="6"/>
                    </a:moveTo>
                    <a:lnTo>
                      <a:pt x="1" y="9"/>
                    </a:lnTo>
                    <a:lnTo>
                      <a:pt x="5" y="7"/>
                    </a:lnTo>
                    <a:lnTo>
                      <a:pt x="5" y="4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3" name="Freeform 6211">
                <a:extLst>
                  <a:ext uri="{FF2B5EF4-FFF2-40B4-BE49-F238E27FC236}">
                    <a16:creationId xmlns:a16="http://schemas.microsoft.com/office/drawing/2014/main" id="{6211E558-02E3-4E68-BFE5-AD3688AF73B2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878" y="3086"/>
                <a:ext cx="13" cy="18"/>
              </a:xfrm>
              <a:custGeom>
                <a:avLst/>
                <a:gdLst>
                  <a:gd name="T0" fmla="*/ 3 w 7"/>
                  <a:gd name="T1" fmla="*/ 5 h 10"/>
                  <a:gd name="T2" fmla="*/ 4 w 7"/>
                  <a:gd name="T3" fmla="*/ 6 h 10"/>
                  <a:gd name="T4" fmla="*/ 4 w 7"/>
                  <a:gd name="T5" fmla="*/ 7 h 10"/>
                  <a:gd name="T6" fmla="*/ 4 w 7"/>
                  <a:gd name="T7" fmla="*/ 6 h 10"/>
                  <a:gd name="T8" fmla="*/ 4 w 7"/>
                  <a:gd name="T9" fmla="*/ 7 h 10"/>
                  <a:gd name="T10" fmla="*/ 4 w 7"/>
                  <a:gd name="T11" fmla="*/ 7 h 10"/>
                  <a:gd name="T12" fmla="*/ 5 w 7"/>
                  <a:gd name="T13" fmla="*/ 9 h 10"/>
                  <a:gd name="T14" fmla="*/ 6 w 7"/>
                  <a:gd name="T15" fmla="*/ 10 h 10"/>
                  <a:gd name="T16" fmla="*/ 6 w 7"/>
                  <a:gd name="T17" fmla="*/ 6 h 10"/>
                  <a:gd name="T18" fmla="*/ 6 w 7"/>
                  <a:gd name="T19" fmla="*/ 5 h 10"/>
                  <a:gd name="T20" fmla="*/ 5 w 7"/>
                  <a:gd name="T21" fmla="*/ 5 h 10"/>
                  <a:gd name="T22" fmla="*/ 5 w 7"/>
                  <a:gd name="T23" fmla="*/ 5 h 10"/>
                  <a:gd name="T24" fmla="*/ 7 w 7"/>
                  <a:gd name="T25" fmla="*/ 2 h 10"/>
                  <a:gd name="T26" fmla="*/ 6 w 7"/>
                  <a:gd name="T27" fmla="*/ 0 h 10"/>
                  <a:gd name="T28" fmla="*/ 5 w 7"/>
                  <a:gd name="T29" fmla="*/ 0 h 10"/>
                  <a:gd name="T30" fmla="*/ 5 w 7"/>
                  <a:gd name="T31" fmla="*/ 2 h 10"/>
                  <a:gd name="T32" fmla="*/ 2 w 7"/>
                  <a:gd name="T33" fmla="*/ 3 h 10"/>
                  <a:gd name="T34" fmla="*/ 2 w 7"/>
                  <a:gd name="T35" fmla="*/ 3 h 10"/>
                  <a:gd name="T36" fmla="*/ 2 w 7"/>
                  <a:gd name="T37" fmla="*/ 3 h 10"/>
                  <a:gd name="T38" fmla="*/ 2 w 7"/>
                  <a:gd name="T39" fmla="*/ 3 h 10"/>
                  <a:gd name="T40" fmla="*/ 2 w 7"/>
                  <a:gd name="T41" fmla="*/ 3 h 10"/>
                  <a:gd name="T42" fmla="*/ 1 w 7"/>
                  <a:gd name="T43" fmla="*/ 4 h 10"/>
                  <a:gd name="T44" fmla="*/ 0 w 7"/>
                  <a:gd name="T45" fmla="*/ 5 h 10"/>
                  <a:gd name="T46" fmla="*/ 3 w 7"/>
                  <a:gd name="T47" fmla="*/ 5 h 10"/>
                  <a:gd name="T48" fmla="*/ 4 w 7"/>
                  <a:gd name="T49" fmla="*/ 4 h 10"/>
                  <a:gd name="T50" fmla="*/ 5 w 7"/>
                  <a:gd name="T51" fmla="*/ 3 h 10"/>
                  <a:gd name="T52" fmla="*/ 4 w 7"/>
                  <a:gd name="T53" fmla="*/ 5 h 10"/>
                  <a:gd name="T54" fmla="*/ 4 w 7"/>
                  <a:gd name="T55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" h="10">
                    <a:moveTo>
                      <a:pt x="3" y="5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5"/>
                      <a:pt x="3" y="5"/>
                      <a:pt x="3" y="5"/>
                    </a:cubicBezTo>
                    <a:close/>
                    <a:moveTo>
                      <a:pt x="4" y="4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4" name="Freeform 6212">
                <a:extLst>
                  <a:ext uri="{FF2B5EF4-FFF2-40B4-BE49-F238E27FC236}">
                    <a16:creationId xmlns:a16="http://schemas.microsoft.com/office/drawing/2014/main" id="{C1EF3841-87F6-40F7-B585-8788C86536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07" y="2938"/>
                <a:ext cx="44" cy="36"/>
              </a:xfrm>
              <a:custGeom>
                <a:avLst/>
                <a:gdLst>
                  <a:gd name="T0" fmla="*/ 24 w 44"/>
                  <a:gd name="T1" fmla="*/ 25 h 36"/>
                  <a:gd name="T2" fmla="*/ 24 w 44"/>
                  <a:gd name="T3" fmla="*/ 25 h 36"/>
                  <a:gd name="T4" fmla="*/ 28 w 44"/>
                  <a:gd name="T5" fmla="*/ 23 h 36"/>
                  <a:gd name="T6" fmla="*/ 26 w 44"/>
                  <a:gd name="T7" fmla="*/ 25 h 36"/>
                  <a:gd name="T8" fmla="*/ 29 w 44"/>
                  <a:gd name="T9" fmla="*/ 28 h 36"/>
                  <a:gd name="T10" fmla="*/ 33 w 44"/>
                  <a:gd name="T11" fmla="*/ 32 h 36"/>
                  <a:gd name="T12" fmla="*/ 37 w 44"/>
                  <a:gd name="T13" fmla="*/ 34 h 36"/>
                  <a:gd name="T14" fmla="*/ 41 w 44"/>
                  <a:gd name="T15" fmla="*/ 36 h 36"/>
                  <a:gd name="T16" fmla="*/ 44 w 44"/>
                  <a:gd name="T17" fmla="*/ 36 h 36"/>
                  <a:gd name="T18" fmla="*/ 44 w 44"/>
                  <a:gd name="T19" fmla="*/ 32 h 36"/>
                  <a:gd name="T20" fmla="*/ 41 w 44"/>
                  <a:gd name="T21" fmla="*/ 30 h 36"/>
                  <a:gd name="T22" fmla="*/ 39 w 44"/>
                  <a:gd name="T23" fmla="*/ 28 h 36"/>
                  <a:gd name="T24" fmla="*/ 39 w 44"/>
                  <a:gd name="T25" fmla="*/ 27 h 36"/>
                  <a:gd name="T26" fmla="*/ 37 w 44"/>
                  <a:gd name="T27" fmla="*/ 25 h 36"/>
                  <a:gd name="T28" fmla="*/ 31 w 44"/>
                  <a:gd name="T29" fmla="*/ 25 h 36"/>
                  <a:gd name="T30" fmla="*/ 31 w 44"/>
                  <a:gd name="T31" fmla="*/ 23 h 36"/>
                  <a:gd name="T32" fmla="*/ 29 w 44"/>
                  <a:gd name="T33" fmla="*/ 21 h 36"/>
                  <a:gd name="T34" fmla="*/ 29 w 44"/>
                  <a:gd name="T35" fmla="*/ 21 h 36"/>
                  <a:gd name="T36" fmla="*/ 31 w 44"/>
                  <a:gd name="T37" fmla="*/ 15 h 36"/>
                  <a:gd name="T38" fmla="*/ 22 w 44"/>
                  <a:gd name="T39" fmla="*/ 25 h 36"/>
                  <a:gd name="T40" fmla="*/ 22 w 44"/>
                  <a:gd name="T41" fmla="*/ 21 h 36"/>
                  <a:gd name="T42" fmla="*/ 18 w 44"/>
                  <a:gd name="T43" fmla="*/ 17 h 36"/>
                  <a:gd name="T44" fmla="*/ 15 w 44"/>
                  <a:gd name="T45" fmla="*/ 14 h 36"/>
                  <a:gd name="T46" fmla="*/ 11 w 44"/>
                  <a:gd name="T47" fmla="*/ 12 h 36"/>
                  <a:gd name="T48" fmla="*/ 11 w 44"/>
                  <a:gd name="T49" fmla="*/ 10 h 36"/>
                  <a:gd name="T50" fmla="*/ 9 w 44"/>
                  <a:gd name="T51" fmla="*/ 6 h 36"/>
                  <a:gd name="T52" fmla="*/ 3 w 44"/>
                  <a:gd name="T53" fmla="*/ 6 h 36"/>
                  <a:gd name="T54" fmla="*/ 5 w 44"/>
                  <a:gd name="T55" fmla="*/ 4 h 36"/>
                  <a:gd name="T56" fmla="*/ 5 w 44"/>
                  <a:gd name="T57" fmla="*/ 0 h 36"/>
                  <a:gd name="T58" fmla="*/ 2 w 44"/>
                  <a:gd name="T59" fmla="*/ 0 h 36"/>
                  <a:gd name="T60" fmla="*/ 0 w 44"/>
                  <a:gd name="T61" fmla="*/ 2 h 36"/>
                  <a:gd name="T62" fmla="*/ 2 w 44"/>
                  <a:gd name="T63" fmla="*/ 4 h 36"/>
                  <a:gd name="T64" fmla="*/ 2 w 44"/>
                  <a:gd name="T65" fmla="*/ 10 h 36"/>
                  <a:gd name="T66" fmla="*/ 3 w 44"/>
                  <a:gd name="T67" fmla="*/ 6 h 36"/>
                  <a:gd name="T68" fmla="*/ 3 w 44"/>
                  <a:gd name="T69" fmla="*/ 10 h 36"/>
                  <a:gd name="T70" fmla="*/ 3 w 44"/>
                  <a:gd name="T71" fmla="*/ 12 h 36"/>
                  <a:gd name="T72" fmla="*/ 3 w 44"/>
                  <a:gd name="T73" fmla="*/ 17 h 36"/>
                  <a:gd name="T74" fmla="*/ 7 w 44"/>
                  <a:gd name="T75" fmla="*/ 19 h 36"/>
                  <a:gd name="T76" fmla="*/ 9 w 44"/>
                  <a:gd name="T77" fmla="*/ 23 h 36"/>
                  <a:gd name="T78" fmla="*/ 7 w 44"/>
                  <a:gd name="T79" fmla="*/ 25 h 36"/>
                  <a:gd name="T80" fmla="*/ 11 w 44"/>
                  <a:gd name="T81" fmla="*/ 27 h 36"/>
                  <a:gd name="T82" fmla="*/ 13 w 44"/>
                  <a:gd name="T83" fmla="*/ 27 h 36"/>
                  <a:gd name="T84" fmla="*/ 15 w 44"/>
                  <a:gd name="T85" fmla="*/ 28 h 36"/>
                  <a:gd name="T86" fmla="*/ 18 w 44"/>
                  <a:gd name="T87" fmla="*/ 28 h 36"/>
                  <a:gd name="T88" fmla="*/ 20 w 44"/>
                  <a:gd name="T89" fmla="*/ 27 h 36"/>
                  <a:gd name="T90" fmla="*/ 20 w 44"/>
                  <a:gd name="T91" fmla="*/ 27 h 36"/>
                  <a:gd name="T92" fmla="*/ 26 w 44"/>
                  <a:gd name="T93" fmla="*/ 30 h 36"/>
                  <a:gd name="T94" fmla="*/ 24 w 44"/>
                  <a:gd name="T95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36">
                    <a:moveTo>
                      <a:pt x="24" y="25"/>
                    </a:moveTo>
                    <a:lnTo>
                      <a:pt x="24" y="25"/>
                    </a:lnTo>
                    <a:lnTo>
                      <a:pt x="28" y="23"/>
                    </a:lnTo>
                    <a:lnTo>
                      <a:pt x="26" y="25"/>
                    </a:lnTo>
                    <a:lnTo>
                      <a:pt x="29" y="28"/>
                    </a:lnTo>
                    <a:lnTo>
                      <a:pt x="33" y="32"/>
                    </a:lnTo>
                    <a:lnTo>
                      <a:pt x="37" y="34"/>
                    </a:lnTo>
                    <a:lnTo>
                      <a:pt x="41" y="36"/>
                    </a:lnTo>
                    <a:lnTo>
                      <a:pt x="44" y="36"/>
                    </a:lnTo>
                    <a:lnTo>
                      <a:pt x="44" y="32"/>
                    </a:lnTo>
                    <a:lnTo>
                      <a:pt x="41" y="30"/>
                    </a:lnTo>
                    <a:lnTo>
                      <a:pt x="39" y="28"/>
                    </a:lnTo>
                    <a:lnTo>
                      <a:pt x="39" y="27"/>
                    </a:lnTo>
                    <a:lnTo>
                      <a:pt x="37" y="25"/>
                    </a:lnTo>
                    <a:lnTo>
                      <a:pt x="31" y="25"/>
                    </a:lnTo>
                    <a:lnTo>
                      <a:pt x="31" y="23"/>
                    </a:lnTo>
                    <a:lnTo>
                      <a:pt x="29" y="21"/>
                    </a:lnTo>
                    <a:lnTo>
                      <a:pt x="29" y="21"/>
                    </a:lnTo>
                    <a:lnTo>
                      <a:pt x="31" y="15"/>
                    </a:lnTo>
                    <a:lnTo>
                      <a:pt x="22" y="25"/>
                    </a:lnTo>
                    <a:lnTo>
                      <a:pt x="22" y="21"/>
                    </a:lnTo>
                    <a:lnTo>
                      <a:pt x="18" y="17"/>
                    </a:lnTo>
                    <a:lnTo>
                      <a:pt x="15" y="14"/>
                    </a:lnTo>
                    <a:lnTo>
                      <a:pt x="11" y="12"/>
                    </a:lnTo>
                    <a:lnTo>
                      <a:pt x="11" y="10"/>
                    </a:lnTo>
                    <a:lnTo>
                      <a:pt x="9" y="6"/>
                    </a:lnTo>
                    <a:lnTo>
                      <a:pt x="3" y="6"/>
                    </a:lnTo>
                    <a:lnTo>
                      <a:pt x="5" y="4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3" y="6"/>
                    </a:lnTo>
                    <a:lnTo>
                      <a:pt x="3" y="10"/>
                    </a:lnTo>
                    <a:lnTo>
                      <a:pt x="3" y="12"/>
                    </a:lnTo>
                    <a:lnTo>
                      <a:pt x="3" y="17"/>
                    </a:lnTo>
                    <a:lnTo>
                      <a:pt x="7" y="19"/>
                    </a:lnTo>
                    <a:lnTo>
                      <a:pt x="9" y="23"/>
                    </a:lnTo>
                    <a:lnTo>
                      <a:pt x="7" y="25"/>
                    </a:lnTo>
                    <a:lnTo>
                      <a:pt x="11" y="27"/>
                    </a:lnTo>
                    <a:lnTo>
                      <a:pt x="13" y="27"/>
                    </a:lnTo>
                    <a:lnTo>
                      <a:pt x="15" y="28"/>
                    </a:lnTo>
                    <a:lnTo>
                      <a:pt x="18" y="28"/>
                    </a:lnTo>
                    <a:lnTo>
                      <a:pt x="20" y="27"/>
                    </a:lnTo>
                    <a:lnTo>
                      <a:pt x="20" y="27"/>
                    </a:lnTo>
                    <a:lnTo>
                      <a:pt x="26" y="30"/>
                    </a:lnTo>
                    <a:lnTo>
                      <a:pt x="24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5" name="Freeform 6213">
                <a:extLst>
                  <a:ext uri="{FF2B5EF4-FFF2-40B4-BE49-F238E27FC236}">
                    <a16:creationId xmlns:a16="http://schemas.microsoft.com/office/drawing/2014/main" id="{EDCA6F66-FD9C-4B34-AAA3-67951608E8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35" y="2974"/>
                <a:ext cx="24" cy="20"/>
              </a:xfrm>
              <a:custGeom>
                <a:avLst/>
                <a:gdLst>
                  <a:gd name="T0" fmla="*/ 14 w 24"/>
                  <a:gd name="T1" fmla="*/ 7 h 20"/>
                  <a:gd name="T2" fmla="*/ 13 w 24"/>
                  <a:gd name="T3" fmla="*/ 6 h 20"/>
                  <a:gd name="T4" fmla="*/ 13 w 24"/>
                  <a:gd name="T5" fmla="*/ 7 h 20"/>
                  <a:gd name="T6" fmla="*/ 13 w 24"/>
                  <a:gd name="T7" fmla="*/ 6 h 20"/>
                  <a:gd name="T8" fmla="*/ 7 w 24"/>
                  <a:gd name="T9" fmla="*/ 4 h 20"/>
                  <a:gd name="T10" fmla="*/ 5 w 24"/>
                  <a:gd name="T11" fmla="*/ 6 h 20"/>
                  <a:gd name="T12" fmla="*/ 5 w 24"/>
                  <a:gd name="T13" fmla="*/ 6 h 20"/>
                  <a:gd name="T14" fmla="*/ 7 w 24"/>
                  <a:gd name="T15" fmla="*/ 4 h 20"/>
                  <a:gd name="T16" fmla="*/ 1 w 24"/>
                  <a:gd name="T17" fmla="*/ 0 h 20"/>
                  <a:gd name="T18" fmla="*/ 0 w 24"/>
                  <a:gd name="T19" fmla="*/ 4 h 20"/>
                  <a:gd name="T20" fmla="*/ 1 w 24"/>
                  <a:gd name="T21" fmla="*/ 6 h 20"/>
                  <a:gd name="T22" fmla="*/ 1 w 24"/>
                  <a:gd name="T23" fmla="*/ 9 h 20"/>
                  <a:gd name="T24" fmla="*/ 5 w 24"/>
                  <a:gd name="T25" fmla="*/ 7 h 20"/>
                  <a:gd name="T26" fmla="*/ 5 w 24"/>
                  <a:gd name="T27" fmla="*/ 6 h 20"/>
                  <a:gd name="T28" fmla="*/ 5 w 24"/>
                  <a:gd name="T29" fmla="*/ 7 h 20"/>
                  <a:gd name="T30" fmla="*/ 5 w 24"/>
                  <a:gd name="T31" fmla="*/ 7 h 20"/>
                  <a:gd name="T32" fmla="*/ 7 w 24"/>
                  <a:gd name="T33" fmla="*/ 9 h 20"/>
                  <a:gd name="T34" fmla="*/ 11 w 24"/>
                  <a:gd name="T35" fmla="*/ 9 h 20"/>
                  <a:gd name="T36" fmla="*/ 9 w 24"/>
                  <a:gd name="T37" fmla="*/ 13 h 20"/>
                  <a:gd name="T38" fmla="*/ 13 w 24"/>
                  <a:gd name="T39" fmla="*/ 13 h 20"/>
                  <a:gd name="T40" fmla="*/ 14 w 24"/>
                  <a:gd name="T41" fmla="*/ 15 h 20"/>
                  <a:gd name="T42" fmla="*/ 11 w 24"/>
                  <a:gd name="T43" fmla="*/ 13 h 20"/>
                  <a:gd name="T44" fmla="*/ 7 w 24"/>
                  <a:gd name="T45" fmla="*/ 15 h 20"/>
                  <a:gd name="T46" fmla="*/ 13 w 24"/>
                  <a:gd name="T47" fmla="*/ 17 h 20"/>
                  <a:gd name="T48" fmla="*/ 14 w 24"/>
                  <a:gd name="T49" fmla="*/ 15 h 20"/>
                  <a:gd name="T50" fmla="*/ 16 w 24"/>
                  <a:gd name="T51" fmla="*/ 15 h 20"/>
                  <a:gd name="T52" fmla="*/ 18 w 24"/>
                  <a:gd name="T53" fmla="*/ 17 h 20"/>
                  <a:gd name="T54" fmla="*/ 18 w 24"/>
                  <a:gd name="T55" fmla="*/ 17 h 20"/>
                  <a:gd name="T56" fmla="*/ 18 w 24"/>
                  <a:gd name="T57" fmla="*/ 20 h 20"/>
                  <a:gd name="T58" fmla="*/ 22 w 24"/>
                  <a:gd name="T59" fmla="*/ 19 h 20"/>
                  <a:gd name="T60" fmla="*/ 24 w 24"/>
                  <a:gd name="T61" fmla="*/ 15 h 20"/>
                  <a:gd name="T62" fmla="*/ 20 w 24"/>
                  <a:gd name="T63" fmla="*/ 15 h 20"/>
                  <a:gd name="T64" fmla="*/ 20 w 24"/>
                  <a:gd name="T65" fmla="*/ 11 h 20"/>
                  <a:gd name="T66" fmla="*/ 18 w 24"/>
                  <a:gd name="T67" fmla="*/ 9 h 20"/>
                  <a:gd name="T68" fmla="*/ 16 w 24"/>
                  <a:gd name="T69" fmla="*/ 9 h 20"/>
                  <a:gd name="T70" fmla="*/ 14 w 24"/>
                  <a:gd name="T71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" h="20">
                    <a:moveTo>
                      <a:pt x="14" y="7"/>
                    </a:moveTo>
                    <a:lnTo>
                      <a:pt x="13" y="6"/>
                    </a:lnTo>
                    <a:lnTo>
                      <a:pt x="13" y="7"/>
                    </a:lnTo>
                    <a:lnTo>
                      <a:pt x="13" y="6"/>
                    </a:lnTo>
                    <a:lnTo>
                      <a:pt x="7" y="4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7" y="4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" y="6"/>
                    </a:lnTo>
                    <a:lnTo>
                      <a:pt x="1" y="9"/>
                    </a:lnTo>
                    <a:lnTo>
                      <a:pt x="5" y="7"/>
                    </a:lnTo>
                    <a:lnTo>
                      <a:pt x="5" y="6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7" y="9"/>
                    </a:lnTo>
                    <a:lnTo>
                      <a:pt x="11" y="9"/>
                    </a:lnTo>
                    <a:lnTo>
                      <a:pt x="9" y="13"/>
                    </a:lnTo>
                    <a:lnTo>
                      <a:pt x="13" y="13"/>
                    </a:lnTo>
                    <a:lnTo>
                      <a:pt x="14" y="15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13" y="17"/>
                    </a:lnTo>
                    <a:lnTo>
                      <a:pt x="14" y="15"/>
                    </a:lnTo>
                    <a:lnTo>
                      <a:pt x="16" y="15"/>
                    </a:lnTo>
                    <a:lnTo>
                      <a:pt x="18" y="17"/>
                    </a:lnTo>
                    <a:lnTo>
                      <a:pt x="18" y="17"/>
                    </a:lnTo>
                    <a:lnTo>
                      <a:pt x="18" y="20"/>
                    </a:lnTo>
                    <a:lnTo>
                      <a:pt x="22" y="19"/>
                    </a:lnTo>
                    <a:lnTo>
                      <a:pt x="24" y="15"/>
                    </a:lnTo>
                    <a:lnTo>
                      <a:pt x="20" y="15"/>
                    </a:lnTo>
                    <a:lnTo>
                      <a:pt x="20" y="11"/>
                    </a:lnTo>
                    <a:lnTo>
                      <a:pt x="18" y="9"/>
                    </a:lnTo>
                    <a:lnTo>
                      <a:pt x="16" y="9"/>
                    </a:lnTo>
                    <a:lnTo>
                      <a:pt x="1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6" name="Freeform 6214">
                <a:extLst>
                  <a:ext uri="{FF2B5EF4-FFF2-40B4-BE49-F238E27FC236}">
                    <a16:creationId xmlns:a16="http://schemas.microsoft.com/office/drawing/2014/main" id="{A032C1E2-0AD2-4D82-A777-5563FA2BB5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57" y="3021"/>
                <a:ext cx="8" cy="5"/>
              </a:xfrm>
              <a:custGeom>
                <a:avLst/>
                <a:gdLst>
                  <a:gd name="T0" fmla="*/ 6 w 8"/>
                  <a:gd name="T1" fmla="*/ 5 h 5"/>
                  <a:gd name="T2" fmla="*/ 8 w 8"/>
                  <a:gd name="T3" fmla="*/ 1 h 5"/>
                  <a:gd name="T4" fmla="*/ 6 w 8"/>
                  <a:gd name="T5" fmla="*/ 0 h 5"/>
                  <a:gd name="T6" fmla="*/ 4 w 8"/>
                  <a:gd name="T7" fmla="*/ 0 h 5"/>
                  <a:gd name="T8" fmla="*/ 0 w 8"/>
                  <a:gd name="T9" fmla="*/ 1 h 5"/>
                  <a:gd name="T10" fmla="*/ 2 w 8"/>
                  <a:gd name="T11" fmla="*/ 5 h 5"/>
                  <a:gd name="T12" fmla="*/ 6 w 8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6" y="5"/>
                    </a:move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7" name="Freeform 6215">
                <a:extLst>
                  <a:ext uri="{FF2B5EF4-FFF2-40B4-BE49-F238E27FC236}">
                    <a16:creationId xmlns:a16="http://schemas.microsoft.com/office/drawing/2014/main" id="{E441B60F-B92A-4442-AD62-E1711CCED5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89" y="2985"/>
                <a:ext cx="16" cy="22"/>
              </a:xfrm>
              <a:custGeom>
                <a:avLst/>
                <a:gdLst>
                  <a:gd name="T0" fmla="*/ 1 w 16"/>
                  <a:gd name="T1" fmla="*/ 4 h 22"/>
                  <a:gd name="T2" fmla="*/ 1 w 16"/>
                  <a:gd name="T3" fmla="*/ 6 h 22"/>
                  <a:gd name="T4" fmla="*/ 3 w 16"/>
                  <a:gd name="T5" fmla="*/ 9 h 22"/>
                  <a:gd name="T6" fmla="*/ 3 w 16"/>
                  <a:gd name="T7" fmla="*/ 13 h 22"/>
                  <a:gd name="T8" fmla="*/ 11 w 16"/>
                  <a:gd name="T9" fmla="*/ 19 h 22"/>
                  <a:gd name="T10" fmla="*/ 13 w 16"/>
                  <a:gd name="T11" fmla="*/ 19 h 22"/>
                  <a:gd name="T12" fmla="*/ 13 w 16"/>
                  <a:gd name="T13" fmla="*/ 21 h 22"/>
                  <a:gd name="T14" fmla="*/ 16 w 16"/>
                  <a:gd name="T15" fmla="*/ 22 h 22"/>
                  <a:gd name="T16" fmla="*/ 16 w 16"/>
                  <a:gd name="T17" fmla="*/ 17 h 22"/>
                  <a:gd name="T18" fmla="*/ 14 w 16"/>
                  <a:gd name="T19" fmla="*/ 15 h 22"/>
                  <a:gd name="T20" fmla="*/ 13 w 16"/>
                  <a:gd name="T21" fmla="*/ 13 h 22"/>
                  <a:gd name="T22" fmla="*/ 11 w 16"/>
                  <a:gd name="T23" fmla="*/ 11 h 22"/>
                  <a:gd name="T24" fmla="*/ 7 w 16"/>
                  <a:gd name="T25" fmla="*/ 8 h 22"/>
                  <a:gd name="T26" fmla="*/ 9 w 16"/>
                  <a:gd name="T27" fmla="*/ 6 h 22"/>
                  <a:gd name="T28" fmla="*/ 5 w 16"/>
                  <a:gd name="T29" fmla="*/ 0 h 22"/>
                  <a:gd name="T30" fmla="*/ 0 w 16"/>
                  <a:gd name="T31" fmla="*/ 0 h 22"/>
                  <a:gd name="T32" fmla="*/ 0 w 16"/>
                  <a:gd name="T33" fmla="*/ 4 h 22"/>
                  <a:gd name="T34" fmla="*/ 1 w 16"/>
                  <a:gd name="T3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22">
                    <a:moveTo>
                      <a:pt x="1" y="4"/>
                    </a:moveTo>
                    <a:lnTo>
                      <a:pt x="1" y="6"/>
                    </a:lnTo>
                    <a:lnTo>
                      <a:pt x="3" y="9"/>
                    </a:lnTo>
                    <a:lnTo>
                      <a:pt x="3" y="13"/>
                    </a:lnTo>
                    <a:lnTo>
                      <a:pt x="11" y="19"/>
                    </a:lnTo>
                    <a:lnTo>
                      <a:pt x="13" y="19"/>
                    </a:lnTo>
                    <a:lnTo>
                      <a:pt x="13" y="21"/>
                    </a:lnTo>
                    <a:lnTo>
                      <a:pt x="16" y="22"/>
                    </a:lnTo>
                    <a:lnTo>
                      <a:pt x="16" y="17"/>
                    </a:lnTo>
                    <a:lnTo>
                      <a:pt x="14" y="15"/>
                    </a:lnTo>
                    <a:lnTo>
                      <a:pt x="13" y="13"/>
                    </a:lnTo>
                    <a:lnTo>
                      <a:pt x="11" y="11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8" name="Freeform 6216">
                <a:extLst>
                  <a:ext uri="{FF2B5EF4-FFF2-40B4-BE49-F238E27FC236}">
                    <a16:creationId xmlns:a16="http://schemas.microsoft.com/office/drawing/2014/main" id="{34B435B2-6102-4557-BA7D-61714A57FA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59" y="2974"/>
                <a:ext cx="24" cy="19"/>
              </a:xfrm>
              <a:custGeom>
                <a:avLst/>
                <a:gdLst>
                  <a:gd name="T0" fmla="*/ 3 w 13"/>
                  <a:gd name="T1" fmla="*/ 2 h 10"/>
                  <a:gd name="T2" fmla="*/ 7 w 13"/>
                  <a:gd name="T3" fmla="*/ 6 h 10"/>
                  <a:gd name="T4" fmla="*/ 8 w 13"/>
                  <a:gd name="T5" fmla="*/ 7 h 10"/>
                  <a:gd name="T6" fmla="*/ 9 w 13"/>
                  <a:gd name="T7" fmla="*/ 7 h 10"/>
                  <a:gd name="T8" fmla="*/ 9 w 13"/>
                  <a:gd name="T9" fmla="*/ 9 h 10"/>
                  <a:gd name="T10" fmla="*/ 10 w 13"/>
                  <a:gd name="T11" fmla="*/ 8 h 10"/>
                  <a:gd name="T12" fmla="*/ 13 w 13"/>
                  <a:gd name="T13" fmla="*/ 10 h 10"/>
                  <a:gd name="T14" fmla="*/ 11 w 13"/>
                  <a:gd name="T15" fmla="*/ 7 h 10"/>
                  <a:gd name="T16" fmla="*/ 12 w 13"/>
                  <a:gd name="T17" fmla="*/ 6 h 10"/>
                  <a:gd name="T18" fmla="*/ 9 w 13"/>
                  <a:gd name="T19" fmla="*/ 3 h 10"/>
                  <a:gd name="T20" fmla="*/ 7 w 13"/>
                  <a:gd name="T21" fmla="*/ 2 h 10"/>
                  <a:gd name="T22" fmla="*/ 5 w 13"/>
                  <a:gd name="T23" fmla="*/ 0 h 10"/>
                  <a:gd name="T24" fmla="*/ 0 w 13"/>
                  <a:gd name="T25" fmla="*/ 0 h 10"/>
                  <a:gd name="T26" fmla="*/ 1 w 13"/>
                  <a:gd name="T27" fmla="*/ 1 h 10"/>
                  <a:gd name="T28" fmla="*/ 3 w 13"/>
                  <a:gd name="T2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0">
                    <a:moveTo>
                      <a:pt x="3" y="2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9" name="Freeform 6217">
                <a:extLst>
                  <a:ext uri="{FF2B5EF4-FFF2-40B4-BE49-F238E27FC236}">
                    <a16:creationId xmlns:a16="http://schemas.microsoft.com/office/drawing/2014/main" id="{49F18E91-6F93-409C-B342-F137AD18656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85" y="2994"/>
                <a:ext cx="5" cy="6"/>
              </a:xfrm>
              <a:custGeom>
                <a:avLst/>
                <a:gdLst>
                  <a:gd name="T0" fmla="*/ 5 w 5"/>
                  <a:gd name="T1" fmla="*/ 6 h 6"/>
                  <a:gd name="T2" fmla="*/ 5 w 5"/>
                  <a:gd name="T3" fmla="*/ 0 h 6"/>
                  <a:gd name="T4" fmla="*/ 0 w 5"/>
                  <a:gd name="T5" fmla="*/ 0 h 6"/>
                  <a:gd name="T6" fmla="*/ 0 w 5"/>
                  <a:gd name="T7" fmla="*/ 4 h 6"/>
                  <a:gd name="T8" fmla="*/ 5 w 5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5" y="6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0" name="Freeform 6218">
                <a:extLst>
                  <a:ext uri="{FF2B5EF4-FFF2-40B4-BE49-F238E27FC236}">
                    <a16:creationId xmlns:a16="http://schemas.microsoft.com/office/drawing/2014/main" id="{8C40711B-C552-4077-AD84-72341098937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96" y="3013"/>
                <a:ext cx="19" cy="13"/>
              </a:xfrm>
              <a:custGeom>
                <a:avLst/>
                <a:gdLst>
                  <a:gd name="T0" fmla="*/ 6 w 19"/>
                  <a:gd name="T1" fmla="*/ 0 h 13"/>
                  <a:gd name="T2" fmla="*/ 0 w 19"/>
                  <a:gd name="T3" fmla="*/ 0 h 13"/>
                  <a:gd name="T4" fmla="*/ 4 w 19"/>
                  <a:gd name="T5" fmla="*/ 4 h 13"/>
                  <a:gd name="T6" fmla="*/ 4 w 19"/>
                  <a:gd name="T7" fmla="*/ 8 h 13"/>
                  <a:gd name="T8" fmla="*/ 7 w 19"/>
                  <a:gd name="T9" fmla="*/ 9 h 13"/>
                  <a:gd name="T10" fmla="*/ 13 w 19"/>
                  <a:gd name="T11" fmla="*/ 13 h 13"/>
                  <a:gd name="T12" fmla="*/ 19 w 19"/>
                  <a:gd name="T13" fmla="*/ 11 h 13"/>
                  <a:gd name="T14" fmla="*/ 17 w 19"/>
                  <a:gd name="T15" fmla="*/ 9 h 13"/>
                  <a:gd name="T16" fmla="*/ 17 w 19"/>
                  <a:gd name="T17" fmla="*/ 8 h 13"/>
                  <a:gd name="T18" fmla="*/ 15 w 19"/>
                  <a:gd name="T19" fmla="*/ 6 h 13"/>
                  <a:gd name="T20" fmla="*/ 9 w 19"/>
                  <a:gd name="T21" fmla="*/ 4 h 13"/>
                  <a:gd name="T22" fmla="*/ 6 w 19"/>
                  <a:gd name="T2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13">
                    <a:moveTo>
                      <a:pt x="6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7" y="9"/>
                    </a:lnTo>
                    <a:lnTo>
                      <a:pt x="13" y="13"/>
                    </a:lnTo>
                    <a:lnTo>
                      <a:pt x="19" y="11"/>
                    </a:lnTo>
                    <a:lnTo>
                      <a:pt x="17" y="9"/>
                    </a:lnTo>
                    <a:lnTo>
                      <a:pt x="17" y="8"/>
                    </a:lnTo>
                    <a:lnTo>
                      <a:pt x="15" y="6"/>
                    </a:lnTo>
                    <a:lnTo>
                      <a:pt x="9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1" name="Freeform 6219">
                <a:extLst>
                  <a:ext uri="{FF2B5EF4-FFF2-40B4-BE49-F238E27FC236}">
                    <a16:creationId xmlns:a16="http://schemas.microsoft.com/office/drawing/2014/main" id="{CF8F3058-FE29-4C16-9B0F-47FDDE94F24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76" y="2998"/>
                <a:ext cx="18" cy="13"/>
              </a:xfrm>
              <a:custGeom>
                <a:avLst/>
                <a:gdLst>
                  <a:gd name="T0" fmla="*/ 18 w 18"/>
                  <a:gd name="T1" fmla="*/ 9 h 13"/>
                  <a:gd name="T2" fmla="*/ 18 w 18"/>
                  <a:gd name="T3" fmla="*/ 6 h 13"/>
                  <a:gd name="T4" fmla="*/ 16 w 18"/>
                  <a:gd name="T5" fmla="*/ 6 h 13"/>
                  <a:gd name="T6" fmla="*/ 14 w 18"/>
                  <a:gd name="T7" fmla="*/ 4 h 13"/>
                  <a:gd name="T8" fmla="*/ 9 w 18"/>
                  <a:gd name="T9" fmla="*/ 2 h 13"/>
                  <a:gd name="T10" fmla="*/ 7 w 18"/>
                  <a:gd name="T11" fmla="*/ 2 h 13"/>
                  <a:gd name="T12" fmla="*/ 3 w 18"/>
                  <a:gd name="T13" fmla="*/ 0 h 13"/>
                  <a:gd name="T14" fmla="*/ 1 w 18"/>
                  <a:gd name="T15" fmla="*/ 2 h 13"/>
                  <a:gd name="T16" fmla="*/ 0 w 18"/>
                  <a:gd name="T17" fmla="*/ 6 h 13"/>
                  <a:gd name="T18" fmla="*/ 3 w 18"/>
                  <a:gd name="T19" fmla="*/ 9 h 13"/>
                  <a:gd name="T20" fmla="*/ 7 w 18"/>
                  <a:gd name="T21" fmla="*/ 11 h 13"/>
                  <a:gd name="T22" fmla="*/ 11 w 18"/>
                  <a:gd name="T23" fmla="*/ 11 h 13"/>
                  <a:gd name="T24" fmla="*/ 13 w 18"/>
                  <a:gd name="T25" fmla="*/ 13 h 13"/>
                  <a:gd name="T26" fmla="*/ 16 w 18"/>
                  <a:gd name="T27" fmla="*/ 13 h 13"/>
                  <a:gd name="T28" fmla="*/ 18 w 18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3">
                    <a:moveTo>
                      <a:pt x="18" y="9"/>
                    </a:moveTo>
                    <a:lnTo>
                      <a:pt x="18" y="6"/>
                    </a:lnTo>
                    <a:lnTo>
                      <a:pt x="16" y="6"/>
                    </a:lnTo>
                    <a:lnTo>
                      <a:pt x="14" y="4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3" y="9"/>
                    </a:lnTo>
                    <a:lnTo>
                      <a:pt x="7" y="11"/>
                    </a:lnTo>
                    <a:lnTo>
                      <a:pt x="11" y="11"/>
                    </a:lnTo>
                    <a:lnTo>
                      <a:pt x="13" y="13"/>
                    </a:lnTo>
                    <a:lnTo>
                      <a:pt x="16" y="13"/>
                    </a:lnTo>
                    <a:lnTo>
                      <a:pt x="1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2" name="Freeform 6220">
                <a:extLst>
                  <a:ext uri="{FF2B5EF4-FFF2-40B4-BE49-F238E27FC236}">
                    <a16:creationId xmlns:a16="http://schemas.microsoft.com/office/drawing/2014/main" id="{B9E06EF1-F980-46DE-A069-81EE206C4EF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79" y="3032"/>
                <a:ext cx="11" cy="5"/>
              </a:xfrm>
              <a:custGeom>
                <a:avLst/>
                <a:gdLst>
                  <a:gd name="T0" fmla="*/ 4 w 11"/>
                  <a:gd name="T1" fmla="*/ 0 h 5"/>
                  <a:gd name="T2" fmla="*/ 0 w 11"/>
                  <a:gd name="T3" fmla="*/ 0 h 5"/>
                  <a:gd name="T4" fmla="*/ 0 w 11"/>
                  <a:gd name="T5" fmla="*/ 3 h 5"/>
                  <a:gd name="T6" fmla="*/ 2 w 11"/>
                  <a:gd name="T7" fmla="*/ 5 h 5"/>
                  <a:gd name="T8" fmla="*/ 4 w 11"/>
                  <a:gd name="T9" fmla="*/ 5 h 5"/>
                  <a:gd name="T10" fmla="*/ 8 w 11"/>
                  <a:gd name="T11" fmla="*/ 5 h 5"/>
                  <a:gd name="T12" fmla="*/ 11 w 11"/>
                  <a:gd name="T13" fmla="*/ 3 h 5"/>
                  <a:gd name="T14" fmla="*/ 8 w 11"/>
                  <a:gd name="T15" fmla="*/ 2 h 5"/>
                  <a:gd name="T16" fmla="*/ 4 w 11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">
                    <a:moveTo>
                      <a:pt x="4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8" y="5"/>
                    </a:lnTo>
                    <a:lnTo>
                      <a:pt x="11" y="3"/>
                    </a:lnTo>
                    <a:lnTo>
                      <a:pt x="8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3" name="Freeform 6221">
                <a:extLst>
                  <a:ext uri="{FF2B5EF4-FFF2-40B4-BE49-F238E27FC236}">
                    <a16:creationId xmlns:a16="http://schemas.microsoft.com/office/drawing/2014/main" id="{6752BD85-F640-48D1-9319-9359A516D5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03" y="2929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4 w 7"/>
                  <a:gd name="T3" fmla="*/ 0 h 8"/>
                  <a:gd name="T4" fmla="*/ 2 w 7"/>
                  <a:gd name="T5" fmla="*/ 2 h 8"/>
                  <a:gd name="T6" fmla="*/ 0 w 7"/>
                  <a:gd name="T7" fmla="*/ 4 h 8"/>
                  <a:gd name="T8" fmla="*/ 0 w 7"/>
                  <a:gd name="T9" fmla="*/ 6 h 8"/>
                  <a:gd name="T10" fmla="*/ 4 w 7"/>
                  <a:gd name="T11" fmla="*/ 8 h 8"/>
                  <a:gd name="T12" fmla="*/ 7 w 7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4" name="Freeform 6222">
                <a:extLst>
                  <a:ext uri="{FF2B5EF4-FFF2-40B4-BE49-F238E27FC236}">
                    <a16:creationId xmlns:a16="http://schemas.microsoft.com/office/drawing/2014/main" id="{E0C29A42-9DA8-4B93-85A0-3924DBCABAC0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370" y="2873"/>
                <a:ext cx="292" cy="149"/>
              </a:xfrm>
              <a:custGeom>
                <a:avLst/>
                <a:gdLst>
                  <a:gd name="T0" fmla="*/ 137 w 157"/>
                  <a:gd name="T1" fmla="*/ 65 h 80"/>
                  <a:gd name="T2" fmla="*/ 130 w 157"/>
                  <a:gd name="T3" fmla="*/ 57 h 80"/>
                  <a:gd name="T4" fmla="*/ 131 w 157"/>
                  <a:gd name="T5" fmla="*/ 49 h 80"/>
                  <a:gd name="T6" fmla="*/ 123 w 157"/>
                  <a:gd name="T7" fmla="*/ 41 h 80"/>
                  <a:gd name="T8" fmla="*/ 117 w 157"/>
                  <a:gd name="T9" fmla="*/ 33 h 80"/>
                  <a:gd name="T10" fmla="*/ 108 w 157"/>
                  <a:gd name="T11" fmla="*/ 28 h 80"/>
                  <a:gd name="T12" fmla="*/ 98 w 157"/>
                  <a:gd name="T13" fmla="*/ 23 h 80"/>
                  <a:gd name="T14" fmla="*/ 87 w 157"/>
                  <a:gd name="T15" fmla="*/ 19 h 80"/>
                  <a:gd name="T16" fmla="*/ 81 w 157"/>
                  <a:gd name="T17" fmla="*/ 18 h 80"/>
                  <a:gd name="T18" fmla="*/ 75 w 157"/>
                  <a:gd name="T19" fmla="*/ 15 h 80"/>
                  <a:gd name="T20" fmla="*/ 61 w 157"/>
                  <a:gd name="T21" fmla="*/ 11 h 80"/>
                  <a:gd name="T22" fmla="*/ 52 w 157"/>
                  <a:gd name="T23" fmla="*/ 14 h 80"/>
                  <a:gd name="T24" fmla="*/ 45 w 157"/>
                  <a:gd name="T25" fmla="*/ 17 h 80"/>
                  <a:gd name="T26" fmla="*/ 39 w 157"/>
                  <a:gd name="T27" fmla="*/ 23 h 80"/>
                  <a:gd name="T28" fmla="*/ 35 w 157"/>
                  <a:gd name="T29" fmla="*/ 18 h 80"/>
                  <a:gd name="T30" fmla="*/ 31 w 157"/>
                  <a:gd name="T31" fmla="*/ 11 h 80"/>
                  <a:gd name="T32" fmla="*/ 27 w 157"/>
                  <a:gd name="T33" fmla="*/ 3 h 80"/>
                  <a:gd name="T34" fmla="*/ 11 w 157"/>
                  <a:gd name="T35" fmla="*/ 4 h 80"/>
                  <a:gd name="T36" fmla="*/ 4 w 157"/>
                  <a:gd name="T37" fmla="*/ 4 h 80"/>
                  <a:gd name="T38" fmla="*/ 8 w 157"/>
                  <a:gd name="T39" fmla="*/ 10 h 80"/>
                  <a:gd name="T40" fmla="*/ 13 w 157"/>
                  <a:gd name="T41" fmla="*/ 14 h 80"/>
                  <a:gd name="T42" fmla="*/ 23 w 157"/>
                  <a:gd name="T43" fmla="*/ 16 h 80"/>
                  <a:gd name="T44" fmla="*/ 27 w 157"/>
                  <a:gd name="T45" fmla="*/ 16 h 80"/>
                  <a:gd name="T46" fmla="*/ 19 w 157"/>
                  <a:gd name="T47" fmla="*/ 19 h 80"/>
                  <a:gd name="T48" fmla="*/ 16 w 157"/>
                  <a:gd name="T49" fmla="*/ 21 h 80"/>
                  <a:gd name="T50" fmla="*/ 18 w 157"/>
                  <a:gd name="T51" fmla="*/ 25 h 80"/>
                  <a:gd name="T52" fmla="*/ 26 w 157"/>
                  <a:gd name="T53" fmla="*/ 25 h 80"/>
                  <a:gd name="T54" fmla="*/ 29 w 157"/>
                  <a:gd name="T55" fmla="*/ 27 h 80"/>
                  <a:gd name="T56" fmla="*/ 35 w 157"/>
                  <a:gd name="T57" fmla="*/ 30 h 80"/>
                  <a:gd name="T58" fmla="*/ 51 w 157"/>
                  <a:gd name="T59" fmla="*/ 35 h 80"/>
                  <a:gd name="T60" fmla="*/ 57 w 157"/>
                  <a:gd name="T61" fmla="*/ 39 h 80"/>
                  <a:gd name="T62" fmla="*/ 60 w 157"/>
                  <a:gd name="T63" fmla="*/ 44 h 80"/>
                  <a:gd name="T64" fmla="*/ 64 w 157"/>
                  <a:gd name="T65" fmla="*/ 52 h 80"/>
                  <a:gd name="T66" fmla="*/ 53 w 157"/>
                  <a:gd name="T67" fmla="*/ 61 h 80"/>
                  <a:gd name="T68" fmla="*/ 61 w 157"/>
                  <a:gd name="T69" fmla="*/ 61 h 80"/>
                  <a:gd name="T70" fmla="*/ 68 w 157"/>
                  <a:gd name="T71" fmla="*/ 60 h 80"/>
                  <a:gd name="T72" fmla="*/ 75 w 157"/>
                  <a:gd name="T73" fmla="*/ 64 h 80"/>
                  <a:gd name="T74" fmla="*/ 84 w 157"/>
                  <a:gd name="T75" fmla="*/ 68 h 80"/>
                  <a:gd name="T76" fmla="*/ 96 w 157"/>
                  <a:gd name="T77" fmla="*/ 68 h 80"/>
                  <a:gd name="T78" fmla="*/ 101 w 157"/>
                  <a:gd name="T79" fmla="*/ 65 h 80"/>
                  <a:gd name="T80" fmla="*/ 100 w 157"/>
                  <a:gd name="T81" fmla="*/ 60 h 80"/>
                  <a:gd name="T82" fmla="*/ 104 w 157"/>
                  <a:gd name="T83" fmla="*/ 59 h 80"/>
                  <a:gd name="T84" fmla="*/ 107 w 157"/>
                  <a:gd name="T85" fmla="*/ 57 h 80"/>
                  <a:gd name="T86" fmla="*/ 109 w 157"/>
                  <a:gd name="T87" fmla="*/ 56 h 80"/>
                  <a:gd name="T88" fmla="*/ 116 w 157"/>
                  <a:gd name="T89" fmla="*/ 60 h 80"/>
                  <a:gd name="T90" fmla="*/ 124 w 157"/>
                  <a:gd name="T91" fmla="*/ 68 h 80"/>
                  <a:gd name="T92" fmla="*/ 133 w 157"/>
                  <a:gd name="T93" fmla="*/ 75 h 80"/>
                  <a:gd name="T94" fmla="*/ 144 w 157"/>
                  <a:gd name="T95" fmla="*/ 77 h 80"/>
                  <a:gd name="T96" fmla="*/ 152 w 157"/>
                  <a:gd name="T97" fmla="*/ 78 h 80"/>
                  <a:gd name="T98" fmla="*/ 156 w 157"/>
                  <a:gd name="T99" fmla="*/ 74 h 80"/>
                  <a:gd name="T100" fmla="*/ 154 w 157"/>
                  <a:gd name="T101" fmla="*/ 72 h 80"/>
                  <a:gd name="T102" fmla="*/ 151 w 157"/>
                  <a:gd name="T103" fmla="*/ 69 h 80"/>
                  <a:gd name="T104" fmla="*/ 151 w 157"/>
                  <a:gd name="T105" fmla="*/ 71 h 80"/>
                  <a:gd name="T106" fmla="*/ 153 w 157"/>
                  <a:gd name="T107" fmla="*/ 74 h 80"/>
                  <a:gd name="T108" fmla="*/ 147 w 157"/>
                  <a:gd name="T109" fmla="*/ 73 h 80"/>
                  <a:gd name="T110" fmla="*/ 142 w 157"/>
                  <a:gd name="T111" fmla="*/ 68 h 80"/>
                  <a:gd name="T112" fmla="*/ 96 w 157"/>
                  <a:gd name="T113" fmla="*/ 63 h 80"/>
                  <a:gd name="T114" fmla="*/ 99 w 157"/>
                  <a:gd name="T115" fmla="*/ 61 h 80"/>
                  <a:gd name="T116" fmla="*/ 105 w 157"/>
                  <a:gd name="T117" fmla="*/ 5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7" h="80">
                    <a:moveTo>
                      <a:pt x="142" y="67"/>
                    </a:moveTo>
                    <a:cubicBezTo>
                      <a:pt x="141" y="65"/>
                      <a:pt x="141" y="65"/>
                      <a:pt x="141" y="65"/>
                    </a:cubicBezTo>
                    <a:cubicBezTo>
                      <a:pt x="140" y="65"/>
                      <a:pt x="140" y="65"/>
                      <a:pt x="140" y="65"/>
                    </a:cubicBezTo>
                    <a:cubicBezTo>
                      <a:pt x="139" y="66"/>
                      <a:pt x="139" y="66"/>
                      <a:pt x="139" y="66"/>
                    </a:cubicBezTo>
                    <a:cubicBezTo>
                      <a:pt x="138" y="66"/>
                      <a:pt x="138" y="66"/>
                      <a:pt x="138" y="66"/>
                    </a:cubicBezTo>
                    <a:cubicBezTo>
                      <a:pt x="138" y="66"/>
                      <a:pt x="138" y="66"/>
                      <a:pt x="138" y="66"/>
                    </a:cubicBezTo>
                    <a:cubicBezTo>
                      <a:pt x="137" y="65"/>
                      <a:pt x="137" y="65"/>
                      <a:pt x="137" y="65"/>
                    </a:cubicBezTo>
                    <a:cubicBezTo>
                      <a:pt x="136" y="62"/>
                      <a:pt x="136" y="62"/>
                      <a:pt x="136" y="62"/>
                    </a:cubicBezTo>
                    <a:cubicBezTo>
                      <a:pt x="135" y="62"/>
                      <a:pt x="135" y="62"/>
                      <a:pt x="135" y="62"/>
                    </a:cubicBezTo>
                    <a:cubicBezTo>
                      <a:pt x="134" y="59"/>
                      <a:pt x="134" y="59"/>
                      <a:pt x="134" y="59"/>
                    </a:cubicBezTo>
                    <a:cubicBezTo>
                      <a:pt x="133" y="58"/>
                      <a:pt x="133" y="58"/>
                      <a:pt x="133" y="58"/>
                    </a:cubicBezTo>
                    <a:cubicBezTo>
                      <a:pt x="133" y="57"/>
                      <a:pt x="133" y="57"/>
                      <a:pt x="133" y="57"/>
                    </a:cubicBezTo>
                    <a:cubicBezTo>
                      <a:pt x="131" y="57"/>
                      <a:pt x="131" y="57"/>
                      <a:pt x="131" y="57"/>
                    </a:cubicBezTo>
                    <a:cubicBezTo>
                      <a:pt x="130" y="57"/>
                      <a:pt x="130" y="57"/>
                      <a:pt x="130" y="57"/>
                    </a:cubicBezTo>
                    <a:cubicBezTo>
                      <a:pt x="129" y="55"/>
                      <a:pt x="129" y="55"/>
                      <a:pt x="129" y="55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7" y="52"/>
                      <a:pt x="127" y="52"/>
                      <a:pt x="127" y="52"/>
                    </a:cubicBezTo>
                    <a:cubicBezTo>
                      <a:pt x="126" y="51"/>
                      <a:pt x="126" y="51"/>
                      <a:pt x="126" y="51"/>
                    </a:cubicBezTo>
                    <a:cubicBezTo>
                      <a:pt x="126" y="50"/>
                      <a:pt x="126" y="50"/>
                      <a:pt x="126" y="50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31" y="49"/>
                      <a:pt x="131" y="49"/>
                      <a:pt x="131" y="49"/>
                    </a:cubicBezTo>
                    <a:cubicBezTo>
                      <a:pt x="132" y="47"/>
                      <a:pt x="132" y="47"/>
                      <a:pt x="132" y="47"/>
                    </a:cubicBezTo>
                    <a:cubicBezTo>
                      <a:pt x="132" y="45"/>
                      <a:pt x="132" y="45"/>
                      <a:pt x="132" y="45"/>
                    </a:cubicBezTo>
                    <a:cubicBezTo>
                      <a:pt x="130" y="43"/>
                      <a:pt x="130" y="43"/>
                      <a:pt x="130" y="43"/>
                    </a:cubicBezTo>
                    <a:cubicBezTo>
                      <a:pt x="128" y="42"/>
                      <a:pt x="128" y="42"/>
                      <a:pt x="128" y="42"/>
                    </a:cubicBezTo>
                    <a:cubicBezTo>
                      <a:pt x="127" y="43"/>
                      <a:pt x="127" y="43"/>
                      <a:pt x="127" y="43"/>
                    </a:cubicBezTo>
                    <a:cubicBezTo>
                      <a:pt x="126" y="42"/>
                      <a:pt x="126" y="42"/>
                      <a:pt x="126" y="42"/>
                    </a:cubicBezTo>
                    <a:cubicBezTo>
                      <a:pt x="123" y="41"/>
                      <a:pt x="123" y="41"/>
                      <a:pt x="123" y="41"/>
                    </a:cubicBezTo>
                    <a:cubicBezTo>
                      <a:pt x="122" y="39"/>
                      <a:pt x="122" y="39"/>
                      <a:pt x="122" y="39"/>
                    </a:cubicBezTo>
                    <a:cubicBezTo>
                      <a:pt x="120" y="40"/>
                      <a:pt x="120" y="40"/>
                      <a:pt x="120" y="40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7" y="37"/>
                      <a:pt x="117" y="37"/>
                      <a:pt x="117" y="37"/>
                    </a:cubicBezTo>
                    <a:cubicBezTo>
                      <a:pt x="118" y="35"/>
                      <a:pt x="118" y="35"/>
                      <a:pt x="118" y="35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4" y="30"/>
                      <a:pt x="114" y="30"/>
                      <a:pt x="114" y="30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12" y="31"/>
                      <a:pt x="112" y="31"/>
                      <a:pt x="112" y="31"/>
                    </a:cubicBezTo>
                    <a:cubicBezTo>
                      <a:pt x="112" y="30"/>
                      <a:pt x="112" y="30"/>
                      <a:pt x="112" y="30"/>
                    </a:cubicBezTo>
                    <a:cubicBezTo>
                      <a:pt x="110" y="29"/>
                      <a:pt x="110" y="29"/>
                      <a:pt x="110" y="29"/>
                    </a:cubicBezTo>
                    <a:cubicBezTo>
                      <a:pt x="110" y="28"/>
                      <a:pt x="110" y="28"/>
                      <a:pt x="110" y="28"/>
                    </a:cubicBezTo>
                    <a:cubicBezTo>
                      <a:pt x="108" y="28"/>
                      <a:pt x="108" y="28"/>
                      <a:pt x="108" y="28"/>
                    </a:cubicBezTo>
                    <a:cubicBezTo>
                      <a:pt x="107" y="26"/>
                      <a:pt x="107" y="26"/>
                      <a:pt x="107" y="26"/>
                    </a:cubicBezTo>
                    <a:cubicBezTo>
                      <a:pt x="107" y="27"/>
                      <a:pt x="107" y="27"/>
                      <a:pt x="107" y="27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98" y="23"/>
                      <a:pt x="98" y="23"/>
                      <a:pt x="98" y="23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19"/>
                      <a:pt x="87" y="19"/>
                      <a:pt x="87" y="19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5" y="15"/>
                      <a:pt x="75" y="15"/>
                      <a:pt x="75" y="15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8"/>
                      <a:pt x="54" y="38"/>
                      <a:pt x="54" y="38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6" y="39"/>
                      <a:pt x="56" y="39"/>
                      <a:pt x="56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7" y="40"/>
                      <a:pt x="57" y="40"/>
                      <a:pt x="57" y="4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60" y="46"/>
                      <a:pt x="60" y="46"/>
                      <a:pt x="60" y="46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54" y="61"/>
                      <a:pt x="54" y="61"/>
                      <a:pt x="54" y="61"/>
                    </a:cubicBezTo>
                    <a:cubicBezTo>
                      <a:pt x="54" y="61"/>
                      <a:pt x="54" y="62"/>
                      <a:pt x="54" y="62"/>
                    </a:cubicBezTo>
                    <a:cubicBezTo>
                      <a:pt x="55" y="62"/>
                      <a:pt x="56" y="61"/>
                      <a:pt x="57" y="61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4" y="62"/>
                      <a:pt x="64" y="62"/>
                      <a:pt x="64" y="62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6" y="60"/>
                      <a:pt x="66" y="60"/>
                      <a:pt x="66" y="60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5" y="64"/>
                      <a:pt x="75" y="64"/>
                      <a:pt x="75" y="64"/>
                    </a:cubicBezTo>
                    <a:cubicBezTo>
                      <a:pt x="77" y="67"/>
                      <a:pt x="77" y="67"/>
                      <a:pt x="77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82" y="67"/>
                      <a:pt x="82" y="67"/>
                      <a:pt x="82" y="67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4" y="68"/>
                      <a:pt x="84" y="68"/>
                      <a:pt x="84" y="68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90" y="69"/>
                      <a:pt x="90" y="69"/>
                      <a:pt x="90" y="69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93" y="69"/>
                      <a:pt x="93" y="69"/>
                      <a:pt x="93" y="69"/>
                    </a:cubicBezTo>
                    <a:cubicBezTo>
                      <a:pt x="96" y="68"/>
                      <a:pt x="96" y="68"/>
                      <a:pt x="96" y="68"/>
                    </a:cubicBezTo>
                    <a:cubicBezTo>
                      <a:pt x="96" y="68"/>
                      <a:pt x="96" y="68"/>
                      <a:pt x="96" y="68"/>
                    </a:cubicBezTo>
                    <a:cubicBezTo>
                      <a:pt x="97" y="68"/>
                      <a:pt x="97" y="68"/>
                      <a:pt x="97" y="68"/>
                    </a:cubicBezTo>
                    <a:cubicBezTo>
                      <a:pt x="98" y="67"/>
                      <a:pt x="98" y="67"/>
                      <a:pt x="98" y="67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103" y="68"/>
                      <a:pt x="103" y="68"/>
                      <a:pt x="103" y="68"/>
                    </a:cubicBezTo>
                    <a:cubicBezTo>
                      <a:pt x="101" y="65"/>
                      <a:pt x="101" y="65"/>
                      <a:pt x="101" y="65"/>
                    </a:cubicBezTo>
                    <a:cubicBezTo>
                      <a:pt x="100" y="63"/>
                      <a:pt x="100" y="63"/>
                      <a:pt x="100" y="63"/>
                    </a:cubicBezTo>
                    <a:cubicBezTo>
                      <a:pt x="100" y="63"/>
                      <a:pt x="101" y="63"/>
                      <a:pt x="101" y="63"/>
                    </a:cubicBezTo>
                    <a:cubicBezTo>
                      <a:pt x="101" y="63"/>
                      <a:pt x="101" y="63"/>
                      <a:pt x="101" y="63"/>
                    </a:cubicBezTo>
                    <a:cubicBezTo>
                      <a:pt x="102" y="61"/>
                      <a:pt x="102" y="61"/>
                      <a:pt x="102" y="61"/>
                    </a:cubicBezTo>
                    <a:cubicBezTo>
                      <a:pt x="100" y="61"/>
                      <a:pt x="100" y="61"/>
                      <a:pt x="100" y="61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102" y="60"/>
                      <a:pt x="102" y="60"/>
                      <a:pt x="102" y="60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2" y="58"/>
                      <a:pt x="102" y="58"/>
                      <a:pt x="102" y="58"/>
                    </a:cubicBezTo>
                    <a:cubicBezTo>
                      <a:pt x="102" y="58"/>
                      <a:pt x="102" y="58"/>
                      <a:pt x="102" y="58"/>
                    </a:cubicBezTo>
                    <a:cubicBezTo>
                      <a:pt x="104" y="59"/>
                      <a:pt x="104" y="59"/>
                      <a:pt x="104" y="59"/>
                    </a:cubicBezTo>
                    <a:cubicBezTo>
                      <a:pt x="103" y="57"/>
                      <a:pt x="103" y="57"/>
                      <a:pt x="103" y="57"/>
                    </a:cubicBezTo>
                    <a:cubicBezTo>
                      <a:pt x="104" y="57"/>
                      <a:pt x="104" y="57"/>
                      <a:pt x="104" y="57"/>
                    </a:cubicBezTo>
                    <a:cubicBezTo>
                      <a:pt x="104" y="57"/>
                      <a:pt x="104" y="57"/>
                      <a:pt x="104" y="57"/>
                    </a:cubicBezTo>
                    <a:cubicBezTo>
                      <a:pt x="105" y="57"/>
                      <a:pt x="105" y="57"/>
                      <a:pt x="105" y="57"/>
                    </a:cubicBezTo>
                    <a:cubicBezTo>
                      <a:pt x="105" y="57"/>
                      <a:pt x="105" y="57"/>
                      <a:pt x="105" y="57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57"/>
                      <a:pt x="107" y="57"/>
                      <a:pt x="107" y="57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8" y="58"/>
                      <a:pt x="108" y="58"/>
                      <a:pt x="108" y="58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109" y="56"/>
                      <a:pt x="109" y="56"/>
                      <a:pt x="109" y="56"/>
                    </a:cubicBezTo>
                    <a:cubicBezTo>
                      <a:pt x="110" y="56"/>
                      <a:pt x="110" y="56"/>
                      <a:pt x="110" y="56"/>
                    </a:cubicBezTo>
                    <a:cubicBezTo>
                      <a:pt x="109" y="56"/>
                      <a:pt x="109" y="56"/>
                      <a:pt x="109" y="56"/>
                    </a:cubicBezTo>
                    <a:cubicBezTo>
                      <a:pt x="111" y="59"/>
                      <a:pt x="111" y="59"/>
                      <a:pt x="111" y="59"/>
                    </a:cubicBezTo>
                    <a:cubicBezTo>
                      <a:pt x="111" y="58"/>
                      <a:pt x="111" y="58"/>
                      <a:pt x="111" y="58"/>
                    </a:cubicBezTo>
                    <a:cubicBezTo>
                      <a:pt x="111" y="58"/>
                      <a:pt x="111" y="58"/>
                      <a:pt x="111" y="58"/>
                    </a:cubicBezTo>
                    <a:cubicBezTo>
                      <a:pt x="112" y="59"/>
                      <a:pt x="112" y="59"/>
                      <a:pt x="112" y="59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1"/>
                      <a:pt x="118" y="61"/>
                      <a:pt x="118" y="61"/>
                    </a:cubicBezTo>
                    <a:cubicBezTo>
                      <a:pt x="119" y="63"/>
                      <a:pt x="119" y="63"/>
                      <a:pt x="119" y="63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1" y="67"/>
                      <a:pt x="121" y="67"/>
                      <a:pt x="121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24" y="69"/>
                      <a:pt x="124" y="69"/>
                      <a:pt x="124" y="69"/>
                    </a:cubicBezTo>
                    <a:cubicBezTo>
                      <a:pt x="127" y="73"/>
                      <a:pt x="127" y="73"/>
                      <a:pt x="127" y="73"/>
                    </a:cubicBezTo>
                    <a:cubicBezTo>
                      <a:pt x="127" y="74"/>
                      <a:pt x="127" y="74"/>
                      <a:pt x="127" y="74"/>
                    </a:cubicBezTo>
                    <a:cubicBezTo>
                      <a:pt x="129" y="75"/>
                      <a:pt x="129" y="75"/>
                      <a:pt x="129" y="75"/>
                    </a:cubicBezTo>
                    <a:cubicBezTo>
                      <a:pt x="131" y="76"/>
                      <a:pt x="131" y="76"/>
                      <a:pt x="131" y="76"/>
                    </a:cubicBezTo>
                    <a:cubicBezTo>
                      <a:pt x="132" y="75"/>
                      <a:pt x="132" y="75"/>
                      <a:pt x="132" y="75"/>
                    </a:cubicBezTo>
                    <a:cubicBezTo>
                      <a:pt x="133" y="75"/>
                      <a:pt x="133" y="75"/>
                      <a:pt x="133" y="75"/>
                    </a:cubicBezTo>
                    <a:cubicBezTo>
                      <a:pt x="134" y="76"/>
                      <a:pt x="134" y="76"/>
                      <a:pt x="134" y="76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138" y="76"/>
                      <a:pt x="138" y="76"/>
                      <a:pt x="138" y="76"/>
                    </a:cubicBezTo>
                    <a:cubicBezTo>
                      <a:pt x="139" y="76"/>
                      <a:pt x="139" y="76"/>
                      <a:pt x="139" y="76"/>
                    </a:cubicBezTo>
                    <a:cubicBezTo>
                      <a:pt x="141" y="76"/>
                      <a:pt x="141" y="76"/>
                      <a:pt x="141" y="76"/>
                    </a:cubicBezTo>
                    <a:cubicBezTo>
                      <a:pt x="142" y="77"/>
                      <a:pt x="142" y="77"/>
                      <a:pt x="142" y="77"/>
                    </a:cubicBezTo>
                    <a:cubicBezTo>
                      <a:pt x="144" y="77"/>
                      <a:pt x="144" y="77"/>
                      <a:pt x="144" y="77"/>
                    </a:cubicBezTo>
                    <a:cubicBezTo>
                      <a:pt x="145" y="78"/>
                      <a:pt x="145" y="78"/>
                      <a:pt x="145" y="78"/>
                    </a:cubicBezTo>
                    <a:cubicBezTo>
                      <a:pt x="146" y="77"/>
                      <a:pt x="146" y="77"/>
                      <a:pt x="146" y="77"/>
                    </a:cubicBezTo>
                    <a:cubicBezTo>
                      <a:pt x="145" y="78"/>
                      <a:pt x="145" y="78"/>
                      <a:pt x="145" y="78"/>
                    </a:cubicBezTo>
                    <a:cubicBezTo>
                      <a:pt x="147" y="79"/>
                      <a:pt x="147" y="79"/>
                      <a:pt x="147" y="79"/>
                    </a:cubicBezTo>
                    <a:cubicBezTo>
                      <a:pt x="149" y="80"/>
                      <a:pt x="149" y="80"/>
                      <a:pt x="149" y="80"/>
                    </a:cubicBezTo>
                    <a:cubicBezTo>
                      <a:pt x="151" y="79"/>
                      <a:pt x="151" y="79"/>
                      <a:pt x="151" y="79"/>
                    </a:cubicBezTo>
                    <a:cubicBezTo>
                      <a:pt x="152" y="78"/>
                      <a:pt x="152" y="78"/>
                      <a:pt x="152" y="78"/>
                    </a:cubicBezTo>
                    <a:cubicBezTo>
                      <a:pt x="150" y="76"/>
                      <a:pt x="150" y="76"/>
                      <a:pt x="150" y="76"/>
                    </a:cubicBezTo>
                    <a:cubicBezTo>
                      <a:pt x="150" y="76"/>
                      <a:pt x="150" y="76"/>
                      <a:pt x="150" y="76"/>
                    </a:cubicBezTo>
                    <a:cubicBezTo>
                      <a:pt x="151" y="77"/>
                      <a:pt x="151" y="77"/>
                      <a:pt x="151" y="77"/>
                    </a:cubicBezTo>
                    <a:cubicBezTo>
                      <a:pt x="154" y="75"/>
                      <a:pt x="154" y="75"/>
                      <a:pt x="154" y="75"/>
                    </a:cubicBezTo>
                    <a:cubicBezTo>
                      <a:pt x="155" y="75"/>
                      <a:pt x="155" y="75"/>
                      <a:pt x="155" y="75"/>
                    </a:cubicBezTo>
                    <a:cubicBezTo>
                      <a:pt x="156" y="75"/>
                      <a:pt x="156" y="75"/>
                      <a:pt x="156" y="75"/>
                    </a:cubicBezTo>
                    <a:cubicBezTo>
                      <a:pt x="156" y="74"/>
                      <a:pt x="156" y="74"/>
                      <a:pt x="156" y="74"/>
                    </a:cubicBezTo>
                    <a:cubicBezTo>
                      <a:pt x="157" y="74"/>
                      <a:pt x="157" y="74"/>
                      <a:pt x="157" y="74"/>
                    </a:cubicBezTo>
                    <a:cubicBezTo>
                      <a:pt x="157" y="72"/>
                      <a:pt x="157" y="72"/>
                      <a:pt x="157" y="72"/>
                    </a:cubicBezTo>
                    <a:cubicBezTo>
                      <a:pt x="156" y="72"/>
                      <a:pt x="156" y="72"/>
                      <a:pt x="156" y="72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1"/>
                      <a:pt x="154" y="71"/>
                      <a:pt x="154" y="71"/>
                    </a:cubicBezTo>
                    <a:cubicBezTo>
                      <a:pt x="154" y="70"/>
                      <a:pt x="154" y="70"/>
                      <a:pt x="154" y="70"/>
                    </a:cubicBezTo>
                    <a:cubicBezTo>
                      <a:pt x="153" y="70"/>
                      <a:pt x="153" y="70"/>
                      <a:pt x="153" y="70"/>
                    </a:cubicBezTo>
                    <a:cubicBezTo>
                      <a:pt x="153" y="69"/>
                      <a:pt x="153" y="69"/>
                      <a:pt x="153" y="69"/>
                    </a:cubicBezTo>
                    <a:cubicBezTo>
                      <a:pt x="152" y="69"/>
                      <a:pt x="152" y="69"/>
                      <a:pt x="152" y="69"/>
                    </a:cubicBezTo>
                    <a:cubicBezTo>
                      <a:pt x="151" y="69"/>
                      <a:pt x="151" y="69"/>
                      <a:pt x="151" y="69"/>
                    </a:cubicBezTo>
                    <a:cubicBezTo>
                      <a:pt x="151" y="69"/>
                      <a:pt x="151" y="69"/>
                      <a:pt x="151" y="69"/>
                    </a:cubicBezTo>
                    <a:cubicBezTo>
                      <a:pt x="150" y="68"/>
                      <a:pt x="150" y="68"/>
                      <a:pt x="150" y="68"/>
                    </a:cubicBezTo>
                    <a:cubicBezTo>
                      <a:pt x="148" y="67"/>
                      <a:pt x="148" y="67"/>
                      <a:pt x="148" y="67"/>
                    </a:cubicBezTo>
                    <a:cubicBezTo>
                      <a:pt x="147" y="68"/>
                      <a:pt x="147" y="68"/>
                      <a:pt x="147" y="68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9" y="70"/>
                      <a:pt x="149" y="70"/>
                      <a:pt x="149" y="70"/>
                    </a:cubicBezTo>
                    <a:cubicBezTo>
                      <a:pt x="149" y="71"/>
                      <a:pt x="149" y="71"/>
                      <a:pt x="149" y="71"/>
                    </a:cubicBezTo>
                    <a:cubicBezTo>
                      <a:pt x="151" y="71"/>
                      <a:pt x="151" y="71"/>
                      <a:pt x="151" y="71"/>
                    </a:cubicBezTo>
                    <a:cubicBezTo>
                      <a:pt x="151" y="71"/>
                      <a:pt x="151" y="71"/>
                      <a:pt x="151" y="71"/>
                    </a:cubicBezTo>
                    <a:cubicBezTo>
                      <a:pt x="151" y="71"/>
                      <a:pt x="151" y="71"/>
                      <a:pt x="151" y="71"/>
                    </a:cubicBezTo>
                    <a:cubicBezTo>
                      <a:pt x="152" y="72"/>
                      <a:pt x="152" y="72"/>
                      <a:pt x="152" y="72"/>
                    </a:cubicBezTo>
                    <a:cubicBezTo>
                      <a:pt x="152" y="72"/>
                      <a:pt x="152" y="72"/>
                      <a:pt x="152" y="72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3" y="74"/>
                      <a:pt x="153" y="74"/>
                      <a:pt x="153" y="74"/>
                    </a:cubicBezTo>
                    <a:cubicBezTo>
                      <a:pt x="153" y="74"/>
                      <a:pt x="153" y="74"/>
                      <a:pt x="153" y="74"/>
                    </a:cubicBezTo>
                    <a:cubicBezTo>
                      <a:pt x="153" y="75"/>
                      <a:pt x="153" y="75"/>
                      <a:pt x="153" y="75"/>
                    </a:cubicBezTo>
                    <a:cubicBezTo>
                      <a:pt x="150" y="74"/>
                      <a:pt x="150" y="74"/>
                      <a:pt x="150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6" y="72"/>
                      <a:pt x="146" y="72"/>
                      <a:pt x="146" y="72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47" y="70"/>
                      <a:pt x="147" y="70"/>
                      <a:pt x="147" y="70"/>
                    </a:cubicBezTo>
                    <a:cubicBezTo>
                      <a:pt x="144" y="70"/>
                      <a:pt x="144" y="70"/>
                      <a:pt x="144" y="70"/>
                    </a:cubicBezTo>
                    <a:cubicBezTo>
                      <a:pt x="142" y="70"/>
                      <a:pt x="142" y="70"/>
                      <a:pt x="142" y="70"/>
                    </a:cubicBezTo>
                    <a:cubicBezTo>
                      <a:pt x="141" y="69"/>
                      <a:pt x="141" y="69"/>
                      <a:pt x="141" y="69"/>
                    </a:cubicBezTo>
                    <a:cubicBezTo>
                      <a:pt x="141" y="69"/>
                      <a:pt x="141" y="69"/>
                      <a:pt x="141" y="69"/>
                    </a:cubicBezTo>
                    <a:cubicBezTo>
                      <a:pt x="142" y="68"/>
                      <a:pt x="142" y="68"/>
                      <a:pt x="142" y="68"/>
                    </a:cubicBezTo>
                    <a:lnTo>
                      <a:pt x="142" y="67"/>
                    </a:lnTo>
                    <a:close/>
                    <a:moveTo>
                      <a:pt x="8" y="7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lnTo>
                      <a:pt x="8" y="7"/>
                    </a:lnTo>
                    <a:close/>
                    <a:moveTo>
                      <a:pt x="96" y="63"/>
                    </a:move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6" y="62"/>
                      <a:pt x="96" y="62"/>
                      <a:pt x="96" y="62"/>
                    </a:cubicBezTo>
                    <a:lnTo>
                      <a:pt x="96" y="63"/>
                    </a:lnTo>
                    <a:close/>
                    <a:moveTo>
                      <a:pt x="99" y="61"/>
                    </a:moveTo>
                    <a:cubicBezTo>
                      <a:pt x="96" y="62"/>
                      <a:pt x="96" y="62"/>
                      <a:pt x="96" y="62"/>
                    </a:cubicBezTo>
                    <a:cubicBezTo>
                      <a:pt x="97" y="61"/>
                      <a:pt x="97" y="61"/>
                      <a:pt x="97" y="61"/>
                    </a:cubicBezTo>
                    <a:cubicBezTo>
                      <a:pt x="98" y="61"/>
                      <a:pt x="98" y="61"/>
                      <a:pt x="98" y="61"/>
                    </a:cubicBezTo>
                    <a:cubicBezTo>
                      <a:pt x="99" y="61"/>
                      <a:pt x="99" y="61"/>
                      <a:pt x="99" y="61"/>
                    </a:cubicBezTo>
                    <a:close/>
                    <a:moveTo>
                      <a:pt x="106" y="55"/>
                    </a:moveTo>
                    <a:cubicBezTo>
                      <a:pt x="105" y="54"/>
                      <a:pt x="105" y="54"/>
                      <a:pt x="105" y="54"/>
                    </a:cubicBezTo>
                    <a:cubicBezTo>
                      <a:pt x="105" y="54"/>
                      <a:pt x="105" y="54"/>
                      <a:pt x="105" y="54"/>
                    </a:cubicBezTo>
                    <a:cubicBezTo>
                      <a:pt x="106" y="54"/>
                      <a:pt x="106" y="54"/>
                      <a:pt x="106" y="54"/>
                    </a:cubicBezTo>
                    <a:lnTo>
                      <a:pt x="106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5" name="Freeform 6223">
                <a:extLst>
                  <a:ext uri="{FF2B5EF4-FFF2-40B4-BE49-F238E27FC236}">
                    <a16:creationId xmlns:a16="http://schemas.microsoft.com/office/drawing/2014/main" id="{85A8D820-B9E6-4C93-815B-2E4C372A94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97" y="3028"/>
                <a:ext cx="6" cy="6"/>
              </a:xfrm>
              <a:custGeom>
                <a:avLst/>
                <a:gdLst>
                  <a:gd name="T0" fmla="*/ 0 w 6"/>
                  <a:gd name="T1" fmla="*/ 2 h 6"/>
                  <a:gd name="T2" fmla="*/ 0 w 6"/>
                  <a:gd name="T3" fmla="*/ 4 h 6"/>
                  <a:gd name="T4" fmla="*/ 2 w 6"/>
                  <a:gd name="T5" fmla="*/ 6 h 6"/>
                  <a:gd name="T6" fmla="*/ 6 w 6"/>
                  <a:gd name="T7" fmla="*/ 4 h 6"/>
                  <a:gd name="T8" fmla="*/ 6 w 6"/>
                  <a:gd name="T9" fmla="*/ 0 h 6"/>
                  <a:gd name="T10" fmla="*/ 2 w 6"/>
                  <a:gd name="T11" fmla="*/ 0 h 6"/>
                  <a:gd name="T12" fmla="*/ 0 w 6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2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6" name="Freeform 6224">
                <a:extLst>
                  <a:ext uri="{FF2B5EF4-FFF2-40B4-BE49-F238E27FC236}">
                    <a16:creationId xmlns:a16="http://schemas.microsoft.com/office/drawing/2014/main" id="{0D163B32-40CA-4F3B-B31D-BEFDF700719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56" y="2903"/>
                <a:ext cx="34" cy="37"/>
              </a:xfrm>
              <a:custGeom>
                <a:avLst/>
                <a:gdLst>
                  <a:gd name="T0" fmla="*/ 26 w 34"/>
                  <a:gd name="T1" fmla="*/ 15 h 37"/>
                  <a:gd name="T2" fmla="*/ 25 w 34"/>
                  <a:gd name="T3" fmla="*/ 13 h 37"/>
                  <a:gd name="T4" fmla="*/ 23 w 34"/>
                  <a:gd name="T5" fmla="*/ 11 h 37"/>
                  <a:gd name="T6" fmla="*/ 17 w 34"/>
                  <a:gd name="T7" fmla="*/ 11 h 37"/>
                  <a:gd name="T8" fmla="*/ 13 w 34"/>
                  <a:gd name="T9" fmla="*/ 6 h 37"/>
                  <a:gd name="T10" fmla="*/ 8 w 34"/>
                  <a:gd name="T11" fmla="*/ 6 h 37"/>
                  <a:gd name="T12" fmla="*/ 0 w 34"/>
                  <a:gd name="T13" fmla="*/ 0 h 37"/>
                  <a:gd name="T14" fmla="*/ 0 w 34"/>
                  <a:gd name="T15" fmla="*/ 6 h 37"/>
                  <a:gd name="T16" fmla="*/ 2 w 34"/>
                  <a:gd name="T17" fmla="*/ 8 h 37"/>
                  <a:gd name="T18" fmla="*/ 13 w 34"/>
                  <a:gd name="T19" fmla="*/ 13 h 37"/>
                  <a:gd name="T20" fmla="*/ 17 w 34"/>
                  <a:gd name="T21" fmla="*/ 15 h 37"/>
                  <a:gd name="T22" fmla="*/ 21 w 34"/>
                  <a:gd name="T23" fmla="*/ 15 h 37"/>
                  <a:gd name="T24" fmla="*/ 26 w 34"/>
                  <a:gd name="T25" fmla="*/ 21 h 37"/>
                  <a:gd name="T26" fmla="*/ 28 w 34"/>
                  <a:gd name="T27" fmla="*/ 26 h 37"/>
                  <a:gd name="T28" fmla="*/ 26 w 34"/>
                  <a:gd name="T29" fmla="*/ 28 h 37"/>
                  <a:gd name="T30" fmla="*/ 26 w 34"/>
                  <a:gd name="T31" fmla="*/ 32 h 37"/>
                  <a:gd name="T32" fmla="*/ 32 w 34"/>
                  <a:gd name="T33" fmla="*/ 37 h 37"/>
                  <a:gd name="T34" fmla="*/ 34 w 34"/>
                  <a:gd name="T35" fmla="*/ 32 h 37"/>
                  <a:gd name="T36" fmla="*/ 34 w 34"/>
                  <a:gd name="T37" fmla="*/ 28 h 37"/>
                  <a:gd name="T38" fmla="*/ 34 w 34"/>
                  <a:gd name="T39" fmla="*/ 26 h 37"/>
                  <a:gd name="T40" fmla="*/ 32 w 34"/>
                  <a:gd name="T41" fmla="*/ 24 h 37"/>
                  <a:gd name="T42" fmla="*/ 32 w 34"/>
                  <a:gd name="T43" fmla="*/ 19 h 37"/>
                  <a:gd name="T44" fmla="*/ 30 w 34"/>
                  <a:gd name="T45" fmla="*/ 19 h 37"/>
                  <a:gd name="T46" fmla="*/ 26 w 34"/>
                  <a:gd name="T47" fmla="*/ 1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7">
                    <a:moveTo>
                      <a:pt x="26" y="15"/>
                    </a:moveTo>
                    <a:lnTo>
                      <a:pt x="25" y="13"/>
                    </a:lnTo>
                    <a:lnTo>
                      <a:pt x="23" y="11"/>
                    </a:lnTo>
                    <a:lnTo>
                      <a:pt x="17" y="11"/>
                    </a:lnTo>
                    <a:lnTo>
                      <a:pt x="13" y="6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13" y="13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6" y="21"/>
                    </a:lnTo>
                    <a:lnTo>
                      <a:pt x="28" y="26"/>
                    </a:lnTo>
                    <a:lnTo>
                      <a:pt x="26" y="28"/>
                    </a:lnTo>
                    <a:lnTo>
                      <a:pt x="26" y="32"/>
                    </a:lnTo>
                    <a:lnTo>
                      <a:pt x="32" y="37"/>
                    </a:lnTo>
                    <a:lnTo>
                      <a:pt x="34" y="32"/>
                    </a:lnTo>
                    <a:lnTo>
                      <a:pt x="34" y="28"/>
                    </a:lnTo>
                    <a:lnTo>
                      <a:pt x="34" y="26"/>
                    </a:lnTo>
                    <a:lnTo>
                      <a:pt x="32" y="24"/>
                    </a:lnTo>
                    <a:lnTo>
                      <a:pt x="32" y="19"/>
                    </a:lnTo>
                    <a:lnTo>
                      <a:pt x="30" y="19"/>
                    </a:lnTo>
                    <a:lnTo>
                      <a:pt x="2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7" name="Freeform 6225">
                <a:extLst>
                  <a:ext uri="{FF2B5EF4-FFF2-40B4-BE49-F238E27FC236}">
                    <a16:creationId xmlns:a16="http://schemas.microsoft.com/office/drawing/2014/main" id="{C2201189-9BEB-4075-8805-AB2DE9CCC63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77" y="2993"/>
                <a:ext cx="9" cy="11"/>
              </a:xfrm>
              <a:custGeom>
                <a:avLst/>
                <a:gdLst>
                  <a:gd name="T0" fmla="*/ 0 w 9"/>
                  <a:gd name="T1" fmla="*/ 5 h 11"/>
                  <a:gd name="T2" fmla="*/ 2 w 9"/>
                  <a:gd name="T3" fmla="*/ 7 h 11"/>
                  <a:gd name="T4" fmla="*/ 4 w 9"/>
                  <a:gd name="T5" fmla="*/ 7 h 11"/>
                  <a:gd name="T6" fmla="*/ 9 w 9"/>
                  <a:gd name="T7" fmla="*/ 11 h 11"/>
                  <a:gd name="T8" fmla="*/ 7 w 9"/>
                  <a:gd name="T9" fmla="*/ 5 h 11"/>
                  <a:gd name="T10" fmla="*/ 2 w 9"/>
                  <a:gd name="T11" fmla="*/ 0 h 11"/>
                  <a:gd name="T12" fmla="*/ 0 w 9"/>
                  <a:gd name="T13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0" y="5"/>
                    </a:moveTo>
                    <a:lnTo>
                      <a:pt x="2" y="7"/>
                    </a:lnTo>
                    <a:lnTo>
                      <a:pt x="4" y="7"/>
                    </a:lnTo>
                    <a:lnTo>
                      <a:pt x="9" y="11"/>
                    </a:lnTo>
                    <a:lnTo>
                      <a:pt x="7" y="5"/>
                    </a:lnTo>
                    <a:lnTo>
                      <a:pt x="2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8" name="Freeform 6226">
                <a:extLst>
                  <a:ext uri="{FF2B5EF4-FFF2-40B4-BE49-F238E27FC236}">
                    <a16:creationId xmlns:a16="http://schemas.microsoft.com/office/drawing/2014/main" id="{CF1375CF-29D3-4B92-BD12-3336BCE103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84" y="3030"/>
                <a:ext cx="12" cy="5"/>
              </a:xfrm>
              <a:custGeom>
                <a:avLst/>
                <a:gdLst>
                  <a:gd name="T0" fmla="*/ 12 w 12"/>
                  <a:gd name="T1" fmla="*/ 5 h 5"/>
                  <a:gd name="T2" fmla="*/ 10 w 12"/>
                  <a:gd name="T3" fmla="*/ 2 h 5"/>
                  <a:gd name="T4" fmla="*/ 8 w 12"/>
                  <a:gd name="T5" fmla="*/ 2 h 5"/>
                  <a:gd name="T6" fmla="*/ 4 w 12"/>
                  <a:gd name="T7" fmla="*/ 0 h 5"/>
                  <a:gd name="T8" fmla="*/ 0 w 12"/>
                  <a:gd name="T9" fmla="*/ 0 h 5"/>
                  <a:gd name="T10" fmla="*/ 6 w 12"/>
                  <a:gd name="T11" fmla="*/ 5 h 5"/>
                  <a:gd name="T12" fmla="*/ 8 w 12"/>
                  <a:gd name="T13" fmla="*/ 5 h 5"/>
                  <a:gd name="T14" fmla="*/ 10 w 12"/>
                  <a:gd name="T15" fmla="*/ 5 h 5"/>
                  <a:gd name="T16" fmla="*/ 12 w 12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5">
                    <a:moveTo>
                      <a:pt x="12" y="5"/>
                    </a:moveTo>
                    <a:lnTo>
                      <a:pt x="10" y="2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6" y="5"/>
                    </a:lnTo>
                    <a:lnTo>
                      <a:pt x="8" y="5"/>
                    </a:lnTo>
                    <a:lnTo>
                      <a:pt x="10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9" name="Freeform 6227">
                <a:extLst>
                  <a:ext uri="{FF2B5EF4-FFF2-40B4-BE49-F238E27FC236}">
                    <a16:creationId xmlns:a16="http://schemas.microsoft.com/office/drawing/2014/main" id="{86BE45AF-135C-432F-8F80-C765E892849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45" y="2903"/>
                <a:ext cx="8" cy="8"/>
              </a:xfrm>
              <a:custGeom>
                <a:avLst/>
                <a:gdLst>
                  <a:gd name="T0" fmla="*/ 0 w 8"/>
                  <a:gd name="T1" fmla="*/ 2 h 8"/>
                  <a:gd name="T2" fmla="*/ 0 w 8"/>
                  <a:gd name="T3" fmla="*/ 6 h 8"/>
                  <a:gd name="T4" fmla="*/ 4 w 8"/>
                  <a:gd name="T5" fmla="*/ 8 h 8"/>
                  <a:gd name="T6" fmla="*/ 8 w 8"/>
                  <a:gd name="T7" fmla="*/ 6 h 8"/>
                  <a:gd name="T8" fmla="*/ 8 w 8"/>
                  <a:gd name="T9" fmla="*/ 2 h 8"/>
                  <a:gd name="T10" fmla="*/ 6 w 8"/>
                  <a:gd name="T11" fmla="*/ 0 h 8"/>
                  <a:gd name="T12" fmla="*/ 0 w 8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2"/>
                    </a:moveTo>
                    <a:lnTo>
                      <a:pt x="0" y="6"/>
                    </a:lnTo>
                    <a:lnTo>
                      <a:pt x="4" y="8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0" name="Freeform 6228">
                <a:extLst>
                  <a:ext uri="{FF2B5EF4-FFF2-40B4-BE49-F238E27FC236}">
                    <a16:creationId xmlns:a16="http://schemas.microsoft.com/office/drawing/2014/main" id="{5663631C-AFF3-4759-BE40-AB0C14E9E42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56" y="2985"/>
                <a:ext cx="6" cy="9"/>
              </a:xfrm>
              <a:custGeom>
                <a:avLst/>
                <a:gdLst>
                  <a:gd name="T0" fmla="*/ 6 w 6"/>
                  <a:gd name="T1" fmla="*/ 9 h 9"/>
                  <a:gd name="T2" fmla="*/ 6 w 6"/>
                  <a:gd name="T3" fmla="*/ 6 h 9"/>
                  <a:gd name="T4" fmla="*/ 6 w 6"/>
                  <a:gd name="T5" fmla="*/ 0 h 9"/>
                  <a:gd name="T6" fmla="*/ 2 w 6"/>
                  <a:gd name="T7" fmla="*/ 2 h 9"/>
                  <a:gd name="T8" fmla="*/ 0 w 6"/>
                  <a:gd name="T9" fmla="*/ 4 h 9"/>
                  <a:gd name="T10" fmla="*/ 2 w 6"/>
                  <a:gd name="T11" fmla="*/ 6 h 9"/>
                  <a:gd name="T12" fmla="*/ 2 w 6"/>
                  <a:gd name="T13" fmla="*/ 6 h 9"/>
                  <a:gd name="T14" fmla="*/ 2 w 6"/>
                  <a:gd name="T15" fmla="*/ 8 h 9"/>
                  <a:gd name="T16" fmla="*/ 2 w 6"/>
                  <a:gd name="T17" fmla="*/ 9 h 9"/>
                  <a:gd name="T18" fmla="*/ 6 w 6"/>
                  <a:gd name="T1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9">
                    <a:moveTo>
                      <a:pt x="6" y="9"/>
                    </a:moveTo>
                    <a:lnTo>
                      <a:pt x="6" y="6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2" y="9"/>
                    </a:lnTo>
                    <a:lnTo>
                      <a:pt x="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1" name="Freeform 6229">
                <a:extLst>
                  <a:ext uri="{FF2B5EF4-FFF2-40B4-BE49-F238E27FC236}">
                    <a16:creationId xmlns:a16="http://schemas.microsoft.com/office/drawing/2014/main" id="{21631B63-8FA6-46FB-A3D1-D57991F622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88" y="2931"/>
                <a:ext cx="5" cy="7"/>
              </a:xfrm>
              <a:custGeom>
                <a:avLst/>
                <a:gdLst>
                  <a:gd name="T0" fmla="*/ 5 w 5"/>
                  <a:gd name="T1" fmla="*/ 6 h 7"/>
                  <a:gd name="T2" fmla="*/ 5 w 5"/>
                  <a:gd name="T3" fmla="*/ 0 h 7"/>
                  <a:gd name="T4" fmla="*/ 0 w 5"/>
                  <a:gd name="T5" fmla="*/ 4 h 7"/>
                  <a:gd name="T6" fmla="*/ 1 w 5"/>
                  <a:gd name="T7" fmla="*/ 7 h 7"/>
                  <a:gd name="T8" fmla="*/ 5 w 5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5" y="6"/>
                    </a:moveTo>
                    <a:lnTo>
                      <a:pt x="5" y="0"/>
                    </a:lnTo>
                    <a:lnTo>
                      <a:pt x="0" y="4"/>
                    </a:lnTo>
                    <a:lnTo>
                      <a:pt x="1" y="7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2" name="Freeform 6230">
                <a:extLst>
                  <a:ext uri="{FF2B5EF4-FFF2-40B4-BE49-F238E27FC236}">
                    <a16:creationId xmlns:a16="http://schemas.microsoft.com/office/drawing/2014/main" id="{4BF5AE3F-EC66-4D64-B89E-D2548CCA7E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38" y="2884"/>
                <a:ext cx="5" cy="8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4 h 8"/>
                  <a:gd name="T4" fmla="*/ 4 w 5"/>
                  <a:gd name="T5" fmla="*/ 0 h 8"/>
                  <a:gd name="T6" fmla="*/ 0 w 5"/>
                  <a:gd name="T7" fmla="*/ 0 h 8"/>
                  <a:gd name="T8" fmla="*/ 0 w 5"/>
                  <a:gd name="T9" fmla="*/ 4 h 8"/>
                  <a:gd name="T10" fmla="*/ 5 w 5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3" name="Freeform 6231">
                <a:extLst>
                  <a:ext uri="{FF2B5EF4-FFF2-40B4-BE49-F238E27FC236}">
                    <a16:creationId xmlns:a16="http://schemas.microsoft.com/office/drawing/2014/main" id="{27203758-3B2B-4397-B2A0-07FD306423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99" y="2896"/>
                <a:ext cx="13" cy="5"/>
              </a:xfrm>
              <a:custGeom>
                <a:avLst/>
                <a:gdLst>
                  <a:gd name="T0" fmla="*/ 5 w 7"/>
                  <a:gd name="T1" fmla="*/ 0 h 3"/>
                  <a:gd name="T2" fmla="*/ 4 w 7"/>
                  <a:gd name="T3" fmla="*/ 0 h 3"/>
                  <a:gd name="T4" fmla="*/ 3 w 7"/>
                  <a:gd name="T5" fmla="*/ 0 h 3"/>
                  <a:gd name="T6" fmla="*/ 2 w 7"/>
                  <a:gd name="T7" fmla="*/ 0 h 3"/>
                  <a:gd name="T8" fmla="*/ 1 w 7"/>
                  <a:gd name="T9" fmla="*/ 0 h 3"/>
                  <a:gd name="T10" fmla="*/ 0 w 7"/>
                  <a:gd name="T11" fmla="*/ 0 h 3"/>
                  <a:gd name="T12" fmla="*/ 0 w 7"/>
                  <a:gd name="T13" fmla="*/ 1 h 3"/>
                  <a:gd name="T14" fmla="*/ 0 w 7"/>
                  <a:gd name="T15" fmla="*/ 1 h 3"/>
                  <a:gd name="T16" fmla="*/ 0 w 7"/>
                  <a:gd name="T17" fmla="*/ 1 h 3"/>
                  <a:gd name="T18" fmla="*/ 0 w 7"/>
                  <a:gd name="T19" fmla="*/ 2 h 3"/>
                  <a:gd name="T20" fmla="*/ 0 w 7"/>
                  <a:gd name="T21" fmla="*/ 2 h 3"/>
                  <a:gd name="T22" fmla="*/ 2 w 7"/>
                  <a:gd name="T23" fmla="*/ 3 h 3"/>
                  <a:gd name="T24" fmla="*/ 2 w 7"/>
                  <a:gd name="T25" fmla="*/ 3 h 3"/>
                  <a:gd name="T26" fmla="*/ 5 w 7"/>
                  <a:gd name="T27" fmla="*/ 3 h 3"/>
                  <a:gd name="T28" fmla="*/ 7 w 7"/>
                  <a:gd name="T29" fmla="*/ 1 h 3"/>
                  <a:gd name="T30" fmla="*/ 5 w 7"/>
                  <a:gd name="T3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" h="3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4" name="Freeform 6232">
                <a:extLst>
                  <a:ext uri="{FF2B5EF4-FFF2-40B4-BE49-F238E27FC236}">
                    <a16:creationId xmlns:a16="http://schemas.microsoft.com/office/drawing/2014/main" id="{9F705290-E42F-45B9-9EC4-53970145BF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12" y="2944"/>
                <a:ext cx="7" cy="9"/>
              </a:xfrm>
              <a:custGeom>
                <a:avLst/>
                <a:gdLst>
                  <a:gd name="T0" fmla="*/ 7 w 7"/>
                  <a:gd name="T1" fmla="*/ 6 h 9"/>
                  <a:gd name="T2" fmla="*/ 5 w 7"/>
                  <a:gd name="T3" fmla="*/ 2 h 9"/>
                  <a:gd name="T4" fmla="*/ 3 w 7"/>
                  <a:gd name="T5" fmla="*/ 0 h 9"/>
                  <a:gd name="T6" fmla="*/ 0 w 7"/>
                  <a:gd name="T7" fmla="*/ 4 h 9"/>
                  <a:gd name="T8" fmla="*/ 2 w 7"/>
                  <a:gd name="T9" fmla="*/ 6 h 9"/>
                  <a:gd name="T10" fmla="*/ 5 w 7"/>
                  <a:gd name="T11" fmla="*/ 9 h 9"/>
                  <a:gd name="T12" fmla="*/ 7 w 7"/>
                  <a:gd name="T1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9">
                    <a:moveTo>
                      <a:pt x="7" y="6"/>
                    </a:moveTo>
                    <a:lnTo>
                      <a:pt x="5" y="2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5" y="9"/>
                    </a:lnTo>
                    <a:lnTo>
                      <a:pt x="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5" name="Freeform 6233">
                <a:extLst>
                  <a:ext uri="{FF2B5EF4-FFF2-40B4-BE49-F238E27FC236}">
                    <a16:creationId xmlns:a16="http://schemas.microsoft.com/office/drawing/2014/main" id="{EF418F8E-DCA6-4F6E-A19F-E3323961F4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02" y="2940"/>
                <a:ext cx="6" cy="8"/>
              </a:xfrm>
              <a:custGeom>
                <a:avLst/>
                <a:gdLst>
                  <a:gd name="T0" fmla="*/ 0 w 6"/>
                  <a:gd name="T1" fmla="*/ 4 h 8"/>
                  <a:gd name="T2" fmla="*/ 2 w 6"/>
                  <a:gd name="T3" fmla="*/ 8 h 8"/>
                  <a:gd name="T4" fmla="*/ 6 w 6"/>
                  <a:gd name="T5" fmla="*/ 6 h 8"/>
                  <a:gd name="T6" fmla="*/ 6 w 6"/>
                  <a:gd name="T7" fmla="*/ 2 h 8"/>
                  <a:gd name="T8" fmla="*/ 2 w 6"/>
                  <a:gd name="T9" fmla="*/ 0 h 8"/>
                  <a:gd name="T10" fmla="*/ 0 w 6"/>
                  <a:gd name="T1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0" y="4"/>
                    </a:moveTo>
                    <a:lnTo>
                      <a:pt x="2" y="8"/>
                    </a:lnTo>
                    <a:lnTo>
                      <a:pt x="6" y="6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6" name="Freeform 6234">
                <a:extLst>
                  <a:ext uri="{FF2B5EF4-FFF2-40B4-BE49-F238E27FC236}">
                    <a16:creationId xmlns:a16="http://schemas.microsoft.com/office/drawing/2014/main" id="{508B8208-7B16-4AFA-B209-115095F0E43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19" y="2925"/>
                <a:ext cx="62" cy="34"/>
              </a:xfrm>
              <a:custGeom>
                <a:avLst/>
                <a:gdLst>
                  <a:gd name="T0" fmla="*/ 56 w 62"/>
                  <a:gd name="T1" fmla="*/ 15 h 34"/>
                  <a:gd name="T2" fmla="*/ 56 w 62"/>
                  <a:gd name="T3" fmla="*/ 15 h 34"/>
                  <a:gd name="T4" fmla="*/ 62 w 62"/>
                  <a:gd name="T5" fmla="*/ 12 h 34"/>
                  <a:gd name="T6" fmla="*/ 58 w 62"/>
                  <a:gd name="T7" fmla="*/ 0 h 34"/>
                  <a:gd name="T8" fmla="*/ 56 w 62"/>
                  <a:gd name="T9" fmla="*/ 4 h 34"/>
                  <a:gd name="T10" fmla="*/ 50 w 62"/>
                  <a:gd name="T11" fmla="*/ 2 h 34"/>
                  <a:gd name="T12" fmla="*/ 49 w 62"/>
                  <a:gd name="T13" fmla="*/ 12 h 34"/>
                  <a:gd name="T14" fmla="*/ 49 w 62"/>
                  <a:gd name="T15" fmla="*/ 13 h 34"/>
                  <a:gd name="T16" fmla="*/ 41 w 62"/>
                  <a:gd name="T17" fmla="*/ 17 h 34"/>
                  <a:gd name="T18" fmla="*/ 39 w 62"/>
                  <a:gd name="T19" fmla="*/ 21 h 34"/>
                  <a:gd name="T20" fmla="*/ 36 w 62"/>
                  <a:gd name="T21" fmla="*/ 21 h 34"/>
                  <a:gd name="T22" fmla="*/ 32 w 62"/>
                  <a:gd name="T23" fmla="*/ 19 h 34"/>
                  <a:gd name="T24" fmla="*/ 30 w 62"/>
                  <a:gd name="T25" fmla="*/ 21 h 34"/>
                  <a:gd name="T26" fmla="*/ 30 w 62"/>
                  <a:gd name="T27" fmla="*/ 17 h 34"/>
                  <a:gd name="T28" fmla="*/ 32 w 62"/>
                  <a:gd name="T29" fmla="*/ 13 h 34"/>
                  <a:gd name="T30" fmla="*/ 26 w 62"/>
                  <a:gd name="T31" fmla="*/ 12 h 34"/>
                  <a:gd name="T32" fmla="*/ 26 w 62"/>
                  <a:gd name="T33" fmla="*/ 15 h 34"/>
                  <a:gd name="T34" fmla="*/ 24 w 62"/>
                  <a:gd name="T35" fmla="*/ 17 h 34"/>
                  <a:gd name="T36" fmla="*/ 23 w 62"/>
                  <a:gd name="T37" fmla="*/ 19 h 34"/>
                  <a:gd name="T38" fmla="*/ 17 w 62"/>
                  <a:gd name="T39" fmla="*/ 21 h 34"/>
                  <a:gd name="T40" fmla="*/ 13 w 62"/>
                  <a:gd name="T41" fmla="*/ 19 h 34"/>
                  <a:gd name="T42" fmla="*/ 8 w 62"/>
                  <a:gd name="T43" fmla="*/ 21 h 34"/>
                  <a:gd name="T44" fmla="*/ 0 w 62"/>
                  <a:gd name="T45" fmla="*/ 23 h 34"/>
                  <a:gd name="T46" fmla="*/ 8 w 62"/>
                  <a:gd name="T47" fmla="*/ 28 h 34"/>
                  <a:gd name="T48" fmla="*/ 11 w 62"/>
                  <a:gd name="T49" fmla="*/ 34 h 34"/>
                  <a:gd name="T50" fmla="*/ 19 w 62"/>
                  <a:gd name="T51" fmla="*/ 32 h 34"/>
                  <a:gd name="T52" fmla="*/ 24 w 62"/>
                  <a:gd name="T53" fmla="*/ 34 h 34"/>
                  <a:gd name="T54" fmla="*/ 34 w 62"/>
                  <a:gd name="T55" fmla="*/ 34 h 34"/>
                  <a:gd name="T56" fmla="*/ 39 w 62"/>
                  <a:gd name="T57" fmla="*/ 34 h 34"/>
                  <a:gd name="T58" fmla="*/ 41 w 62"/>
                  <a:gd name="T59" fmla="*/ 30 h 34"/>
                  <a:gd name="T60" fmla="*/ 50 w 62"/>
                  <a:gd name="T61" fmla="*/ 25 h 34"/>
                  <a:gd name="T62" fmla="*/ 50 w 62"/>
                  <a:gd name="T63" fmla="*/ 23 h 34"/>
                  <a:gd name="T64" fmla="*/ 56 w 62"/>
                  <a:gd name="T65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2" h="34">
                    <a:moveTo>
                      <a:pt x="60" y="19"/>
                    </a:moveTo>
                    <a:lnTo>
                      <a:pt x="56" y="15"/>
                    </a:lnTo>
                    <a:lnTo>
                      <a:pt x="56" y="15"/>
                    </a:lnTo>
                    <a:lnTo>
                      <a:pt x="56" y="15"/>
                    </a:lnTo>
                    <a:lnTo>
                      <a:pt x="58" y="15"/>
                    </a:lnTo>
                    <a:lnTo>
                      <a:pt x="62" y="12"/>
                    </a:lnTo>
                    <a:lnTo>
                      <a:pt x="62" y="4"/>
                    </a:lnTo>
                    <a:lnTo>
                      <a:pt x="58" y="0"/>
                    </a:lnTo>
                    <a:lnTo>
                      <a:pt x="56" y="2"/>
                    </a:lnTo>
                    <a:lnTo>
                      <a:pt x="56" y="4"/>
                    </a:lnTo>
                    <a:lnTo>
                      <a:pt x="54" y="2"/>
                    </a:lnTo>
                    <a:lnTo>
                      <a:pt x="50" y="2"/>
                    </a:lnTo>
                    <a:lnTo>
                      <a:pt x="47" y="6"/>
                    </a:lnTo>
                    <a:lnTo>
                      <a:pt x="49" y="12"/>
                    </a:lnTo>
                    <a:lnTo>
                      <a:pt x="50" y="12"/>
                    </a:lnTo>
                    <a:lnTo>
                      <a:pt x="49" y="13"/>
                    </a:lnTo>
                    <a:lnTo>
                      <a:pt x="47" y="13"/>
                    </a:lnTo>
                    <a:lnTo>
                      <a:pt x="41" y="17"/>
                    </a:lnTo>
                    <a:lnTo>
                      <a:pt x="39" y="19"/>
                    </a:lnTo>
                    <a:lnTo>
                      <a:pt x="39" y="21"/>
                    </a:lnTo>
                    <a:lnTo>
                      <a:pt x="37" y="19"/>
                    </a:lnTo>
                    <a:lnTo>
                      <a:pt x="36" y="21"/>
                    </a:lnTo>
                    <a:lnTo>
                      <a:pt x="34" y="19"/>
                    </a:lnTo>
                    <a:lnTo>
                      <a:pt x="32" y="19"/>
                    </a:lnTo>
                    <a:lnTo>
                      <a:pt x="30" y="21"/>
                    </a:lnTo>
                    <a:lnTo>
                      <a:pt x="30" y="21"/>
                    </a:lnTo>
                    <a:lnTo>
                      <a:pt x="28" y="19"/>
                    </a:lnTo>
                    <a:lnTo>
                      <a:pt x="30" y="17"/>
                    </a:lnTo>
                    <a:lnTo>
                      <a:pt x="30" y="17"/>
                    </a:lnTo>
                    <a:lnTo>
                      <a:pt x="32" y="13"/>
                    </a:lnTo>
                    <a:lnTo>
                      <a:pt x="30" y="10"/>
                    </a:lnTo>
                    <a:lnTo>
                      <a:pt x="26" y="12"/>
                    </a:lnTo>
                    <a:lnTo>
                      <a:pt x="24" y="13"/>
                    </a:lnTo>
                    <a:lnTo>
                      <a:pt x="26" y="15"/>
                    </a:lnTo>
                    <a:lnTo>
                      <a:pt x="26" y="15"/>
                    </a:lnTo>
                    <a:lnTo>
                      <a:pt x="24" y="17"/>
                    </a:lnTo>
                    <a:lnTo>
                      <a:pt x="24" y="19"/>
                    </a:lnTo>
                    <a:lnTo>
                      <a:pt x="23" y="19"/>
                    </a:lnTo>
                    <a:lnTo>
                      <a:pt x="21" y="19"/>
                    </a:lnTo>
                    <a:lnTo>
                      <a:pt x="17" y="21"/>
                    </a:lnTo>
                    <a:lnTo>
                      <a:pt x="15" y="21"/>
                    </a:lnTo>
                    <a:lnTo>
                      <a:pt x="13" y="19"/>
                    </a:lnTo>
                    <a:lnTo>
                      <a:pt x="9" y="19"/>
                    </a:lnTo>
                    <a:lnTo>
                      <a:pt x="8" y="21"/>
                    </a:lnTo>
                    <a:lnTo>
                      <a:pt x="4" y="19"/>
                    </a:lnTo>
                    <a:lnTo>
                      <a:pt x="0" y="23"/>
                    </a:lnTo>
                    <a:lnTo>
                      <a:pt x="4" y="27"/>
                    </a:lnTo>
                    <a:lnTo>
                      <a:pt x="8" y="28"/>
                    </a:lnTo>
                    <a:lnTo>
                      <a:pt x="11" y="30"/>
                    </a:lnTo>
                    <a:lnTo>
                      <a:pt x="11" y="34"/>
                    </a:lnTo>
                    <a:lnTo>
                      <a:pt x="15" y="30"/>
                    </a:lnTo>
                    <a:lnTo>
                      <a:pt x="19" y="32"/>
                    </a:lnTo>
                    <a:lnTo>
                      <a:pt x="21" y="34"/>
                    </a:lnTo>
                    <a:lnTo>
                      <a:pt x="24" y="34"/>
                    </a:lnTo>
                    <a:lnTo>
                      <a:pt x="32" y="34"/>
                    </a:lnTo>
                    <a:lnTo>
                      <a:pt x="34" y="34"/>
                    </a:lnTo>
                    <a:lnTo>
                      <a:pt x="36" y="32"/>
                    </a:lnTo>
                    <a:lnTo>
                      <a:pt x="39" y="34"/>
                    </a:lnTo>
                    <a:lnTo>
                      <a:pt x="41" y="32"/>
                    </a:lnTo>
                    <a:lnTo>
                      <a:pt x="41" y="30"/>
                    </a:lnTo>
                    <a:lnTo>
                      <a:pt x="45" y="30"/>
                    </a:lnTo>
                    <a:lnTo>
                      <a:pt x="50" y="25"/>
                    </a:lnTo>
                    <a:lnTo>
                      <a:pt x="50" y="23"/>
                    </a:lnTo>
                    <a:lnTo>
                      <a:pt x="50" y="23"/>
                    </a:lnTo>
                    <a:lnTo>
                      <a:pt x="52" y="25"/>
                    </a:lnTo>
                    <a:lnTo>
                      <a:pt x="56" y="23"/>
                    </a:lnTo>
                    <a:lnTo>
                      <a:pt x="6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7" name="Freeform 6235">
                <a:extLst>
                  <a:ext uri="{FF2B5EF4-FFF2-40B4-BE49-F238E27FC236}">
                    <a16:creationId xmlns:a16="http://schemas.microsoft.com/office/drawing/2014/main" id="{0F031C85-BD3B-4255-A31E-A60999E4CF0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26" y="2590"/>
                <a:ext cx="8" cy="5"/>
              </a:xfrm>
              <a:custGeom>
                <a:avLst/>
                <a:gdLst>
                  <a:gd name="T0" fmla="*/ 2 w 8"/>
                  <a:gd name="T1" fmla="*/ 0 h 5"/>
                  <a:gd name="T2" fmla="*/ 0 w 8"/>
                  <a:gd name="T3" fmla="*/ 5 h 5"/>
                  <a:gd name="T4" fmla="*/ 8 w 8"/>
                  <a:gd name="T5" fmla="*/ 4 h 5"/>
                  <a:gd name="T6" fmla="*/ 2 w 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5">
                    <a:moveTo>
                      <a:pt x="2" y="0"/>
                    </a:moveTo>
                    <a:lnTo>
                      <a:pt x="0" y="5"/>
                    </a:lnTo>
                    <a:lnTo>
                      <a:pt x="8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8" name="Freeform 6236">
                <a:extLst>
                  <a:ext uri="{FF2B5EF4-FFF2-40B4-BE49-F238E27FC236}">
                    <a16:creationId xmlns:a16="http://schemas.microsoft.com/office/drawing/2014/main" id="{4B44BCE3-241D-430E-BF1A-9E468E00E0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7" y="2685"/>
                <a:ext cx="22" cy="39"/>
              </a:xfrm>
              <a:custGeom>
                <a:avLst/>
                <a:gdLst>
                  <a:gd name="T0" fmla="*/ 4 w 22"/>
                  <a:gd name="T1" fmla="*/ 37 h 39"/>
                  <a:gd name="T2" fmla="*/ 7 w 22"/>
                  <a:gd name="T3" fmla="*/ 35 h 39"/>
                  <a:gd name="T4" fmla="*/ 7 w 22"/>
                  <a:gd name="T5" fmla="*/ 35 h 39"/>
                  <a:gd name="T6" fmla="*/ 11 w 22"/>
                  <a:gd name="T7" fmla="*/ 34 h 39"/>
                  <a:gd name="T8" fmla="*/ 9 w 22"/>
                  <a:gd name="T9" fmla="*/ 35 h 39"/>
                  <a:gd name="T10" fmla="*/ 13 w 22"/>
                  <a:gd name="T11" fmla="*/ 39 h 39"/>
                  <a:gd name="T12" fmla="*/ 17 w 22"/>
                  <a:gd name="T13" fmla="*/ 35 h 39"/>
                  <a:gd name="T14" fmla="*/ 17 w 22"/>
                  <a:gd name="T15" fmla="*/ 32 h 39"/>
                  <a:gd name="T16" fmla="*/ 15 w 22"/>
                  <a:gd name="T17" fmla="*/ 32 h 39"/>
                  <a:gd name="T18" fmla="*/ 17 w 22"/>
                  <a:gd name="T19" fmla="*/ 30 h 39"/>
                  <a:gd name="T20" fmla="*/ 18 w 22"/>
                  <a:gd name="T21" fmla="*/ 28 h 39"/>
                  <a:gd name="T22" fmla="*/ 20 w 22"/>
                  <a:gd name="T23" fmla="*/ 24 h 39"/>
                  <a:gd name="T24" fmla="*/ 22 w 22"/>
                  <a:gd name="T25" fmla="*/ 24 h 39"/>
                  <a:gd name="T26" fmla="*/ 22 w 22"/>
                  <a:gd name="T27" fmla="*/ 20 h 39"/>
                  <a:gd name="T28" fmla="*/ 20 w 22"/>
                  <a:gd name="T29" fmla="*/ 17 h 39"/>
                  <a:gd name="T30" fmla="*/ 18 w 22"/>
                  <a:gd name="T31" fmla="*/ 19 h 39"/>
                  <a:gd name="T32" fmla="*/ 17 w 22"/>
                  <a:gd name="T33" fmla="*/ 20 h 39"/>
                  <a:gd name="T34" fmla="*/ 17 w 22"/>
                  <a:gd name="T35" fmla="*/ 19 h 39"/>
                  <a:gd name="T36" fmla="*/ 13 w 22"/>
                  <a:gd name="T37" fmla="*/ 17 h 39"/>
                  <a:gd name="T38" fmla="*/ 11 w 22"/>
                  <a:gd name="T39" fmla="*/ 17 h 39"/>
                  <a:gd name="T40" fmla="*/ 11 w 22"/>
                  <a:gd name="T41" fmla="*/ 17 h 39"/>
                  <a:gd name="T42" fmla="*/ 7 w 22"/>
                  <a:gd name="T43" fmla="*/ 15 h 39"/>
                  <a:gd name="T44" fmla="*/ 5 w 22"/>
                  <a:gd name="T45" fmla="*/ 13 h 39"/>
                  <a:gd name="T46" fmla="*/ 5 w 22"/>
                  <a:gd name="T47" fmla="*/ 13 h 39"/>
                  <a:gd name="T48" fmla="*/ 7 w 22"/>
                  <a:gd name="T49" fmla="*/ 7 h 39"/>
                  <a:gd name="T50" fmla="*/ 7 w 22"/>
                  <a:gd name="T51" fmla="*/ 6 h 39"/>
                  <a:gd name="T52" fmla="*/ 7 w 22"/>
                  <a:gd name="T53" fmla="*/ 0 h 39"/>
                  <a:gd name="T54" fmla="*/ 4 w 22"/>
                  <a:gd name="T55" fmla="*/ 4 h 39"/>
                  <a:gd name="T56" fmla="*/ 4 w 22"/>
                  <a:gd name="T57" fmla="*/ 6 h 39"/>
                  <a:gd name="T58" fmla="*/ 2 w 22"/>
                  <a:gd name="T59" fmla="*/ 9 h 39"/>
                  <a:gd name="T60" fmla="*/ 4 w 22"/>
                  <a:gd name="T61" fmla="*/ 13 h 39"/>
                  <a:gd name="T62" fmla="*/ 2 w 22"/>
                  <a:gd name="T63" fmla="*/ 15 h 39"/>
                  <a:gd name="T64" fmla="*/ 0 w 22"/>
                  <a:gd name="T65" fmla="*/ 17 h 39"/>
                  <a:gd name="T66" fmla="*/ 4 w 22"/>
                  <a:gd name="T67" fmla="*/ 19 h 39"/>
                  <a:gd name="T68" fmla="*/ 4 w 22"/>
                  <a:gd name="T69" fmla="*/ 19 h 39"/>
                  <a:gd name="T70" fmla="*/ 4 w 22"/>
                  <a:gd name="T71" fmla="*/ 20 h 39"/>
                  <a:gd name="T72" fmla="*/ 4 w 22"/>
                  <a:gd name="T73" fmla="*/ 22 h 39"/>
                  <a:gd name="T74" fmla="*/ 4 w 22"/>
                  <a:gd name="T75" fmla="*/ 28 h 39"/>
                  <a:gd name="T76" fmla="*/ 4 w 22"/>
                  <a:gd name="T77" fmla="*/ 32 h 39"/>
                  <a:gd name="T78" fmla="*/ 4 w 22"/>
                  <a:gd name="T79" fmla="*/ 3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2" h="39">
                    <a:moveTo>
                      <a:pt x="4" y="37"/>
                    </a:moveTo>
                    <a:lnTo>
                      <a:pt x="7" y="35"/>
                    </a:lnTo>
                    <a:lnTo>
                      <a:pt x="7" y="35"/>
                    </a:lnTo>
                    <a:lnTo>
                      <a:pt x="11" y="34"/>
                    </a:lnTo>
                    <a:lnTo>
                      <a:pt x="9" y="35"/>
                    </a:lnTo>
                    <a:lnTo>
                      <a:pt x="13" y="39"/>
                    </a:lnTo>
                    <a:lnTo>
                      <a:pt x="17" y="35"/>
                    </a:lnTo>
                    <a:lnTo>
                      <a:pt x="17" y="32"/>
                    </a:lnTo>
                    <a:lnTo>
                      <a:pt x="15" y="32"/>
                    </a:lnTo>
                    <a:lnTo>
                      <a:pt x="17" y="30"/>
                    </a:lnTo>
                    <a:lnTo>
                      <a:pt x="18" y="28"/>
                    </a:lnTo>
                    <a:lnTo>
                      <a:pt x="20" y="24"/>
                    </a:lnTo>
                    <a:lnTo>
                      <a:pt x="22" y="24"/>
                    </a:lnTo>
                    <a:lnTo>
                      <a:pt x="22" y="20"/>
                    </a:lnTo>
                    <a:lnTo>
                      <a:pt x="20" y="17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7" y="19"/>
                    </a:lnTo>
                    <a:lnTo>
                      <a:pt x="13" y="17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7" y="15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7" y="7"/>
                    </a:lnTo>
                    <a:lnTo>
                      <a:pt x="7" y="6"/>
                    </a:lnTo>
                    <a:lnTo>
                      <a:pt x="7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2" y="9"/>
                    </a:lnTo>
                    <a:lnTo>
                      <a:pt x="4" y="13"/>
                    </a:lnTo>
                    <a:lnTo>
                      <a:pt x="2" y="15"/>
                    </a:lnTo>
                    <a:lnTo>
                      <a:pt x="0" y="17"/>
                    </a:lnTo>
                    <a:lnTo>
                      <a:pt x="4" y="19"/>
                    </a:lnTo>
                    <a:lnTo>
                      <a:pt x="4" y="19"/>
                    </a:lnTo>
                    <a:lnTo>
                      <a:pt x="4" y="20"/>
                    </a:lnTo>
                    <a:lnTo>
                      <a:pt x="4" y="22"/>
                    </a:lnTo>
                    <a:lnTo>
                      <a:pt x="4" y="28"/>
                    </a:lnTo>
                    <a:lnTo>
                      <a:pt x="4" y="32"/>
                    </a:lnTo>
                    <a:lnTo>
                      <a:pt x="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9" name="Freeform 6237">
                <a:extLst>
                  <a:ext uri="{FF2B5EF4-FFF2-40B4-BE49-F238E27FC236}">
                    <a16:creationId xmlns:a16="http://schemas.microsoft.com/office/drawing/2014/main" id="{CF9D0B71-465B-40B7-9277-117B8D0BAF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6" y="2691"/>
                <a:ext cx="6" cy="3"/>
              </a:xfrm>
              <a:custGeom>
                <a:avLst/>
                <a:gdLst>
                  <a:gd name="T0" fmla="*/ 6 w 6"/>
                  <a:gd name="T1" fmla="*/ 0 h 3"/>
                  <a:gd name="T2" fmla="*/ 2 w 6"/>
                  <a:gd name="T3" fmla="*/ 0 h 3"/>
                  <a:gd name="T4" fmla="*/ 0 w 6"/>
                  <a:gd name="T5" fmla="*/ 0 h 3"/>
                  <a:gd name="T6" fmla="*/ 0 w 6"/>
                  <a:gd name="T7" fmla="*/ 3 h 3"/>
                  <a:gd name="T8" fmla="*/ 6 w 6"/>
                  <a:gd name="T9" fmla="*/ 3 h 3"/>
                  <a:gd name="T10" fmla="*/ 6 w 6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6" y="3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0" name="Freeform 6238">
                <a:extLst>
                  <a:ext uri="{FF2B5EF4-FFF2-40B4-BE49-F238E27FC236}">
                    <a16:creationId xmlns:a16="http://schemas.microsoft.com/office/drawing/2014/main" id="{EAD516EB-54FB-45D7-BA26-E54D7CF719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6" y="2709"/>
                <a:ext cx="26" cy="34"/>
              </a:xfrm>
              <a:custGeom>
                <a:avLst/>
                <a:gdLst>
                  <a:gd name="T0" fmla="*/ 19 w 26"/>
                  <a:gd name="T1" fmla="*/ 10 h 34"/>
                  <a:gd name="T2" fmla="*/ 19 w 26"/>
                  <a:gd name="T3" fmla="*/ 6 h 34"/>
                  <a:gd name="T4" fmla="*/ 15 w 26"/>
                  <a:gd name="T5" fmla="*/ 4 h 34"/>
                  <a:gd name="T6" fmla="*/ 13 w 26"/>
                  <a:gd name="T7" fmla="*/ 4 h 34"/>
                  <a:gd name="T8" fmla="*/ 11 w 26"/>
                  <a:gd name="T9" fmla="*/ 4 h 34"/>
                  <a:gd name="T10" fmla="*/ 9 w 26"/>
                  <a:gd name="T11" fmla="*/ 6 h 34"/>
                  <a:gd name="T12" fmla="*/ 9 w 26"/>
                  <a:gd name="T13" fmla="*/ 8 h 34"/>
                  <a:gd name="T14" fmla="*/ 8 w 26"/>
                  <a:gd name="T15" fmla="*/ 11 h 34"/>
                  <a:gd name="T16" fmla="*/ 8 w 26"/>
                  <a:gd name="T17" fmla="*/ 15 h 34"/>
                  <a:gd name="T18" fmla="*/ 6 w 26"/>
                  <a:gd name="T19" fmla="*/ 17 h 34"/>
                  <a:gd name="T20" fmla="*/ 2 w 26"/>
                  <a:gd name="T21" fmla="*/ 19 h 34"/>
                  <a:gd name="T22" fmla="*/ 0 w 26"/>
                  <a:gd name="T23" fmla="*/ 21 h 34"/>
                  <a:gd name="T24" fmla="*/ 2 w 26"/>
                  <a:gd name="T25" fmla="*/ 26 h 34"/>
                  <a:gd name="T26" fmla="*/ 4 w 26"/>
                  <a:gd name="T27" fmla="*/ 26 h 34"/>
                  <a:gd name="T28" fmla="*/ 8 w 26"/>
                  <a:gd name="T29" fmla="*/ 28 h 34"/>
                  <a:gd name="T30" fmla="*/ 9 w 26"/>
                  <a:gd name="T31" fmla="*/ 28 h 34"/>
                  <a:gd name="T32" fmla="*/ 9 w 26"/>
                  <a:gd name="T33" fmla="*/ 32 h 34"/>
                  <a:gd name="T34" fmla="*/ 13 w 26"/>
                  <a:gd name="T35" fmla="*/ 32 h 34"/>
                  <a:gd name="T36" fmla="*/ 15 w 26"/>
                  <a:gd name="T37" fmla="*/ 30 h 34"/>
                  <a:gd name="T38" fmla="*/ 19 w 26"/>
                  <a:gd name="T39" fmla="*/ 34 h 34"/>
                  <a:gd name="T40" fmla="*/ 22 w 26"/>
                  <a:gd name="T41" fmla="*/ 32 h 34"/>
                  <a:gd name="T42" fmla="*/ 22 w 26"/>
                  <a:gd name="T43" fmla="*/ 28 h 34"/>
                  <a:gd name="T44" fmla="*/ 21 w 26"/>
                  <a:gd name="T45" fmla="*/ 28 h 34"/>
                  <a:gd name="T46" fmla="*/ 17 w 26"/>
                  <a:gd name="T47" fmla="*/ 28 h 34"/>
                  <a:gd name="T48" fmla="*/ 17 w 26"/>
                  <a:gd name="T49" fmla="*/ 30 h 34"/>
                  <a:gd name="T50" fmla="*/ 17 w 26"/>
                  <a:gd name="T51" fmla="*/ 28 h 34"/>
                  <a:gd name="T52" fmla="*/ 17 w 26"/>
                  <a:gd name="T53" fmla="*/ 26 h 34"/>
                  <a:gd name="T54" fmla="*/ 19 w 26"/>
                  <a:gd name="T55" fmla="*/ 24 h 34"/>
                  <a:gd name="T56" fmla="*/ 21 w 26"/>
                  <a:gd name="T57" fmla="*/ 17 h 34"/>
                  <a:gd name="T58" fmla="*/ 24 w 26"/>
                  <a:gd name="T59" fmla="*/ 13 h 34"/>
                  <a:gd name="T60" fmla="*/ 24 w 26"/>
                  <a:gd name="T61" fmla="*/ 11 h 34"/>
                  <a:gd name="T62" fmla="*/ 24 w 26"/>
                  <a:gd name="T63" fmla="*/ 8 h 34"/>
                  <a:gd name="T64" fmla="*/ 26 w 26"/>
                  <a:gd name="T65" fmla="*/ 6 h 34"/>
                  <a:gd name="T66" fmla="*/ 26 w 26"/>
                  <a:gd name="T67" fmla="*/ 0 h 34"/>
                  <a:gd name="T68" fmla="*/ 22 w 26"/>
                  <a:gd name="T69" fmla="*/ 0 h 34"/>
                  <a:gd name="T70" fmla="*/ 21 w 26"/>
                  <a:gd name="T71" fmla="*/ 6 h 34"/>
                  <a:gd name="T72" fmla="*/ 19 w 26"/>
                  <a:gd name="T73" fmla="*/ 10 h 34"/>
                  <a:gd name="T74" fmla="*/ 19 w 26"/>
                  <a:gd name="T75" fmla="*/ 13 h 34"/>
                  <a:gd name="T76" fmla="*/ 17 w 26"/>
                  <a:gd name="T77" fmla="*/ 17 h 34"/>
                  <a:gd name="T78" fmla="*/ 15 w 26"/>
                  <a:gd name="T79" fmla="*/ 21 h 34"/>
                  <a:gd name="T80" fmla="*/ 15 w 26"/>
                  <a:gd name="T81" fmla="*/ 23 h 34"/>
                  <a:gd name="T82" fmla="*/ 15 w 26"/>
                  <a:gd name="T83" fmla="*/ 24 h 34"/>
                  <a:gd name="T84" fmla="*/ 15 w 26"/>
                  <a:gd name="T85" fmla="*/ 24 h 34"/>
                  <a:gd name="T86" fmla="*/ 15 w 26"/>
                  <a:gd name="T87" fmla="*/ 19 h 34"/>
                  <a:gd name="T88" fmla="*/ 15 w 26"/>
                  <a:gd name="T89" fmla="*/ 11 h 34"/>
                  <a:gd name="T90" fmla="*/ 19 w 26"/>
                  <a:gd name="T91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6" h="34">
                    <a:moveTo>
                      <a:pt x="19" y="10"/>
                    </a:moveTo>
                    <a:lnTo>
                      <a:pt x="19" y="6"/>
                    </a:lnTo>
                    <a:lnTo>
                      <a:pt x="15" y="4"/>
                    </a:lnTo>
                    <a:lnTo>
                      <a:pt x="13" y="4"/>
                    </a:lnTo>
                    <a:lnTo>
                      <a:pt x="11" y="4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8" y="11"/>
                    </a:lnTo>
                    <a:lnTo>
                      <a:pt x="8" y="15"/>
                    </a:lnTo>
                    <a:lnTo>
                      <a:pt x="6" y="17"/>
                    </a:lnTo>
                    <a:lnTo>
                      <a:pt x="2" y="19"/>
                    </a:lnTo>
                    <a:lnTo>
                      <a:pt x="0" y="21"/>
                    </a:lnTo>
                    <a:lnTo>
                      <a:pt x="2" y="26"/>
                    </a:lnTo>
                    <a:lnTo>
                      <a:pt x="4" y="26"/>
                    </a:lnTo>
                    <a:lnTo>
                      <a:pt x="8" y="28"/>
                    </a:lnTo>
                    <a:lnTo>
                      <a:pt x="9" y="28"/>
                    </a:lnTo>
                    <a:lnTo>
                      <a:pt x="9" y="32"/>
                    </a:lnTo>
                    <a:lnTo>
                      <a:pt x="13" y="32"/>
                    </a:lnTo>
                    <a:lnTo>
                      <a:pt x="15" y="30"/>
                    </a:lnTo>
                    <a:lnTo>
                      <a:pt x="19" y="34"/>
                    </a:lnTo>
                    <a:lnTo>
                      <a:pt x="22" y="32"/>
                    </a:lnTo>
                    <a:lnTo>
                      <a:pt x="22" y="28"/>
                    </a:lnTo>
                    <a:lnTo>
                      <a:pt x="21" y="28"/>
                    </a:lnTo>
                    <a:lnTo>
                      <a:pt x="17" y="28"/>
                    </a:lnTo>
                    <a:lnTo>
                      <a:pt x="17" y="30"/>
                    </a:lnTo>
                    <a:lnTo>
                      <a:pt x="17" y="28"/>
                    </a:lnTo>
                    <a:lnTo>
                      <a:pt x="17" y="26"/>
                    </a:lnTo>
                    <a:lnTo>
                      <a:pt x="19" y="24"/>
                    </a:lnTo>
                    <a:lnTo>
                      <a:pt x="21" y="17"/>
                    </a:lnTo>
                    <a:lnTo>
                      <a:pt x="24" y="13"/>
                    </a:lnTo>
                    <a:lnTo>
                      <a:pt x="24" y="11"/>
                    </a:lnTo>
                    <a:lnTo>
                      <a:pt x="24" y="8"/>
                    </a:lnTo>
                    <a:lnTo>
                      <a:pt x="26" y="6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21" y="6"/>
                    </a:lnTo>
                    <a:lnTo>
                      <a:pt x="19" y="10"/>
                    </a:lnTo>
                    <a:lnTo>
                      <a:pt x="19" y="13"/>
                    </a:lnTo>
                    <a:lnTo>
                      <a:pt x="17" y="17"/>
                    </a:lnTo>
                    <a:lnTo>
                      <a:pt x="15" y="21"/>
                    </a:lnTo>
                    <a:lnTo>
                      <a:pt x="15" y="23"/>
                    </a:lnTo>
                    <a:lnTo>
                      <a:pt x="15" y="24"/>
                    </a:lnTo>
                    <a:lnTo>
                      <a:pt x="15" y="24"/>
                    </a:lnTo>
                    <a:lnTo>
                      <a:pt x="15" y="19"/>
                    </a:lnTo>
                    <a:lnTo>
                      <a:pt x="15" y="11"/>
                    </a:lnTo>
                    <a:lnTo>
                      <a:pt x="19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1" name="Freeform 6239">
                <a:extLst>
                  <a:ext uri="{FF2B5EF4-FFF2-40B4-BE49-F238E27FC236}">
                    <a16:creationId xmlns:a16="http://schemas.microsoft.com/office/drawing/2014/main" id="{622683A9-915C-4FF3-A249-DFFC366462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80" y="2705"/>
                <a:ext cx="45" cy="56"/>
              </a:xfrm>
              <a:custGeom>
                <a:avLst/>
                <a:gdLst>
                  <a:gd name="T0" fmla="*/ 0 w 45"/>
                  <a:gd name="T1" fmla="*/ 53 h 56"/>
                  <a:gd name="T2" fmla="*/ 4 w 45"/>
                  <a:gd name="T3" fmla="*/ 56 h 56"/>
                  <a:gd name="T4" fmla="*/ 5 w 45"/>
                  <a:gd name="T5" fmla="*/ 56 h 56"/>
                  <a:gd name="T6" fmla="*/ 5 w 45"/>
                  <a:gd name="T7" fmla="*/ 53 h 56"/>
                  <a:gd name="T8" fmla="*/ 7 w 45"/>
                  <a:gd name="T9" fmla="*/ 51 h 56"/>
                  <a:gd name="T10" fmla="*/ 5 w 45"/>
                  <a:gd name="T11" fmla="*/ 49 h 56"/>
                  <a:gd name="T12" fmla="*/ 7 w 45"/>
                  <a:gd name="T13" fmla="*/ 49 h 56"/>
                  <a:gd name="T14" fmla="*/ 11 w 45"/>
                  <a:gd name="T15" fmla="*/ 51 h 56"/>
                  <a:gd name="T16" fmla="*/ 9 w 45"/>
                  <a:gd name="T17" fmla="*/ 45 h 56"/>
                  <a:gd name="T18" fmla="*/ 7 w 45"/>
                  <a:gd name="T19" fmla="*/ 45 h 56"/>
                  <a:gd name="T20" fmla="*/ 7 w 45"/>
                  <a:gd name="T21" fmla="*/ 45 h 56"/>
                  <a:gd name="T22" fmla="*/ 9 w 45"/>
                  <a:gd name="T23" fmla="*/ 43 h 56"/>
                  <a:gd name="T24" fmla="*/ 11 w 45"/>
                  <a:gd name="T25" fmla="*/ 43 h 56"/>
                  <a:gd name="T26" fmla="*/ 13 w 45"/>
                  <a:gd name="T27" fmla="*/ 41 h 56"/>
                  <a:gd name="T28" fmla="*/ 17 w 45"/>
                  <a:gd name="T29" fmla="*/ 40 h 56"/>
                  <a:gd name="T30" fmla="*/ 18 w 45"/>
                  <a:gd name="T31" fmla="*/ 36 h 56"/>
                  <a:gd name="T32" fmla="*/ 22 w 45"/>
                  <a:gd name="T33" fmla="*/ 34 h 56"/>
                  <a:gd name="T34" fmla="*/ 26 w 45"/>
                  <a:gd name="T35" fmla="*/ 32 h 56"/>
                  <a:gd name="T36" fmla="*/ 26 w 45"/>
                  <a:gd name="T37" fmla="*/ 30 h 56"/>
                  <a:gd name="T38" fmla="*/ 28 w 45"/>
                  <a:gd name="T39" fmla="*/ 28 h 56"/>
                  <a:gd name="T40" fmla="*/ 28 w 45"/>
                  <a:gd name="T41" fmla="*/ 25 h 56"/>
                  <a:gd name="T42" fmla="*/ 28 w 45"/>
                  <a:gd name="T43" fmla="*/ 23 h 56"/>
                  <a:gd name="T44" fmla="*/ 33 w 45"/>
                  <a:gd name="T45" fmla="*/ 23 h 56"/>
                  <a:gd name="T46" fmla="*/ 33 w 45"/>
                  <a:gd name="T47" fmla="*/ 19 h 56"/>
                  <a:gd name="T48" fmla="*/ 35 w 45"/>
                  <a:gd name="T49" fmla="*/ 19 h 56"/>
                  <a:gd name="T50" fmla="*/ 37 w 45"/>
                  <a:gd name="T51" fmla="*/ 17 h 56"/>
                  <a:gd name="T52" fmla="*/ 39 w 45"/>
                  <a:gd name="T53" fmla="*/ 17 h 56"/>
                  <a:gd name="T54" fmla="*/ 41 w 45"/>
                  <a:gd name="T55" fmla="*/ 17 h 56"/>
                  <a:gd name="T56" fmla="*/ 45 w 45"/>
                  <a:gd name="T57" fmla="*/ 17 h 56"/>
                  <a:gd name="T58" fmla="*/ 45 w 45"/>
                  <a:gd name="T59" fmla="*/ 14 h 56"/>
                  <a:gd name="T60" fmla="*/ 43 w 45"/>
                  <a:gd name="T61" fmla="*/ 14 h 56"/>
                  <a:gd name="T62" fmla="*/ 41 w 45"/>
                  <a:gd name="T63" fmla="*/ 10 h 56"/>
                  <a:gd name="T64" fmla="*/ 41 w 45"/>
                  <a:gd name="T65" fmla="*/ 14 h 56"/>
                  <a:gd name="T66" fmla="*/ 39 w 45"/>
                  <a:gd name="T67" fmla="*/ 14 h 56"/>
                  <a:gd name="T68" fmla="*/ 37 w 45"/>
                  <a:gd name="T69" fmla="*/ 12 h 56"/>
                  <a:gd name="T70" fmla="*/ 35 w 45"/>
                  <a:gd name="T71" fmla="*/ 8 h 56"/>
                  <a:gd name="T72" fmla="*/ 35 w 45"/>
                  <a:gd name="T73" fmla="*/ 6 h 56"/>
                  <a:gd name="T74" fmla="*/ 35 w 45"/>
                  <a:gd name="T75" fmla="*/ 0 h 56"/>
                  <a:gd name="T76" fmla="*/ 33 w 45"/>
                  <a:gd name="T77" fmla="*/ 2 h 56"/>
                  <a:gd name="T78" fmla="*/ 31 w 45"/>
                  <a:gd name="T79" fmla="*/ 8 h 56"/>
                  <a:gd name="T80" fmla="*/ 31 w 45"/>
                  <a:gd name="T81" fmla="*/ 10 h 56"/>
                  <a:gd name="T82" fmla="*/ 28 w 45"/>
                  <a:gd name="T83" fmla="*/ 6 h 56"/>
                  <a:gd name="T84" fmla="*/ 31 w 45"/>
                  <a:gd name="T85" fmla="*/ 14 h 56"/>
                  <a:gd name="T86" fmla="*/ 31 w 45"/>
                  <a:gd name="T87" fmla="*/ 14 h 56"/>
                  <a:gd name="T88" fmla="*/ 30 w 45"/>
                  <a:gd name="T89" fmla="*/ 15 h 56"/>
                  <a:gd name="T90" fmla="*/ 28 w 45"/>
                  <a:gd name="T91" fmla="*/ 15 h 56"/>
                  <a:gd name="T92" fmla="*/ 26 w 45"/>
                  <a:gd name="T93" fmla="*/ 19 h 56"/>
                  <a:gd name="T94" fmla="*/ 26 w 45"/>
                  <a:gd name="T95" fmla="*/ 21 h 56"/>
                  <a:gd name="T96" fmla="*/ 22 w 45"/>
                  <a:gd name="T97" fmla="*/ 23 h 56"/>
                  <a:gd name="T98" fmla="*/ 20 w 45"/>
                  <a:gd name="T99" fmla="*/ 28 h 56"/>
                  <a:gd name="T100" fmla="*/ 17 w 45"/>
                  <a:gd name="T101" fmla="*/ 32 h 56"/>
                  <a:gd name="T102" fmla="*/ 13 w 45"/>
                  <a:gd name="T103" fmla="*/ 32 h 56"/>
                  <a:gd name="T104" fmla="*/ 11 w 45"/>
                  <a:gd name="T105" fmla="*/ 36 h 56"/>
                  <a:gd name="T106" fmla="*/ 9 w 45"/>
                  <a:gd name="T107" fmla="*/ 36 h 56"/>
                  <a:gd name="T108" fmla="*/ 5 w 45"/>
                  <a:gd name="T109" fmla="*/ 41 h 56"/>
                  <a:gd name="T110" fmla="*/ 5 w 45"/>
                  <a:gd name="T111" fmla="*/ 43 h 56"/>
                  <a:gd name="T112" fmla="*/ 5 w 45"/>
                  <a:gd name="T113" fmla="*/ 45 h 56"/>
                  <a:gd name="T114" fmla="*/ 2 w 45"/>
                  <a:gd name="T115" fmla="*/ 49 h 56"/>
                  <a:gd name="T116" fmla="*/ 4 w 45"/>
                  <a:gd name="T117" fmla="*/ 49 h 56"/>
                  <a:gd name="T118" fmla="*/ 0 w 45"/>
                  <a:gd name="T119" fmla="*/ 49 h 56"/>
                  <a:gd name="T120" fmla="*/ 0 w 45"/>
                  <a:gd name="T121" fmla="*/ 5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5" h="56">
                    <a:moveTo>
                      <a:pt x="0" y="53"/>
                    </a:moveTo>
                    <a:lnTo>
                      <a:pt x="4" y="56"/>
                    </a:lnTo>
                    <a:lnTo>
                      <a:pt x="5" y="56"/>
                    </a:lnTo>
                    <a:lnTo>
                      <a:pt x="5" y="53"/>
                    </a:lnTo>
                    <a:lnTo>
                      <a:pt x="7" y="51"/>
                    </a:lnTo>
                    <a:lnTo>
                      <a:pt x="5" y="49"/>
                    </a:lnTo>
                    <a:lnTo>
                      <a:pt x="7" y="49"/>
                    </a:lnTo>
                    <a:lnTo>
                      <a:pt x="11" y="51"/>
                    </a:lnTo>
                    <a:lnTo>
                      <a:pt x="9" y="45"/>
                    </a:lnTo>
                    <a:lnTo>
                      <a:pt x="7" y="45"/>
                    </a:lnTo>
                    <a:lnTo>
                      <a:pt x="7" y="45"/>
                    </a:lnTo>
                    <a:lnTo>
                      <a:pt x="9" y="43"/>
                    </a:lnTo>
                    <a:lnTo>
                      <a:pt x="11" y="43"/>
                    </a:lnTo>
                    <a:lnTo>
                      <a:pt x="13" y="41"/>
                    </a:lnTo>
                    <a:lnTo>
                      <a:pt x="17" y="40"/>
                    </a:lnTo>
                    <a:lnTo>
                      <a:pt x="18" y="36"/>
                    </a:lnTo>
                    <a:lnTo>
                      <a:pt x="22" y="34"/>
                    </a:lnTo>
                    <a:lnTo>
                      <a:pt x="26" y="32"/>
                    </a:lnTo>
                    <a:lnTo>
                      <a:pt x="26" y="30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28" y="23"/>
                    </a:lnTo>
                    <a:lnTo>
                      <a:pt x="33" y="23"/>
                    </a:lnTo>
                    <a:lnTo>
                      <a:pt x="33" y="19"/>
                    </a:lnTo>
                    <a:lnTo>
                      <a:pt x="35" y="19"/>
                    </a:lnTo>
                    <a:lnTo>
                      <a:pt x="37" y="17"/>
                    </a:lnTo>
                    <a:lnTo>
                      <a:pt x="39" y="17"/>
                    </a:lnTo>
                    <a:lnTo>
                      <a:pt x="41" y="17"/>
                    </a:lnTo>
                    <a:lnTo>
                      <a:pt x="45" y="17"/>
                    </a:lnTo>
                    <a:lnTo>
                      <a:pt x="45" y="14"/>
                    </a:lnTo>
                    <a:lnTo>
                      <a:pt x="43" y="14"/>
                    </a:lnTo>
                    <a:lnTo>
                      <a:pt x="41" y="10"/>
                    </a:lnTo>
                    <a:lnTo>
                      <a:pt x="41" y="14"/>
                    </a:lnTo>
                    <a:lnTo>
                      <a:pt x="39" y="14"/>
                    </a:lnTo>
                    <a:lnTo>
                      <a:pt x="37" y="12"/>
                    </a:lnTo>
                    <a:lnTo>
                      <a:pt x="35" y="8"/>
                    </a:lnTo>
                    <a:lnTo>
                      <a:pt x="35" y="6"/>
                    </a:lnTo>
                    <a:lnTo>
                      <a:pt x="35" y="0"/>
                    </a:lnTo>
                    <a:lnTo>
                      <a:pt x="33" y="2"/>
                    </a:lnTo>
                    <a:lnTo>
                      <a:pt x="31" y="8"/>
                    </a:lnTo>
                    <a:lnTo>
                      <a:pt x="31" y="10"/>
                    </a:lnTo>
                    <a:lnTo>
                      <a:pt x="28" y="6"/>
                    </a:lnTo>
                    <a:lnTo>
                      <a:pt x="31" y="14"/>
                    </a:lnTo>
                    <a:lnTo>
                      <a:pt x="31" y="14"/>
                    </a:lnTo>
                    <a:lnTo>
                      <a:pt x="30" y="15"/>
                    </a:lnTo>
                    <a:lnTo>
                      <a:pt x="28" y="15"/>
                    </a:lnTo>
                    <a:lnTo>
                      <a:pt x="26" y="19"/>
                    </a:lnTo>
                    <a:lnTo>
                      <a:pt x="26" y="21"/>
                    </a:lnTo>
                    <a:lnTo>
                      <a:pt x="22" y="23"/>
                    </a:lnTo>
                    <a:lnTo>
                      <a:pt x="20" y="28"/>
                    </a:lnTo>
                    <a:lnTo>
                      <a:pt x="17" y="32"/>
                    </a:lnTo>
                    <a:lnTo>
                      <a:pt x="13" y="32"/>
                    </a:lnTo>
                    <a:lnTo>
                      <a:pt x="11" y="36"/>
                    </a:lnTo>
                    <a:lnTo>
                      <a:pt x="9" y="36"/>
                    </a:lnTo>
                    <a:lnTo>
                      <a:pt x="5" y="41"/>
                    </a:lnTo>
                    <a:lnTo>
                      <a:pt x="5" y="43"/>
                    </a:lnTo>
                    <a:lnTo>
                      <a:pt x="5" y="45"/>
                    </a:lnTo>
                    <a:lnTo>
                      <a:pt x="2" y="49"/>
                    </a:lnTo>
                    <a:lnTo>
                      <a:pt x="4" y="49"/>
                    </a:lnTo>
                    <a:lnTo>
                      <a:pt x="0" y="49"/>
                    </a:lnTo>
                    <a:lnTo>
                      <a:pt x="0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2" name="Freeform 6240">
                <a:extLst>
                  <a:ext uri="{FF2B5EF4-FFF2-40B4-BE49-F238E27FC236}">
                    <a16:creationId xmlns:a16="http://schemas.microsoft.com/office/drawing/2014/main" id="{56CA7DC2-19BC-4101-AEDF-8D4E545C799E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13" y="2599"/>
                <a:ext cx="71" cy="103"/>
              </a:xfrm>
              <a:custGeom>
                <a:avLst/>
                <a:gdLst>
                  <a:gd name="T0" fmla="*/ 30 w 71"/>
                  <a:gd name="T1" fmla="*/ 2 h 103"/>
                  <a:gd name="T2" fmla="*/ 25 w 71"/>
                  <a:gd name="T3" fmla="*/ 6 h 103"/>
                  <a:gd name="T4" fmla="*/ 10 w 71"/>
                  <a:gd name="T5" fmla="*/ 2 h 103"/>
                  <a:gd name="T6" fmla="*/ 8 w 71"/>
                  <a:gd name="T7" fmla="*/ 21 h 103"/>
                  <a:gd name="T8" fmla="*/ 6 w 71"/>
                  <a:gd name="T9" fmla="*/ 36 h 103"/>
                  <a:gd name="T10" fmla="*/ 0 w 71"/>
                  <a:gd name="T11" fmla="*/ 39 h 103"/>
                  <a:gd name="T12" fmla="*/ 2 w 71"/>
                  <a:gd name="T13" fmla="*/ 49 h 103"/>
                  <a:gd name="T14" fmla="*/ 8 w 71"/>
                  <a:gd name="T15" fmla="*/ 58 h 103"/>
                  <a:gd name="T16" fmla="*/ 17 w 71"/>
                  <a:gd name="T17" fmla="*/ 62 h 103"/>
                  <a:gd name="T18" fmla="*/ 17 w 71"/>
                  <a:gd name="T19" fmla="*/ 62 h 103"/>
                  <a:gd name="T20" fmla="*/ 17 w 71"/>
                  <a:gd name="T21" fmla="*/ 77 h 103"/>
                  <a:gd name="T22" fmla="*/ 13 w 71"/>
                  <a:gd name="T23" fmla="*/ 80 h 103"/>
                  <a:gd name="T24" fmla="*/ 17 w 71"/>
                  <a:gd name="T25" fmla="*/ 90 h 103"/>
                  <a:gd name="T26" fmla="*/ 26 w 71"/>
                  <a:gd name="T27" fmla="*/ 97 h 103"/>
                  <a:gd name="T28" fmla="*/ 32 w 71"/>
                  <a:gd name="T29" fmla="*/ 90 h 103"/>
                  <a:gd name="T30" fmla="*/ 28 w 71"/>
                  <a:gd name="T31" fmla="*/ 80 h 103"/>
                  <a:gd name="T32" fmla="*/ 26 w 71"/>
                  <a:gd name="T33" fmla="*/ 78 h 103"/>
                  <a:gd name="T34" fmla="*/ 32 w 71"/>
                  <a:gd name="T35" fmla="*/ 71 h 103"/>
                  <a:gd name="T36" fmla="*/ 45 w 71"/>
                  <a:gd name="T37" fmla="*/ 82 h 103"/>
                  <a:gd name="T38" fmla="*/ 45 w 71"/>
                  <a:gd name="T39" fmla="*/ 73 h 103"/>
                  <a:gd name="T40" fmla="*/ 54 w 71"/>
                  <a:gd name="T41" fmla="*/ 80 h 103"/>
                  <a:gd name="T42" fmla="*/ 49 w 71"/>
                  <a:gd name="T43" fmla="*/ 84 h 103"/>
                  <a:gd name="T44" fmla="*/ 52 w 71"/>
                  <a:gd name="T45" fmla="*/ 97 h 103"/>
                  <a:gd name="T46" fmla="*/ 58 w 71"/>
                  <a:gd name="T47" fmla="*/ 97 h 103"/>
                  <a:gd name="T48" fmla="*/ 69 w 71"/>
                  <a:gd name="T49" fmla="*/ 99 h 103"/>
                  <a:gd name="T50" fmla="*/ 64 w 71"/>
                  <a:gd name="T51" fmla="*/ 93 h 103"/>
                  <a:gd name="T52" fmla="*/ 69 w 71"/>
                  <a:gd name="T53" fmla="*/ 86 h 103"/>
                  <a:gd name="T54" fmla="*/ 62 w 71"/>
                  <a:gd name="T55" fmla="*/ 82 h 103"/>
                  <a:gd name="T56" fmla="*/ 60 w 71"/>
                  <a:gd name="T57" fmla="*/ 75 h 103"/>
                  <a:gd name="T58" fmla="*/ 71 w 71"/>
                  <a:gd name="T59" fmla="*/ 77 h 103"/>
                  <a:gd name="T60" fmla="*/ 65 w 71"/>
                  <a:gd name="T61" fmla="*/ 69 h 103"/>
                  <a:gd name="T62" fmla="*/ 64 w 71"/>
                  <a:gd name="T63" fmla="*/ 73 h 103"/>
                  <a:gd name="T64" fmla="*/ 52 w 71"/>
                  <a:gd name="T65" fmla="*/ 69 h 103"/>
                  <a:gd name="T66" fmla="*/ 52 w 71"/>
                  <a:gd name="T67" fmla="*/ 69 h 103"/>
                  <a:gd name="T68" fmla="*/ 38 w 71"/>
                  <a:gd name="T69" fmla="*/ 65 h 103"/>
                  <a:gd name="T70" fmla="*/ 36 w 71"/>
                  <a:gd name="T71" fmla="*/ 60 h 103"/>
                  <a:gd name="T72" fmla="*/ 30 w 71"/>
                  <a:gd name="T73" fmla="*/ 54 h 103"/>
                  <a:gd name="T74" fmla="*/ 32 w 71"/>
                  <a:gd name="T75" fmla="*/ 64 h 103"/>
                  <a:gd name="T76" fmla="*/ 30 w 71"/>
                  <a:gd name="T77" fmla="*/ 64 h 103"/>
                  <a:gd name="T78" fmla="*/ 28 w 71"/>
                  <a:gd name="T79" fmla="*/ 54 h 103"/>
                  <a:gd name="T80" fmla="*/ 28 w 71"/>
                  <a:gd name="T81" fmla="*/ 45 h 103"/>
                  <a:gd name="T82" fmla="*/ 38 w 71"/>
                  <a:gd name="T83" fmla="*/ 37 h 103"/>
                  <a:gd name="T84" fmla="*/ 36 w 71"/>
                  <a:gd name="T85" fmla="*/ 34 h 103"/>
                  <a:gd name="T86" fmla="*/ 38 w 71"/>
                  <a:gd name="T87" fmla="*/ 17 h 103"/>
                  <a:gd name="T88" fmla="*/ 36 w 71"/>
                  <a:gd name="T89" fmla="*/ 8 h 103"/>
                  <a:gd name="T90" fmla="*/ 19 w 71"/>
                  <a:gd name="T91" fmla="*/ 73 h 103"/>
                  <a:gd name="T92" fmla="*/ 56 w 71"/>
                  <a:gd name="T93" fmla="*/ 86 h 103"/>
                  <a:gd name="T94" fmla="*/ 62 w 71"/>
                  <a:gd name="T95" fmla="*/ 90 h 103"/>
                  <a:gd name="T96" fmla="*/ 58 w 71"/>
                  <a:gd name="T97" fmla="*/ 9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1" h="103">
                    <a:moveTo>
                      <a:pt x="36" y="8"/>
                    </a:moveTo>
                    <a:lnTo>
                      <a:pt x="36" y="4"/>
                    </a:lnTo>
                    <a:lnTo>
                      <a:pt x="32" y="0"/>
                    </a:lnTo>
                    <a:lnTo>
                      <a:pt x="30" y="2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5" y="4"/>
                    </a:lnTo>
                    <a:lnTo>
                      <a:pt x="25" y="6"/>
                    </a:lnTo>
                    <a:lnTo>
                      <a:pt x="23" y="6"/>
                    </a:lnTo>
                    <a:lnTo>
                      <a:pt x="21" y="2"/>
                    </a:lnTo>
                    <a:lnTo>
                      <a:pt x="15" y="0"/>
                    </a:lnTo>
                    <a:lnTo>
                      <a:pt x="10" y="2"/>
                    </a:lnTo>
                    <a:lnTo>
                      <a:pt x="10" y="6"/>
                    </a:lnTo>
                    <a:lnTo>
                      <a:pt x="6" y="11"/>
                    </a:lnTo>
                    <a:lnTo>
                      <a:pt x="8" y="15"/>
                    </a:lnTo>
                    <a:lnTo>
                      <a:pt x="8" y="21"/>
                    </a:lnTo>
                    <a:lnTo>
                      <a:pt x="6" y="28"/>
                    </a:lnTo>
                    <a:lnTo>
                      <a:pt x="4" y="30"/>
                    </a:lnTo>
                    <a:lnTo>
                      <a:pt x="6" y="36"/>
                    </a:lnTo>
                    <a:lnTo>
                      <a:pt x="6" y="36"/>
                    </a:lnTo>
                    <a:lnTo>
                      <a:pt x="6" y="37"/>
                    </a:lnTo>
                    <a:lnTo>
                      <a:pt x="4" y="37"/>
                    </a:lnTo>
                    <a:lnTo>
                      <a:pt x="0" y="34"/>
                    </a:lnTo>
                    <a:lnTo>
                      <a:pt x="0" y="39"/>
                    </a:lnTo>
                    <a:lnTo>
                      <a:pt x="0" y="43"/>
                    </a:lnTo>
                    <a:lnTo>
                      <a:pt x="2" y="43"/>
                    </a:lnTo>
                    <a:lnTo>
                      <a:pt x="2" y="45"/>
                    </a:lnTo>
                    <a:lnTo>
                      <a:pt x="2" y="49"/>
                    </a:lnTo>
                    <a:lnTo>
                      <a:pt x="4" y="52"/>
                    </a:lnTo>
                    <a:lnTo>
                      <a:pt x="4" y="58"/>
                    </a:lnTo>
                    <a:lnTo>
                      <a:pt x="8" y="60"/>
                    </a:lnTo>
                    <a:lnTo>
                      <a:pt x="8" y="58"/>
                    </a:lnTo>
                    <a:lnTo>
                      <a:pt x="8" y="62"/>
                    </a:lnTo>
                    <a:lnTo>
                      <a:pt x="12" y="65"/>
                    </a:lnTo>
                    <a:lnTo>
                      <a:pt x="15" y="65"/>
                    </a:lnTo>
                    <a:lnTo>
                      <a:pt x="17" y="62"/>
                    </a:lnTo>
                    <a:lnTo>
                      <a:pt x="15" y="60"/>
                    </a:lnTo>
                    <a:lnTo>
                      <a:pt x="15" y="60"/>
                    </a:lnTo>
                    <a:lnTo>
                      <a:pt x="17" y="60"/>
                    </a:lnTo>
                    <a:lnTo>
                      <a:pt x="17" y="62"/>
                    </a:lnTo>
                    <a:lnTo>
                      <a:pt x="13" y="65"/>
                    </a:lnTo>
                    <a:lnTo>
                      <a:pt x="13" y="67"/>
                    </a:lnTo>
                    <a:lnTo>
                      <a:pt x="13" y="71"/>
                    </a:lnTo>
                    <a:lnTo>
                      <a:pt x="17" y="77"/>
                    </a:lnTo>
                    <a:lnTo>
                      <a:pt x="15" y="75"/>
                    </a:lnTo>
                    <a:lnTo>
                      <a:pt x="12" y="77"/>
                    </a:lnTo>
                    <a:lnTo>
                      <a:pt x="12" y="80"/>
                    </a:lnTo>
                    <a:lnTo>
                      <a:pt x="13" y="80"/>
                    </a:lnTo>
                    <a:lnTo>
                      <a:pt x="15" y="82"/>
                    </a:lnTo>
                    <a:lnTo>
                      <a:pt x="17" y="84"/>
                    </a:lnTo>
                    <a:lnTo>
                      <a:pt x="17" y="86"/>
                    </a:lnTo>
                    <a:lnTo>
                      <a:pt x="17" y="90"/>
                    </a:lnTo>
                    <a:lnTo>
                      <a:pt x="21" y="92"/>
                    </a:lnTo>
                    <a:lnTo>
                      <a:pt x="21" y="93"/>
                    </a:lnTo>
                    <a:lnTo>
                      <a:pt x="23" y="97"/>
                    </a:lnTo>
                    <a:lnTo>
                      <a:pt x="26" y="97"/>
                    </a:lnTo>
                    <a:lnTo>
                      <a:pt x="30" y="95"/>
                    </a:lnTo>
                    <a:lnTo>
                      <a:pt x="30" y="93"/>
                    </a:lnTo>
                    <a:lnTo>
                      <a:pt x="32" y="92"/>
                    </a:lnTo>
                    <a:lnTo>
                      <a:pt x="32" y="90"/>
                    </a:lnTo>
                    <a:lnTo>
                      <a:pt x="30" y="88"/>
                    </a:lnTo>
                    <a:lnTo>
                      <a:pt x="30" y="86"/>
                    </a:lnTo>
                    <a:lnTo>
                      <a:pt x="30" y="82"/>
                    </a:lnTo>
                    <a:lnTo>
                      <a:pt x="28" y="80"/>
                    </a:lnTo>
                    <a:lnTo>
                      <a:pt x="21" y="77"/>
                    </a:lnTo>
                    <a:lnTo>
                      <a:pt x="21" y="77"/>
                    </a:lnTo>
                    <a:lnTo>
                      <a:pt x="23" y="75"/>
                    </a:lnTo>
                    <a:lnTo>
                      <a:pt x="26" y="78"/>
                    </a:lnTo>
                    <a:lnTo>
                      <a:pt x="30" y="75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2" y="71"/>
                    </a:lnTo>
                    <a:lnTo>
                      <a:pt x="38" y="75"/>
                    </a:lnTo>
                    <a:lnTo>
                      <a:pt x="38" y="75"/>
                    </a:lnTo>
                    <a:lnTo>
                      <a:pt x="41" y="78"/>
                    </a:lnTo>
                    <a:lnTo>
                      <a:pt x="45" y="82"/>
                    </a:lnTo>
                    <a:lnTo>
                      <a:pt x="47" y="82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5" y="73"/>
                    </a:lnTo>
                    <a:lnTo>
                      <a:pt x="47" y="75"/>
                    </a:lnTo>
                    <a:lnTo>
                      <a:pt x="49" y="77"/>
                    </a:lnTo>
                    <a:lnTo>
                      <a:pt x="52" y="78"/>
                    </a:lnTo>
                    <a:lnTo>
                      <a:pt x="54" y="80"/>
                    </a:lnTo>
                    <a:lnTo>
                      <a:pt x="54" y="82"/>
                    </a:lnTo>
                    <a:lnTo>
                      <a:pt x="52" y="80"/>
                    </a:lnTo>
                    <a:lnTo>
                      <a:pt x="49" y="82"/>
                    </a:lnTo>
                    <a:lnTo>
                      <a:pt x="49" y="84"/>
                    </a:lnTo>
                    <a:lnTo>
                      <a:pt x="54" y="90"/>
                    </a:lnTo>
                    <a:lnTo>
                      <a:pt x="54" y="93"/>
                    </a:lnTo>
                    <a:lnTo>
                      <a:pt x="54" y="95"/>
                    </a:lnTo>
                    <a:lnTo>
                      <a:pt x="52" y="97"/>
                    </a:lnTo>
                    <a:lnTo>
                      <a:pt x="52" y="99"/>
                    </a:lnTo>
                    <a:lnTo>
                      <a:pt x="54" y="103"/>
                    </a:lnTo>
                    <a:lnTo>
                      <a:pt x="58" y="97"/>
                    </a:lnTo>
                    <a:lnTo>
                      <a:pt x="58" y="97"/>
                    </a:lnTo>
                    <a:lnTo>
                      <a:pt x="62" y="101"/>
                    </a:lnTo>
                    <a:lnTo>
                      <a:pt x="65" y="103"/>
                    </a:lnTo>
                    <a:lnTo>
                      <a:pt x="69" y="103"/>
                    </a:lnTo>
                    <a:lnTo>
                      <a:pt x="69" y="99"/>
                    </a:lnTo>
                    <a:lnTo>
                      <a:pt x="67" y="97"/>
                    </a:lnTo>
                    <a:lnTo>
                      <a:pt x="64" y="95"/>
                    </a:lnTo>
                    <a:lnTo>
                      <a:pt x="65" y="95"/>
                    </a:lnTo>
                    <a:lnTo>
                      <a:pt x="64" y="93"/>
                    </a:lnTo>
                    <a:lnTo>
                      <a:pt x="67" y="93"/>
                    </a:lnTo>
                    <a:lnTo>
                      <a:pt x="69" y="90"/>
                    </a:lnTo>
                    <a:lnTo>
                      <a:pt x="69" y="88"/>
                    </a:lnTo>
                    <a:lnTo>
                      <a:pt x="69" y="86"/>
                    </a:lnTo>
                    <a:lnTo>
                      <a:pt x="67" y="84"/>
                    </a:lnTo>
                    <a:lnTo>
                      <a:pt x="65" y="84"/>
                    </a:lnTo>
                    <a:lnTo>
                      <a:pt x="64" y="82"/>
                    </a:lnTo>
                    <a:lnTo>
                      <a:pt x="62" y="82"/>
                    </a:lnTo>
                    <a:lnTo>
                      <a:pt x="62" y="82"/>
                    </a:lnTo>
                    <a:lnTo>
                      <a:pt x="60" y="77"/>
                    </a:lnTo>
                    <a:lnTo>
                      <a:pt x="60" y="75"/>
                    </a:lnTo>
                    <a:lnTo>
                      <a:pt x="60" y="75"/>
                    </a:lnTo>
                    <a:lnTo>
                      <a:pt x="60" y="77"/>
                    </a:lnTo>
                    <a:lnTo>
                      <a:pt x="64" y="75"/>
                    </a:lnTo>
                    <a:lnTo>
                      <a:pt x="65" y="78"/>
                    </a:lnTo>
                    <a:lnTo>
                      <a:pt x="71" y="77"/>
                    </a:lnTo>
                    <a:lnTo>
                      <a:pt x="71" y="73"/>
                    </a:lnTo>
                    <a:lnTo>
                      <a:pt x="71" y="69"/>
                    </a:lnTo>
                    <a:lnTo>
                      <a:pt x="67" y="67"/>
                    </a:lnTo>
                    <a:lnTo>
                      <a:pt x="65" y="69"/>
                    </a:lnTo>
                    <a:lnTo>
                      <a:pt x="65" y="73"/>
                    </a:lnTo>
                    <a:lnTo>
                      <a:pt x="65" y="75"/>
                    </a:lnTo>
                    <a:lnTo>
                      <a:pt x="64" y="75"/>
                    </a:lnTo>
                    <a:lnTo>
                      <a:pt x="64" y="73"/>
                    </a:lnTo>
                    <a:lnTo>
                      <a:pt x="60" y="71"/>
                    </a:lnTo>
                    <a:lnTo>
                      <a:pt x="56" y="71"/>
                    </a:lnTo>
                    <a:lnTo>
                      <a:pt x="54" y="67"/>
                    </a:lnTo>
                    <a:lnTo>
                      <a:pt x="52" y="69"/>
                    </a:lnTo>
                    <a:lnTo>
                      <a:pt x="52" y="71"/>
                    </a:lnTo>
                    <a:lnTo>
                      <a:pt x="52" y="73"/>
                    </a:lnTo>
                    <a:lnTo>
                      <a:pt x="52" y="71"/>
                    </a:lnTo>
                    <a:lnTo>
                      <a:pt x="52" y="69"/>
                    </a:lnTo>
                    <a:lnTo>
                      <a:pt x="51" y="65"/>
                    </a:lnTo>
                    <a:lnTo>
                      <a:pt x="45" y="62"/>
                    </a:lnTo>
                    <a:lnTo>
                      <a:pt x="41" y="64"/>
                    </a:lnTo>
                    <a:lnTo>
                      <a:pt x="38" y="65"/>
                    </a:lnTo>
                    <a:lnTo>
                      <a:pt x="38" y="67"/>
                    </a:lnTo>
                    <a:lnTo>
                      <a:pt x="38" y="65"/>
                    </a:lnTo>
                    <a:lnTo>
                      <a:pt x="34" y="64"/>
                    </a:lnTo>
                    <a:lnTo>
                      <a:pt x="36" y="60"/>
                    </a:lnTo>
                    <a:lnTo>
                      <a:pt x="38" y="56"/>
                    </a:lnTo>
                    <a:lnTo>
                      <a:pt x="39" y="54"/>
                    </a:lnTo>
                    <a:lnTo>
                      <a:pt x="36" y="52"/>
                    </a:lnTo>
                    <a:lnTo>
                      <a:pt x="30" y="54"/>
                    </a:lnTo>
                    <a:lnTo>
                      <a:pt x="32" y="58"/>
                    </a:lnTo>
                    <a:lnTo>
                      <a:pt x="32" y="60"/>
                    </a:lnTo>
                    <a:lnTo>
                      <a:pt x="32" y="64"/>
                    </a:lnTo>
                    <a:lnTo>
                      <a:pt x="32" y="64"/>
                    </a:lnTo>
                    <a:lnTo>
                      <a:pt x="34" y="67"/>
                    </a:lnTo>
                    <a:lnTo>
                      <a:pt x="34" y="67"/>
                    </a:lnTo>
                    <a:lnTo>
                      <a:pt x="32" y="65"/>
                    </a:lnTo>
                    <a:lnTo>
                      <a:pt x="30" y="64"/>
                    </a:lnTo>
                    <a:lnTo>
                      <a:pt x="30" y="62"/>
                    </a:lnTo>
                    <a:lnTo>
                      <a:pt x="32" y="60"/>
                    </a:lnTo>
                    <a:lnTo>
                      <a:pt x="30" y="58"/>
                    </a:lnTo>
                    <a:lnTo>
                      <a:pt x="28" y="54"/>
                    </a:lnTo>
                    <a:lnTo>
                      <a:pt x="26" y="52"/>
                    </a:lnTo>
                    <a:lnTo>
                      <a:pt x="26" y="51"/>
                    </a:lnTo>
                    <a:lnTo>
                      <a:pt x="28" y="49"/>
                    </a:lnTo>
                    <a:lnTo>
                      <a:pt x="28" y="45"/>
                    </a:lnTo>
                    <a:lnTo>
                      <a:pt x="30" y="43"/>
                    </a:lnTo>
                    <a:lnTo>
                      <a:pt x="32" y="39"/>
                    </a:lnTo>
                    <a:lnTo>
                      <a:pt x="32" y="43"/>
                    </a:lnTo>
                    <a:lnTo>
                      <a:pt x="38" y="37"/>
                    </a:lnTo>
                    <a:lnTo>
                      <a:pt x="36" y="36"/>
                    </a:lnTo>
                    <a:lnTo>
                      <a:pt x="38" y="34"/>
                    </a:lnTo>
                    <a:lnTo>
                      <a:pt x="36" y="36"/>
                    </a:lnTo>
                    <a:lnTo>
                      <a:pt x="36" y="34"/>
                    </a:lnTo>
                    <a:lnTo>
                      <a:pt x="38" y="30"/>
                    </a:lnTo>
                    <a:lnTo>
                      <a:pt x="39" y="23"/>
                    </a:lnTo>
                    <a:lnTo>
                      <a:pt x="38" y="21"/>
                    </a:lnTo>
                    <a:lnTo>
                      <a:pt x="38" y="17"/>
                    </a:lnTo>
                    <a:lnTo>
                      <a:pt x="36" y="17"/>
                    </a:lnTo>
                    <a:lnTo>
                      <a:pt x="32" y="13"/>
                    </a:lnTo>
                    <a:lnTo>
                      <a:pt x="34" y="10"/>
                    </a:lnTo>
                    <a:lnTo>
                      <a:pt x="36" y="8"/>
                    </a:lnTo>
                    <a:close/>
                    <a:moveTo>
                      <a:pt x="17" y="77"/>
                    </a:move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7" y="77"/>
                    </a:lnTo>
                    <a:close/>
                    <a:moveTo>
                      <a:pt x="56" y="88"/>
                    </a:moveTo>
                    <a:lnTo>
                      <a:pt x="54" y="84"/>
                    </a:lnTo>
                    <a:lnTo>
                      <a:pt x="56" y="86"/>
                    </a:lnTo>
                    <a:lnTo>
                      <a:pt x="60" y="90"/>
                    </a:lnTo>
                    <a:lnTo>
                      <a:pt x="60" y="88"/>
                    </a:lnTo>
                    <a:lnTo>
                      <a:pt x="60" y="90"/>
                    </a:lnTo>
                    <a:lnTo>
                      <a:pt x="62" y="90"/>
                    </a:lnTo>
                    <a:lnTo>
                      <a:pt x="56" y="88"/>
                    </a:lnTo>
                    <a:lnTo>
                      <a:pt x="60" y="92"/>
                    </a:lnTo>
                    <a:lnTo>
                      <a:pt x="58" y="92"/>
                    </a:lnTo>
                    <a:lnTo>
                      <a:pt x="58" y="92"/>
                    </a:lnTo>
                    <a:lnTo>
                      <a:pt x="54" y="90"/>
                    </a:lnTo>
                    <a:lnTo>
                      <a:pt x="56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3" name="Freeform 6241">
                <a:extLst>
                  <a:ext uri="{FF2B5EF4-FFF2-40B4-BE49-F238E27FC236}">
                    <a16:creationId xmlns:a16="http://schemas.microsoft.com/office/drawing/2014/main" id="{242C7A89-24D0-43B1-8699-F4016A587F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77" y="2724"/>
                <a:ext cx="13" cy="9"/>
              </a:xfrm>
              <a:custGeom>
                <a:avLst/>
                <a:gdLst>
                  <a:gd name="T0" fmla="*/ 7 w 13"/>
                  <a:gd name="T1" fmla="*/ 9 h 9"/>
                  <a:gd name="T2" fmla="*/ 11 w 13"/>
                  <a:gd name="T3" fmla="*/ 8 h 9"/>
                  <a:gd name="T4" fmla="*/ 13 w 13"/>
                  <a:gd name="T5" fmla="*/ 6 h 9"/>
                  <a:gd name="T6" fmla="*/ 13 w 13"/>
                  <a:gd name="T7" fmla="*/ 2 h 9"/>
                  <a:gd name="T8" fmla="*/ 11 w 13"/>
                  <a:gd name="T9" fmla="*/ 0 h 9"/>
                  <a:gd name="T10" fmla="*/ 7 w 13"/>
                  <a:gd name="T11" fmla="*/ 0 h 9"/>
                  <a:gd name="T12" fmla="*/ 3 w 13"/>
                  <a:gd name="T13" fmla="*/ 2 h 9"/>
                  <a:gd name="T14" fmla="*/ 0 w 13"/>
                  <a:gd name="T15" fmla="*/ 6 h 9"/>
                  <a:gd name="T16" fmla="*/ 1 w 13"/>
                  <a:gd name="T17" fmla="*/ 8 h 9"/>
                  <a:gd name="T18" fmla="*/ 1 w 13"/>
                  <a:gd name="T19" fmla="*/ 9 h 9"/>
                  <a:gd name="T20" fmla="*/ 7 w 13"/>
                  <a:gd name="T2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9">
                    <a:moveTo>
                      <a:pt x="7" y="9"/>
                    </a:moveTo>
                    <a:lnTo>
                      <a:pt x="11" y="8"/>
                    </a:lnTo>
                    <a:lnTo>
                      <a:pt x="13" y="6"/>
                    </a:lnTo>
                    <a:lnTo>
                      <a:pt x="13" y="2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2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1" y="9"/>
                    </a:ln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4" name="Freeform 6242">
                <a:extLst>
                  <a:ext uri="{FF2B5EF4-FFF2-40B4-BE49-F238E27FC236}">
                    <a16:creationId xmlns:a16="http://schemas.microsoft.com/office/drawing/2014/main" id="{8D511D8B-7B92-4B65-9A14-C6B877EF859D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51" y="2689"/>
                <a:ext cx="70" cy="104"/>
              </a:xfrm>
              <a:custGeom>
                <a:avLst/>
                <a:gdLst>
                  <a:gd name="T0" fmla="*/ 39 w 70"/>
                  <a:gd name="T1" fmla="*/ 0 h 104"/>
                  <a:gd name="T2" fmla="*/ 31 w 70"/>
                  <a:gd name="T3" fmla="*/ 0 h 104"/>
                  <a:gd name="T4" fmla="*/ 41 w 70"/>
                  <a:gd name="T5" fmla="*/ 15 h 104"/>
                  <a:gd name="T6" fmla="*/ 37 w 70"/>
                  <a:gd name="T7" fmla="*/ 18 h 104"/>
                  <a:gd name="T8" fmla="*/ 33 w 70"/>
                  <a:gd name="T9" fmla="*/ 15 h 104"/>
                  <a:gd name="T10" fmla="*/ 33 w 70"/>
                  <a:gd name="T11" fmla="*/ 22 h 104"/>
                  <a:gd name="T12" fmla="*/ 35 w 70"/>
                  <a:gd name="T13" fmla="*/ 33 h 104"/>
                  <a:gd name="T14" fmla="*/ 39 w 70"/>
                  <a:gd name="T15" fmla="*/ 26 h 104"/>
                  <a:gd name="T16" fmla="*/ 44 w 70"/>
                  <a:gd name="T17" fmla="*/ 39 h 104"/>
                  <a:gd name="T18" fmla="*/ 44 w 70"/>
                  <a:gd name="T19" fmla="*/ 39 h 104"/>
                  <a:gd name="T20" fmla="*/ 48 w 70"/>
                  <a:gd name="T21" fmla="*/ 48 h 104"/>
                  <a:gd name="T22" fmla="*/ 42 w 70"/>
                  <a:gd name="T23" fmla="*/ 52 h 104"/>
                  <a:gd name="T24" fmla="*/ 39 w 70"/>
                  <a:gd name="T25" fmla="*/ 50 h 104"/>
                  <a:gd name="T26" fmla="*/ 35 w 70"/>
                  <a:gd name="T27" fmla="*/ 59 h 104"/>
                  <a:gd name="T28" fmla="*/ 29 w 70"/>
                  <a:gd name="T29" fmla="*/ 65 h 104"/>
                  <a:gd name="T30" fmla="*/ 20 w 70"/>
                  <a:gd name="T31" fmla="*/ 57 h 104"/>
                  <a:gd name="T32" fmla="*/ 14 w 70"/>
                  <a:gd name="T33" fmla="*/ 65 h 104"/>
                  <a:gd name="T34" fmla="*/ 3 w 70"/>
                  <a:gd name="T35" fmla="*/ 71 h 104"/>
                  <a:gd name="T36" fmla="*/ 3 w 70"/>
                  <a:gd name="T37" fmla="*/ 84 h 104"/>
                  <a:gd name="T38" fmla="*/ 1 w 70"/>
                  <a:gd name="T39" fmla="*/ 91 h 104"/>
                  <a:gd name="T40" fmla="*/ 7 w 70"/>
                  <a:gd name="T41" fmla="*/ 85 h 104"/>
                  <a:gd name="T42" fmla="*/ 11 w 70"/>
                  <a:gd name="T43" fmla="*/ 76 h 104"/>
                  <a:gd name="T44" fmla="*/ 13 w 70"/>
                  <a:gd name="T45" fmla="*/ 76 h 104"/>
                  <a:gd name="T46" fmla="*/ 18 w 70"/>
                  <a:gd name="T47" fmla="*/ 76 h 104"/>
                  <a:gd name="T48" fmla="*/ 20 w 70"/>
                  <a:gd name="T49" fmla="*/ 76 h 104"/>
                  <a:gd name="T50" fmla="*/ 26 w 70"/>
                  <a:gd name="T51" fmla="*/ 74 h 104"/>
                  <a:gd name="T52" fmla="*/ 27 w 70"/>
                  <a:gd name="T53" fmla="*/ 74 h 104"/>
                  <a:gd name="T54" fmla="*/ 31 w 70"/>
                  <a:gd name="T55" fmla="*/ 80 h 104"/>
                  <a:gd name="T56" fmla="*/ 31 w 70"/>
                  <a:gd name="T57" fmla="*/ 85 h 104"/>
                  <a:gd name="T58" fmla="*/ 37 w 70"/>
                  <a:gd name="T59" fmla="*/ 97 h 104"/>
                  <a:gd name="T60" fmla="*/ 48 w 70"/>
                  <a:gd name="T61" fmla="*/ 98 h 104"/>
                  <a:gd name="T62" fmla="*/ 57 w 70"/>
                  <a:gd name="T63" fmla="*/ 97 h 104"/>
                  <a:gd name="T64" fmla="*/ 54 w 70"/>
                  <a:gd name="T65" fmla="*/ 85 h 104"/>
                  <a:gd name="T66" fmla="*/ 59 w 70"/>
                  <a:gd name="T67" fmla="*/ 80 h 104"/>
                  <a:gd name="T68" fmla="*/ 61 w 70"/>
                  <a:gd name="T69" fmla="*/ 91 h 104"/>
                  <a:gd name="T70" fmla="*/ 65 w 70"/>
                  <a:gd name="T71" fmla="*/ 84 h 104"/>
                  <a:gd name="T72" fmla="*/ 67 w 70"/>
                  <a:gd name="T73" fmla="*/ 84 h 104"/>
                  <a:gd name="T74" fmla="*/ 67 w 70"/>
                  <a:gd name="T75" fmla="*/ 69 h 104"/>
                  <a:gd name="T76" fmla="*/ 65 w 70"/>
                  <a:gd name="T77" fmla="*/ 59 h 104"/>
                  <a:gd name="T78" fmla="*/ 65 w 70"/>
                  <a:gd name="T79" fmla="*/ 54 h 104"/>
                  <a:gd name="T80" fmla="*/ 59 w 70"/>
                  <a:gd name="T81" fmla="*/ 46 h 104"/>
                  <a:gd name="T82" fmla="*/ 59 w 70"/>
                  <a:gd name="T83" fmla="*/ 33 h 104"/>
                  <a:gd name="T84" fmla="*/ 55 w 70"/>
                  <a:gd name="T85" fmla="*/ 41 h 104"/>
                  <a:gd name="T86" fmla="*/ 54 w 70"/>
                  <a:gd name="T87" fmla="*/ 43 h 104"/>
                  <a:gd name="T88" fmla="*/ 54 w 70"/>
                  <a:gd name="T89" fmla="*/ 33 h 104"/>
                  <a:gd name="T90" fmla="*/ 55 w 70"/>
                  <a:gd name="T91" fmla="*/ 28 h 104"/>
                  <a:gd name="T92" fmla="*/ 52 w 70"/>
                  <a:gd name="T93" fmla="*/ 20 h 104"/>
                  <a:gd name="T94" fmla="*/ 50 w 70"/>
                  <a:gd name="T95" fmla="*/ 9 h 104"/>
                  <a:gd name="T96" fmla="*/ 44 w 70"/>
                  <a:gd name="T97" fmla="*/ 0 h 104"/>
                  <a:gd name="T98" fmla="*/ 52 w 70"/>
                  <a:gd name="T99" fmla="*/ 24 h 104"/>
                  <a:gd name="T100" fmla="*/ 52 w 70"/>
                  <a:gd name="T101" fmla="*/ 26 h 104"/>
                  <a:gd name="T102" fmla="*/ 50 w 70"/>
                  <a:gd name="T103" fmla="*/ 35 h 104"/>
                  <a:gd name="T104" fmla="*/ 50 w 70"/>
                  <a:gd name="T105" fmla="*/ 41 h 104"/>
                  <a:gd name="T106" fmla="*/ 48 w 70"/>
                  <a:gd name="T107" fmla="*/ 33 h 104"/>
                  <a:gd name="T108" fmla="*/ 42 w 70"/>
                  <a:gd name="T109" fmla="*/ 1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0" h="104">
                    <a:moveTo>
                      <a:pt x="42" y="0"/>
                    </a:moveTo>
                    <a:lnTo>
                      <a:pt x="42" y="0"/>
                    </a:lnTo>
                    <a:lnTo>
                      <a:pt x="41" y="0"/>
                    </a:lnTo>
                    <a:lnTo>
                      <a:pt x="39" y="0"/>
                    </a:lnTo>
                    <a:lnTo>
                      <a:pt x="37" y="0"/>
                    </a:lnTo>
                    <a:lnTo>
                      <a:pt x="35" y="0"/>
                    </a:lnTo>
                    <a:lnTo>
                      <a:pt x="33" y="0"/>
                    </a:lnTo>
                    <a:lnTo>
                      <a:pt x="31" y="0"/>
                    </a:lnTo>
                    <a:lnTo>
                      <a:pt x="31" y="3"/>
                    </a:lnTo>
                    <a:lnTo>
                      <a:pt x="33" y="7"/>
                    </a:lnTo>
                    <a:lnTo>
                      <a:pt x="37" y="11"/>
                    </a:lnTo>
                    <a:lnTo>
                      <a:pt x="41" y="15"/>
                    </a:lnTo>
                    <a:lnTo>
                      <a:pt x="41" y="15"/>
                    </a:lnTo>
                    <a:lnTo>
                      <a:pt x="39" y="16"/>
                    </a:lnTo>
                    <a:lnTo>
                      <a:pt x="39" y="18"/>
                    </a:lnTo>
                    <a:lnTo>
                      <a:pt x="37" y="18"/>
                    </a:lnTo>
                    <a:lnTo>
                      <a:pt x="37" y="18"/>
                    </a:lnTo>
                    <a:lnTo>
                      <a:pt x="37" y="18"/>
                    </a:lnTo>
                    <a:lnTo>
                      <a:pt x="39" y="13"/>
                    </a:lnTo>
                    <a:lnTo>
                      <a:pt x="33" y="15"/>
                    </a:lnTo>
                    <a:lnTo>
                      <a:pt x="29" y="16"/>
                    </a:lnTo>
                    <a:lnTo>
                      <a:pt x="33" y="18"/>
                    </a:lnTo>
                    <a:lnTo>
                      <a:pt x="31" y="18"/>
                    </a:lnTo>
                    <a:lnTo>
                      <a:pt x="33" y="22"/>
                    </a:lnTo>
                    <a:lnTo>
                      <a:pt x="33" y="24"/>
                    </a:lnTo>
                    <a:lnTo>
                      <a:pt x="33" y="26"/>
                    </a:lnTo>
                    <a:lnTo>
                      <a:pt x="31" y="28"/>
                    </a:lnTo>
                    <a:lnTo>
                      <a:pt x="35" y="33"/>
                    </a:lnTo>
                    <a:lnTo>
                      <a:pt x="35" y="26"/>
                    </a:lnTo>
                    <a:lnTo>
                      <a:pt x="37" y="28"/>
                    </a:lnTo>
                    <a:lnTo>
                      <a:pt x="37" y="26"/>
                    </a:lnTo>
                    <a:lnTo>
                      <a:pt x="39" y="26"/>
                    </a:lnTo>
                    <a:lnTo>
                      <a:pt x="37" y="30"/>
                    </a:lnTo>
                    <a:lnTo>
                      <a:pt x="39" y="31"/>
                    </a:lnTo>
                    <a:lnTo>
                      <a:pt x="39" y="37"/>
                    </a:lnTo>
                    <a:lnTo>
                      <a:pt x="44" y="39"/>
                    </a:lnTo>
                    <a:lnTo>
                      <a:pt x="44" y="37"/>
                    </a:lnTo>
                    <a:lnTo>
                      <a:pt x="44" y="37"/>
                    </a:lnTo>
                    <a:lnTo>
                      <a:pt x="46" y="37"/>
                    </a:lnTo>
                    <a:lnTo>
                      <a:pt x="44" y="39"/>
                    </a:lnTo>
                    <a:lnTo>
                      <a:pt x="48" y="43"/>
                    </a:lnTo>
                    <a:lnTo>
                      <a:pt x="48" y="44"/>
                    </a:lnTo>
                    <a:lnTo>
                      <a:pt x="50" y="48"/>
                    </a:lnTo>
                    <a:lnTo>
                      <a:pt x="48" y="48"/>
                    </a:lnTo>
                    <a:lnTo>
                      <a:pt x="46" y="48"/>
                    </a:lnTo>
                    <a:lnTo>
                      <a:pt x="46" y="54"/>
                    </a:lnTo>
                    <a:lnTo>
                      <a:pt x="46" y="52"/>
                    </a:lnTo>
                    <a:lnTo>
                      <a:pt x="42" y="52"/>
                    </a:lnTo>
                    <a:lnTo>
                      <a:pt x="42" y="48"/>
                    </a:lnTo>
                    <a:lnTo>
                      <a:pt x="39" y="44"/>
                    </a:lnTo>
                    <a:lnTo>
                      <a:pt x="37" y="48"/>
                    </a:lnTo>
                    <a:lnTo>
                      <a:pt x="39" y="50"/>
                    </a:lnTo>
                    <a:lnTo>
                      <a:pt x="41" y="52"/>
                    </a:lnTo>
                    <a:lnTo>
                      <a:pt x="39" y="57"/>
                    </a:lnTo>
                    <a:lnTo>
                      <a:pt x="39" y="57"/>
                    </a:lnTo>
                    <a:lnTo>
                      <a:pt x="35" y="59"/>
                    </a:lnTo>
                    <a:lnTo>
                      <a:pt x="33" y="63"/>
                    </a:lnTo>
                    <a:lnTo>
                      <a:pt x="31" y="65"/>
                    </a:lnTo>
                    <a:lnTo>
                      <a:pt x="29" y="65"/>
                    </a:lnTo>
                    <a:lnTo>
                      <a:pt x="29" y="65"/>
                    </a:lnTo>
                    <a:lnTo>
                      <a:pt x="29" y="59"/>
                    </a:lnTo>
                    <a:lnTo>
                      <a:pt x="26" y="56"/>
                    </a:lnTo>
                    <a:lnTo>
                      <a:pt x="22" y="56"/>
                    </a:lnTo>
                    <a:lnTo>
                      <a:pt x="20" y="57"/>
                    </a:lnTo>
                    <a:lnTo>
                      <a:pt x="16" y="59"/>
                    </a:lnTo>
                    <a:lnTo>
                      <a:pt x="14" y="63"/>
                    </a:lnTo>
                    <a:lnTo>
                      <a:pt x="16" y="65"/>
                    </a:lnTo>
                    <a:lnTo>
                      <a:pt x="14" y="65"/>
                    </a:lnTo>
                    <a:lnTo>
                      <a:pt x="11" y="65"/>
                    </a:lnTo>
                    <a:lnTo>
                      <a:pt x="9" y="67"/>
                    </a:lnTo>
                    <a:lnTo>
                      <a:pt x="5" y="67"/>
                    </a:lnTo>
                    <a:lnTo>
                      <a:pt x="3" y="71"/>
                    </a:lnTo>
                    <a:lnTo>
                      <a:pt x="3" y="72"/>
                    </a:lnTo>
                    <a:lnTo>
                      <a:pt x="3" y="76"/>
                    </a:lnTo>
                    <a:lnTo>
                      <a:pt x="1" y="80"/>
                    </a:lnTo>
                    <a:lnTo>
                      <a:pt x="3" y="84"/>
                    </a:lnTo>
                    <a:lnTo>
                      <a:pt x="3" y="85"/>
                    </a:lnTo>
                    <a:lnTo>
                      <a:pt x="0" y="85"/>
                    </a:lnTo>
                    <a:lnTo>
                      <a:pt x="0" y="89"/>
                    </a:lnTo>
                    <a:lnTo>
                      <a:pt x="1" y="91"/>
                    </a:lnTo>
                    <a:lnTo>
                      <a:pt x="5" y="93"/>
                    </a:lnTo>
                    <a:lnTo>
                      <a:pt x="9" y="89"/>
                    </a:lnTo>
                    <a:lnTo>
                      <a:pt x="9" y="87"/>
                    </a:lnTo>
                    <a:lnTo>
                      <a:pt x="7" y="85"/>
                    </a:lnTo>
                    <a:lnTo>
                      <a:pt x="5" y="85"/>
                    </a:lnTo>
                    <a:lnTo>
                      <a:pt x="7" y="82"/>
                    </a:lnTo>
                    <a:lnTo>
                      <a:pt x="9" y="76"/>
                    </a:lnTo>
                    <a:lnTo>
                      <a:pt x="11" y="76"/>
                    </a:lnTo>
                    <a:lnTo>
                      <a:pt x="13" y="72"/>
                    </a:lnTo>
                    <a:lnTo>
                      <a:pt x="13" y="72"/>
                    </a:lnTo>
                    <a:lnTo>
                      <a:pt x="13" y="72"/>
                    </a:lnTo>
                    <a:lnTo>
                      <a:pt x="13" y="76"/>
                    </a:lnTo>
                    <a:lnTo>
                      <a:pt x="14" y="78"/>
                    </a:lnTo>
                    <a:lnTo>
                      <a:pt x="16" y="76"/>
                    </a:lnTo>
                    <a:lnTo>
                      <a:pt x="18" y="78"/>
                    </a:lnTo>
                    <a:lnTo>
                      <a:pt x="18" y="76"/>
                    </a:lnTo>
                    <a:lnTo>
                      <a:pt x="18" y="76"/>
                    </a:lnTo>
                    <a:lnTo>
                      <a:pt x="18" y="76"/>
                    </a:lnTo>
                    <a:lnTo>
                      <a:pt x="20" y="76"/>
                    </a:lnTo>
                    <a:lnTo>
                      <a:pt x="20" y="76"/>
                    </a:lnTo>
                    <a:lnTo>
                      <a:pt x="22" y="78"/>
                    </a:lnTo>
                    <a:lnTo>
                      <a:pt x="26" y="78"/>
                    </a:lnTo>
                    <a:lnTo>
                      <a:pt x="24" y="74"/>
                    </a:lnTo>
                    <a:lnTo>
                      <a:pt x="26" y="74"/>
                    </a:lnTo>
                    <a:lnTo>
                      <a:pt x="24" y="72"/>
                    </a:lnTo>
                    <a:lnTo>
                      <a:pt x="24" y="72"/>
                    </a:lnTo>
                    <a:lnTo>
                      <a:pt x="26" y="72"/>
                    </a:lnTo>
                    <a:lnTo>
                      <a:pt x="27" y="74"/>
                    </a:lnTo>
                    <a:lnTo>
                      <a:pt x="29" y="74"/>
                    </a:lnTo>
                    <a:lnTo>
                      <a:pt x="31" y="76"/>
                    </a:lnTo>
                    <a:lnTo>
                      <a:pt x="33" y="78"/>
                    </a:lnTo>
                    <a:lnTo>
                      <a:pt x="31" y="80"/>
                    </a:lnTo>
                    <a:lnTo>
                      <a:pt x="31" y="82"/>
                    </a:lnTo>
                    <a:lnTo>
                      <a:pt x="29" y="84"/>
                    </a:lnTo>
                    <a:lnTo>
                      <a:pt x="31" y="85"/>
                    </a:lnTo>
                    <a:lnTo>
                      <a:pt x="31" y="85"/>
                    </a:lnTo>
                    <a:lnTo>
                      <a:pt x="31" y="89"/>
                    </a:lnTo>
                    <a:lnTo>
                      <a:pt x="33" y="91"/>
                    </a:lnTo>
                    <a:lnTo>
                      <a:pt x="33" y="93"/>
                    </a:lnTo>
                    <a:lnTo>
                      <a:pt x="37" y="97"/>
                    </a:lnTo>
                    <a:lnTo>
                      <a:pt x="41" y="97"/>
                    </a:lnTo>
                    <a:lnTo>
                      <a:pt x="42" y="98"/>
                    </a:lnTo>
                    <a:lnTo>
                      <a:pt x="46" y="100"/>
                    </a:lnTo>
                    <a:lnTo>
                      <a:pt x="48" y="98"/>
                    </a:lnTo>
                    <a:lnTo>
                      <a:pt x="50" y="100"/>
                    </a:lnTo>
                    <a:lnTo>
                      <a:pt x="52" y="104"/>
                    </a:lnTo>
                    <a:lnTo>
                      <a:pt x="54" y="100"/>
                    </a:lnTo>
                    <a:lnTo>
                      <a:pt x="57" y="97"/>
                    </a:lnTo>
                    <a:lnTo>
                      <a:pt x="57" y="93"/>
                    </a:lnTo>
                    <a:lnTo>
                      <a:pt x="57" y="91"/>
                    </a:lnTo>
                    <a:lnTo>
                      <a:pt x="55" y="87"/>
                    </a:lnTo>
                    <a:lnTo>
                      <a:pt x="54" y="85"/>
                    </a:lnTo>
                    <a:lnTo>
                      <a:pt x="54" y="84"/>
                    </a:lnTo>
                    <a:lnTo>
                      <a:pt x="57" y="78"/>
                    </a:lnTo>
                    <a:lnTo>
                      <a:pt x="57" y="78"/>
                    </a:lnTo>
                    <a:lnTo>
                      <a:pt x="59" y="80"/>
                    </a:lnTo>
                    <a:lnTo>
                      <a:pt x="59" y="82"/>
                    </a:lnTo>
                    <a:lnTo>
                      <a:pt x="61" y="84"/>
                    </a:lnTo>
                    <a:lnTo>
                      <a:pt x="61" y="87"/>
                    </a:lnTo>
                    <a:lnTo>
                      <a:pt x="61" y="91"/>
                    </a:lnTo>
                    <a:lnTo>
                      <a:pt x="65" y="97"/>
                    </a:lnTo>
                    <a:lnTo>
                      <a:pt x="65" y="93"/>
                    </a:lnTo>
                    <a:lnTo>
                      <a:pt x="65" y="87"/>
                    </a:lnTo>
                    <a:lnTo>
                      <a:pt x="65" y="84"/>
                    </a:lnTo>
                    <a:lnTo>
                      <a:pt x="65" y="84"/>
                    </a:lnTo>
                    <a:lnTo>
                      <a:pt x="65" y="84"/>
                    </a:lnTo>
                    <a:lnTo>
                      <a:pt x="67" y="87"/>
                    </a:lnTo>
                    <a:lnTo>
                      <a:pt x="67" y="84"/>
                    </a:lnTo>
                    <a:lnTo>
                      <a:pt x="68" y="84"/>
                    </a:lnTo>
                    <a:lnTo>
                      <a:pt x="70" y="78"/>
                    </a:lnTo>
                    <a:lnTo>
                      <a:pt x="68" y="74"/>
                    </a:lnTo>
                    <a:lnTo>
                      <a:pt x="67" y="69"/>
                    </a:lnTo>
                    <a:lnTo>
                      <a:pt x="67" y="67"/>
                    </a:lnTo>
                    <a:lnTo>
                      <a:pt x="65" y="59"/>
                    </a:lnTo>
                    <a:lnTo>
                      <a:pt x="65" y="61"/>
                    </a:lnTo>
                    <a:lnTo>
                      <a:pt x="65" y="59"/>
                    </a:lnTo>
                    <a:lnTo>
                      <a:pt x="63" y="59"/>
                    </a:lnTo>
                    <a:lnTo>
                      <a:pt x="63" y="57"/>
                    </a:lnTo>
                    <a:lnTo>
                      <a:pt x="65" y="57"/>
                    </a:lnTo>
                    <a:lnTo>
                      <a:pt x="65" y="54"/>
                    </a:lnTo>
                    <a:lnTo>
                      <a:pt x="63" y="50"/>
                    </a:lnTo>
                    <a:lnTo>
                      <a:pt x="63" y="46"/>
                    </a:lnTo>
                    <a:lnTo>
                      <a:pt x="59" y="48"/>
                    </a:lnTo>
                    <a:lnTo>
                      <a:pt x="59" y="46"/>
                    </a:lnTo>
                    <a:lnTo>
                      <a:pt x="59" y="43"/>
                    </a:lnTo>
                    <a:lnTo>
                      <a:pt x="63" y="43"/>
                    </a:lnTo>
                    <a:lnTo>
                      <a:pt x="61" y="39"/>
                    </a:lnTo>
                    <a:lnTo>
                      <a:pt x="59" y="33"/>
                    </a:lnTo>
                    <a:lnTo>
                      <a:pt x="57" y="39"/>
                    </a:lnTo>
                    <a:lnTo>
                      <a:pt x="57" y="41"/>
                    </a:lnTo>
                    <a:lnTo>
                      <a:pt x="57" y="41"/>
                    </a:lnTo>
                    <a:lnTo>
                      <a:pt x="55" y="41"/>
                    </a:lnTo>
                    <a:lnTo>
                      <a:pt x="55" y="44"/>
                    </a:lnTo>
                    <a:lnTo>
                      <a:pt x="57" y="46"/>
                    </a:lnTo>
                    <a:lnTo>
                      <a:pt x="54" y="43"/>
                    </a:lnTo>
                    <a:lnTo>
                      <a:pt x="54" y="43"/>
                    </a:lnTo>
                    <a:lnTo>
                      <a:pt x="55" y="43"/>
                    </a:lnTo>
                    <a:lnTo>
                      <a:pt x="55" y="39"/>
                    </a:lnTo>
                    <a:lnTo>
                      <a:pt x="54" y="35"/>
                    </a:lnTo>
                    <a:lnTo>
                      <a:pt x="54" y="33"/>
                    </a:lnTo>
                    <a:lnTo>
                      <a:pt x="55" y="33"/>
                    </a:lnTo>
                    <a:lnTo>
                      <a:pt x="54" y="31"/>
                    </a:lnTo>
                    <a:lnTo>
                      <a:pt x="54" y="31"/>
                    </a:lnTo>
                    <a:lnTo>
                      <a:pt x="55" y="28"/>
                    </a:lnTo>
                    <a:lnTo>
                      <a:pt x="54" y="28"/>
                    </a:lnTo>
                    <a:lnTo>
                      <a:pt x="57" y="26"/>
                    </a:lnTo>
                    <a:lnTo>
                      <a:pt x="55" y="24"/>
                    </a:lnTo>
                    <a:lnTo>
                      <a:pt x="52" y="20"/>
                    </a:lnTo>
                    <a:lnTo>
                      <a:pt x="52" y="18"/>
                    </a:lnTo>
                    <a:lnTo>
                      <a:pt x="50" y="16"/>
                    </a:lnTo>
                    <a:lnTo>
                      <a:pt x="50" y="13"/>
                    </a:lnTo>
                    <a:lnTo>
                      <a:pt x="50" y="9"/>
                    </a:lnTo>
                    <a:lnTo>
                      <a:pt x="50" y="7"/>
                    </a:lnTo>
                    <a:lnTo>
                      <a:pt x="48" y="5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2" y="0"/>
                    </a:lnTo>
                    <a:close/>
                    <a:moveTo>
                      <a:pt x="50" y="24"/>
                    </a:moveTo>
                    <a:lnTo>
                      <a:pt x="52" y="24"/>
                    </a:lnTo>
                    <a:lnTo>
                      <a:pt x="52" y="24"/>
                    </a:lnTo>
                    <a:lnTo>
                      <a:pt x="54" y="24"/>
                    </a:lnTo>
                    <a:lnTo>
                      <a:pt x="52" y="24"/>
                    </a:lnTo>
                    <a:lnTo>
                      <a:pt x="54" y="26"/>
                    </a:lnTo>
                    <a:lnTo>
                      <a:pt x="52" y="26"/>
                    </a:lnTo>
                    <a:lnTo>
                      <a:pt x="52" y="30"/>
                    </a:lnTo>
                    <a:lnTo>
                      <a:pt x="54" y="30"/>
                    </a:lnTo>
                    <a:lnTo>
                      <a:pt x="50" y="31"/>
                    </a:lnTo>
                    <a:lnTo>
                      <a:pt x="50" y="35"/>
                    </a:lnTo>
                    <a:lnTo>
                      <a:pt x="52" y="39"/>
                    </a:lnTo>
                    <a:lnTo>
                      <a:pt x="52" y="41"/>
                    </a:lnTo>
                    <a:lnTo>
                      <a:pt x="52" y="41"/>
                    </a:lnTo>
                    <a:lnTo>
                      <a:pt x="50" y="41"/>
                    </a:lnTo>
                    <a:lnTo>
                      <a:pt x="50" y="39"/>
                    </a:lnTo>
                    <a:lnTo>
                      <a:pt x="48" y="35"/>
                    </a:lnTo>
                    <a:lnTo>
                      <a:pt x="48" y="35"/>
                    </a:lnTo>
                    <a:lnTo>
                      <a:pt x="48" y="33"/>
                    </a:lnTo>
                    <a:lnTo>
                      <a:pt x="46" y="28"/>
                    </a:lnTo>
                    <a:lnTo>
                      <a:pt x="44" y="28"/>
                    </a:lnTo>
                    <a:lnTo>
                      <a:pt x="44" y="24"/>
                    </a:lnTo>
                    <a:lnTo>
                      <a:pt x="42" y="18"/>
                    </a:lnTo>
                    <a:lnTo>
                      <a:pt x="44" y="20"/>
                    </a:lnTo>
                    <a:lnTo>
                      <a:pt x="44" y="22"/>
                    </a:lnTo>
                    <a:lnTo>
                      <a:pt x="5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5" name="Freeform 6243">
                <a:extLst>
                  <a:ext uri="{FF2B5EF4-FFF2-40B4-BE49-F238E27FC236}">
                    <a16:creationId xmlns:a16="http://schemas.microsoft.com/office/drawing/2014/main" id="{F8E567C0-7C1F-4509-A191-407EECBE155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28" y="2594"/>
                <a:ext cx="15" cy="5"/>
              </a:xfrm>
              <a:custGeom>
                <a:avLst/>
                <a:gdLst>
                  <a:gd name="T0" fmla="*/ 7 w 8"/>
                  <a:gd name="T1" fmla="*/ 0 h 3"/>
                  <a:gd name="T2" fmla="*/ 6 w 8"/>
                  <a:gd name="T3" fmla="*/ 0 h 3"/>
                  <a:gd name="T4" fmla="*/ 5 w 8"/>
                  <a:gd name="T5" fmla="*/ 1 h 3"/>
                  <a:gd name="T6" fmla="*/ 0 w 8"/>
                  <a:gd name="T7" fmla="*/ 1 h 3"/>
                  <a:gd name="T8" fmla="*/ 2 w 8"/>
                  <a:gd name="T9" fmla="*/ 3 h 3"/>
                  <a:gd name="T10" fmla="*/ 5 w 8"/>
                  <a:gd name="T11" fmla="*/ 2 h 3"/>
                  <a:gd name="T12" fmla="*/ 7 w 8"/>
                  <a:gd name="T13" fmla="*/ 3 h 3"/>
                  <a:gd name="T14" fmla="*/ 8 w 8"/>
                  <a:gd name="T15" fmla="*/ 1 h 3"/>
                  <a:gd name="T16" fmla="*/ 8 w 8"/>
                  <a:gd name="T17" fmla="*/ 1 h 3"/>
                  <a:gd name="T18" fmla="*/ 8 w 8"/>
                  <a:gd name="T19" fmla="*/ 0 h 3"/>
                  <a:gd name="T20" fmla="*/ 8 w 8"/>
                  <a:gd name="T21" fmla="*/ 0 h 3"/>
                  <a:gd name="T22" fmla="*/ 7 w 8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6" name="Freeform 6244">
                <a:extLst>
                  <a:ext uri="{FF2B5EF4-FFF2-40B4-BE49-F238E27FC236}">
                    <a16:creationId xmlns:a16="http://schemas.microsoft.com/office/drawing/2014/main" id="{D3EA2465-6AB8-406E-8EE1-9A53B83E62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5" y="2674"/>
                <a:ext cx="7" cy="9"/>
              </a:xfrm>
              <a:custGeom>
                <a:avLst/>
                <a:gdLst>
                  <a:gd name="T0" fmla="*/ 6 w 7"/>
                  <a:gd name="T1" fmla="*/ 5 h 9"/>
                  <a:gd name="T2" fmla="*/ 7 w 7"/>
                  <a:gd name="T3" fmla="*/ 3 h 9"/>
                  <a:gd name="T4" fmla="*/ 6 w 7"/>
                  <a:gd name="T5" fmla="*/ 0 h 9"/>
                  <a:gd name="T6" fmla="*/ 2 w 7"/>
                  <a:gd name="T7" fmla="*/ 0 h 9"/>
                  <a:gd name="T8" fmla="*/ 0 w 7"/>
                  <a:gd name="T9" fmla="*/ 2 h 9"/>
                  <a:gd name="T10" fmla="*/ 0 w 7"/>
                  <a:gd name="T11" fmla="*/ 5 h 9"/>
                  <a:gd name="T12" fmla="*/ 6 w 7"/>
                  <a:gd name="T13" fmla="*/ 9 h 9"/>
                  <a:gd name="T14" fmla="*/ 6 w 7"/>
                  <a:gd name="T1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6" y="5"/>
                    </a:moveTo>
                    <a:lnTo>
                      <a:pt x="7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6" y="9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049" name="Group 6446">
              <a:extLst>
                <a:ext uri="{FF2B5EF4-FFF2-40B4-BE49-F238E27FC236}">
                  <a16:creationId xmlns:a16="http://schemas.microsoft.com/office/drawing/2014/main" id="{CE0F90A8-ABCD-4503-A4DB-9CD8BE2BC2D4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335" y="1184"/>
              <a:ext cx="3621" cy="2670"/>
              <a:chOff x="2335" y="1184"/>
              <a:chExt cx="3621" cy="2670"/>
            </a:xfrm>
            <a:grpFill/>
          </p:grpSpPr>
          <p:sp>
            <p:nvSpPr>
              <p:cNvPr id="6147" name="Freeform 6246">
                <a:extLst>
                  <a:ext uri="{FF2B5EF4-FFF2-40B4-BE49-F238E27FC236}">
                    <a16:creationId xmlns:a16="http://schemas.microsoft.com/office/drawing/2014/main" id="{FF381DDC-D135-417E-BDA6-2FD19FBED2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2" y="2586"/>
                <a:ext cx="4" cy="8"/>
              </a:xfrm>
              <a:custGeom>
                <a:avLst/>
                <a:gdLst>
                  <a:gd name="T0" fmla="*/ 4 w 4"/>
                  <a:gd name="T1" fmla="*/ 8 h 8"/>
                  <a:gd name="T2" fmla="*/ 4 w 4"/>
                  <a:gd name="T3" fmla="*/ 0 h 8"/>
                  <a:gd name="T4" fmla="*/ 0 w 4"/>
                  <a:gd name="T5" fmla="*/ 4 h 8"/>
                  <a:gd name="T6" fmla="*/ 4 w 4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48" name="Freeform 6247">
                <a:extLst>
                  <a:ext uri="{FF2B5EF4-FFF2-40B4-BE49-F238E27FC236}">
                    <a16:creationId xmlns:a16="http://schemas.microsoft.com/office/drawing/2014/main" id="{C9C294EC-8B3C-4CC3-9913-6532F9BEB7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19" y="2670"/>
                <a:ext cx="7" cy="6"/>
              </a:xfrm>
              <a:custGeom>
                <a:avLst/>
                <a:gdLst>
                  <a:gd name="T0" fmla="*/ 7 w 7"/>
                  <a:gd name="T1" fmla="*/ 4 h 6"/>
                  <a:gd name="T2" fmla="*/ 4 w 7"/>
                  <a:gd name="T3" fmla="*/ 0 h 6"/>
                  <a:gd name="T4" fmla="*/ 0 w 7"/>
                  <a:gd name="T5" fmla="*/ 0 h 6"/>
                  <a:gd name="T6" fmla="*/ 0 w 7"/>
                  <a:gd name="T7" fmla="*/ 4 h 6"/>
                  <a:gd name="T8" fmla="*/ 6 w 7"/>
                  <a:gd name="T9" fmla="*/ 6 h 6"/>
                  <a:gd name="T10" fmla="*/ 7 w 7"/>
                  <a:gd name="T11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7" y="4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6" y="6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49" name="Freeform 6248">
                <a:extLst>
                  <a:ext uri="{FF2B5EF4-FFF2-40B4-BE49-F238E27FC236}">
                    <a16:creationId xmlns:a16="http://schemas.microsoft.com/office/drawing/2014/main" id="{6AC84E98-929F-4EBB-9C1D-C6EC72444FC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17" y="2692"/>
                <a:ext cx="9" cy="13"/>
              </a:xfrm>
              <a:custGeom>
                <a:avLst/>
                <a:gdLst>
                  <a:gd name="T0" fmla="*/ 8 w 9"/>
                  <a:gd name="T1" fmla="*/ 8 h 13"/>
                  <a:gd name="T2" fmla="*/ 9 w 9"/>
                  <a:gd name="T3" fmla="*/ 6 h 13"/>
                  <a:gd name="T4" fmla="*/ 9 w 9"/>
                  <a:gd name="T5" fmla="*/ 4 h 13"/>
                  <a:gd name="T6" fmla="*/ 6 w 9"/>
                  <a:gd name="T7" fmla="*/ 2 h 13"/>
                  <a:gd name="T8" fmla="*/ 4 w 9"/>
                  <a:gd name="T9" fmla="*/ 0 h 13"/>
                  <a:gd name="T10" fmla="*/ 2 w 9"/>
                  <a:gd name="T11" fmla="*/ 0 h 13"/>
                  <a:gd name="T12" fmla="*/ 0 w 9"/>
                  <a:gd name="T13" fmla="*/ 2 h 13"/>
                  <a:gd name="T14" fmla="*/ 0 w 9"/>
                  <a:gd name="T15" fmla="*/ 6 h 13"/>
                  <a:gd name="T16" fmla="*/ 2 w 9"/>
                  <a:gd name="T17" fmla="*/ 6 h 13"/>
                  <a:gd name="T18" fmla="*/ 0 w 9"/>
                  <a:gd name="T19" fmla="*/ 6 h 13"/>
                  <a:gd name="T20" fmla="*/ 0 w 9"/>
                  <a:gd name="T21" fmla="*/ 10 h 13"/>
                  <a:gd name="T22" fmla="*/ 0 w 9"/>
                  <a:gd name="T23" fmla="*/ 13 h 13"/>
                  <a:gd name="T24" fmla="*/ 4 w 9"/>
                  <a:gd name="T25" fmla="*/ 13 h 13"/>
                  <a:gd name="T26" fmla="*/ 6 w 9"/>
                  <a:gd name="T27" fmla="*/ 12 h 13"/>
                  <a:gd name="T28" fmla="*/ 6 w 9"/>
                  <a:gd name="T29" fmla="*/ 10 h 13"/>
                  <a:gd name="T30" fmla="*/ 6 w 9"/>
                  <a:gd name="T31" fmla="*/ 8 h 13"/>
                  <a:gd name="T32" fmla="*/ 6 w 9"/>
                  <a:gd name="T33" fmla="*/ 8 h 13"/>
                  <a:gd name="T34" fmla="*/ 8 w 9"/>
                  <a:gd name="T35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" h="13">
                    <a:moveTo>
                      <a:pt x="8" y="8"/>
                    </a:moveTo>
                    <a:lnTo>
                      <a:pt x="9" y="6"/>
                    </a:lnTo>
                    <a:lnTo>
                      <a:pt x="9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4" y="13"/>
                    </a:lnTo>
                    <a:lnTo>
                      <a:pt x="6" y="12"/>
                    </a:lnTo>
                    <a:lnTo>
                      <a:pt x="6" y="10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0" name="Freeform 6249">
                <a:extLst>
                  <a:ext uri="{FF2B5EF4-FFF2-40B4-BE49-F238E27FC236}">
                    <a16:creationId xmlns:a16="http://schemas.microsoft.com/office/drawing/2014/main" id="{DC07A1FA-088F-46BA-B1E2-31E031A52F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19" y="2804"/>
                <a:ext cx="6" cy="13"/>
              </a:xfrm>
              <a:custGeom>
                <a:avLst/>
                <a:gdLst>
                  <a:gd name="T0" fmla="*/ 0 w 3"/>
                  <a:gd name="T1" fmla="*/ 3 h 7"/>
                  <a:gd name="T2" fmla="*/ 1 w 3"/>
                  <a:gd name="T3" fmla="*/ 5 h 7"/>
                  <a:gd name="T4" fmla="*/ 0 w 3"/>
                  <a:gd name="T5" fmla="*/ 4 h 7"/>
                  <a:gd name="T6" fmla="*/ 0 w 3"/>
                  <a:gd name="T7" fmla="*/ 5 h 7"/>
                  <a:gd name="T8" fmla="*/ 1 w 3"/>
                  <a:gd name="T9" fmla="*/ 7 h 7"/>
                  <a:gd name="T10" fmla="*/ 1 w 3"/>
                  <a:gd name="T11" fmla="*/ 7 h 7"/>
                  <a:gd name="T12" fmla="*/ 3 w 3"/>
                  <a:gd name="T13" fmla="*/ 7 h 7"/>
                  <a:gd name="T14" fmla="*/ 2 w 3"/>
                  <a:gd name="T15" fmla="*/ 5 h 7"/>
                  <a:gd name="T16" fmla="*/ 2 w 3"/>
                  <a:gd name="T17" fmla="*/ 5 h 7"/>
                  <a:gd name="T18" fmla="*/ 3 w 3"/>
                  <a:gd name="T19" fmla="*/ 3 h 7"/>
                  <a:gd name="T20" fmla="*/ 3 w 3"/>
                  <a:gd name="T21" fmla="*/ 1 h 7"/>
                  <a:gd name="T22" fmla="*/ 1 w 3"/>
                  <a:gd name="T23" fmla="*/ 0 h 7"/>
                  <a:gd name="T24" fmla="*/ 0 w 3"/>
                  <a:gd name="T25" fmla="*/ 1 h 7"/>
                  <a:gd name="T26" fmla="*/ 0 w 3"/>
                  <a:gd name="T2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7">
                    <a:moveTo>
                      <a:pt x="0" y="3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1" name="Freeform 6250">
                <a:extLst>
                  <a:ext uri="{FF2B5EF4-FFF2-40B4-BE49-F238E27FC236}">
                    <a16:creationId xmlns:a16="http://schemas.microsoft.com/office/drawing/2014/main" id="{A9A10F16-3042-4131-A2AA-09844BC54E9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17" y="2797"/>
                <a:ext cx="2" cy="13"/>
              </a:xfrm>
              <a:custGeom>
                <a:avLst/>
                <a:gdLst>
                  <a:gd name="T0" fmla="*/ 0 w 2"/>
                  <a:gd name="T1" fmla="*/ 5 h 13"/>
                  <a:gd name="T2" fmla="*/ 2 w 2"/>
                  <a:gd name="T3" fmla="*/ 13 h 13"/>
                  <a:gd name="T4" fmla="*/ 2 w 2"/>
                  <a:gd name="T5" fmla="*/ 5 h 13"/>
                  <a:gd name="T6" fmla="*/ 0 w 2"/>
                  <a:gd name="T7" fmla="*/ 0 h 13"/>
                  <a:gd name="T8" fmla="*/ 0 w 2"/>
                  <a:gd name="T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0" y="5"/>
                    </a:moveTo>
                    <a:lnTo>
                      <a:pt x="2" y="13"/>
                    </a:lnTo>
                    <a:lnTo>
                      <a:pt x="2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2" name="Freeform 6251">
                <a:extLst>
                  <a:ext uri="{FF2B5EF4-FFF2-40B4-BE49-F238E27FC236}">
                    <a16:creationId xmlns:a16="http://schemas.microsoft.com/office/drawing/2014/main" id="{EBA95282-17C4-43C4-9AAD-C8169BECE67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05" y="2974"/>
                <a:ext cx="16" cy="9"/>
              </a:xfrm>
              <a:custGeom>
                <a:avLst/>
                <a:gdLst>
                  <a:gd name="T0" fmla="*/ 5 w 16"/>
                  <a:gd name="T1" fmla="*/ 7 h 9"/>
                  <a:gd name="T2" fmla="*/ 9 w 16"/>
                  <a:gd name="T3" fmla="*/ 7 h 9"/>
                  <a:gd name="T4" fmla="*/ 11 w 16"/>
                  <a:gd name="T5" fmla="*/ 9 h 9"/>
                  <a:gd name="T6" fmla="*/ 13 w 16"/>
                  <a:gd name="T7" fmla="*/ 7 h 9"/>
                  <a:gd name="T8" fmla="*/ 14 w 16"/>
                  <a:gd name="T9" fmla="*/ 6 h 9"/>
                  <a:gd name="T10" fmla="*/ 16 w 16"/>
                  <a:gd name="T11" fmla="*/ 6 h 9"/>
                  <a:gd name="T12" fmla="*/ 16 w 16"/>
                  <a:gd name="T13" fmla="*/ 2 h 9"/>
                  <a:gd name="T14" fmla="*/ 13 w 16"/>
                  <a:gd name="T15" fmla="*/ 0 h 9"/>
                  <a:gd name="T16" fmla="*/ 11 w 16"/>
                  <a:gd name="T17" fmla="*/ 2 h 9"/>
                  <a:gd name="T18" fmla="*/ 5 w 16"/>
                  <a:gd name="T19" fmla="*/ 2 h 9"/>
                  <a:gd name="T20" fmla="*/ 5 w 16"/>
                  <a:gd name="T21" fmla="*/ 2 h 9"/>
                  <a:gd name="T22" fmla="*/ 1 w 16"/>
                  <a:gd name="T23" fmla="*/ 4 h 9"/>
                  <a:gd name="T24" fmla="*/ 0 w 16"/>
                  <a:gd name="T25" fmla="*/ 7 h 9"/>
                  <a:gd name="T26" fmla="*/ 1 w 16"/>
                  <a:gd name="T27" fmla="*/ 9 h 9"/>
                  <a:gd name="T28" fmla="*/ 5 w 16"/>
                  <a:gd name="T29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9">
                    <a:moveTo>
                      <a:pt x="5" y="7"/>
                    </a:moveTo>
                    <a:lnTo>
                      <a:pt x="9" y="7"/>
                    </a:lnTo>
                    <a:lnTo>
                      <a:pt x="11" y="9"/>
                    </a:lnTo>
                    <a:lnTo>
                      <a:pt x="13" y="7"/>
                    </a:lnTo>
                    <a:lnTo>
                      <a:pt x="14" y="6"/>
                    </a:lnTo>
                    <a:lnTo>
                      <a:pt x="16" y="6"/>
                    </a:lnTo>
                    <a:lnTo>
                      <a:pt x="16" y="2"/>
                    </a:lnTo>
                    <a:lnTo>
                      <a:pt x="13" y="0"/>
                    </a:lnTo>
                    <a:lnTo>
                      <a:pt x="11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3" name="Freeform 6252">
                <a:extLst>
                  <a:ext uri="{FF2B5EF4-FFF2-40B4-BE49-F238E27FC236}">
                    <a16:creationId xmlns:a16="http://schemas.microsoft.com/office/drawing/2014/main" id="{631A225A-20D9-450E-8CB8-C83D0781AC5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21" y="2793"/>
                <a:ext cx="9" cy="8"/>
              </a:xfrm>
              <a:custGeom>
                <a:avLst/>
                <a:gdLst>
                  <a:gd name="T0" fmla="*/ 2 w 9"/>
                  <a:gd name="T1" fmla="*/ 8 h 8"/>
                  <a:gd name="T2" fmla="*/ 5 w 9"/>
                  <a:gd name="T3" fmla="*/ 6 h 8"/>
                  <a:gd name="T4" fmla="*/ 9 w 9"/>
                  <a:gd name="T5" fmla="*/ 4 h 8"/>
                  <a:gd name="T6" fmla="*/ 9 w 9"/>
                  <a:gd name="T7" fmla="*/ 0 h 8"/>
                  <a:gd name="T8" fmla="*/ 5 w 9"/>
                  <a:gd name="T9" fmla="*/ 0 h 8"/>
                  <a:gd name="T10" fmla="*/ 0 w 9"/>
                  <a:gd name="T11" fmla="*/ 4 h 8"/>
                  <a:gd name="T12" fmla="*/ 2 w 9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8">
                    <a:moveTo>
                      <a:pt x="2" y="8"/>
                    </a:moveTo>
                    <a:lnTo>
                      <a:pt x="5" y="6"/>
                    </a:lnTo>
                    <a:lnTo>
                      <a:pt x="9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0" y="4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4" name="Freeform 6253">
                <a:extLst>
                  <a:ext uri="{FF2B5EF4-FFF2-40B4-BE49-F238E27FC236}">
                    <a16:creationId xmlns:a16="http://schemas.microsoft.com/office/drawing/2014/main" id="{29FFA54D-BA9E-4502-BB0C-1DEAED57DB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08" y="2912"/>
                <a:ext cx="23" cy="13"/>
              </a:xfrm>
              <a:custGeom>
                <a:avLst/>
                <a:gdLst>
                  <a:gd name="T0" fmla="*/ 19 w 23"/>
                  <a:gd name="T1" fmla="*/ 12 h 13"/>
                  <a:gd name="T2" fmla="*/ 21 w 23"/>
                  <a:gd name="T3" fmla="*/ 12 h 13"/>
                  <a:gd name="T4" fmla="*/ 23 w 23"/>
                  <a:gd name="T5" fmla="*/ 8 h 13"/>
                  <a:gd name="T6" fmla="*/ 19 w 23"/>
                  <a:gd name="T7" fmla="*/ 4 h 13"/>
                  <a:gd name="T8" fmla="*/ 19 w 23"/>
                  <a:gd name="T9" fmla="*/ 2 h 13"/>
                  <a:gd name="T10" fmla="*/ 15 w 23"/>
                  <a:gd name="T11" fmla="*/ 0 h 13"/>
                  <a:gd name="T12" fmla="*/ 10 w 23"/>
                  <a:gd name="T13" fmla="*/ 0 h 13"/>
                  <a:gd name="T14" fmla="*/ 6 w 23"/>
                  <a:gd name="T15" fmla="*/ 2 h 13"/>
                  <a:gd name="T16" fmla="*/ 4 w 23"/>
                  <a:gd name="T17" fmla="*/ 0 h 13"/>
                  <a:gd name="T18" fmla="*/ 0 w 23"/>
                  <a:gd name="T19" fmla="*/ 4 h 13"/>
                  <a:gd name="T20" fmla="*/ 0 w 23"/>
                  <a:gd name="T21" fmla="*/ 8 h 13"/>
                  <a:gd name="T22" fmla="*/ 4 w 23"/>
                  <a:gd name="T23" fmla="*/ 12 h 13"/>
                  <a:gd name="T24" fmla="*/ 8 w 23"/>
                  <a:gd name="T25" fmla="*/ 12 h 13"/>
                  <a:gd name="T26" fmla="*/ 10 w 23"/>
                  <a:gd name="T27" fmla="*/ 13 h 13"/>
                  <a:gd name="T28" fmla="*/ 11 w 23"/>
                  <a:gd name="T29" fmla="*/ 13 h 13"/>
                  <a:gd name="T30" fmla="*/ 15 w 23"/>
                  <a:gd name="T31" fmla="*/ 13 h 13"/>
                  <a:gd name="T32" fmla="*/ 19 w 23"/>
                  <a:gd name="T3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13">
                    <a:moveTo>
                      <a:pt x="19" y="12"/>
                    </a:moveTo>
                    <a:lnTo>
                      <a:pt x="21" y="12"/>
                    </a:lnTo>
                    <a:lnTo>
                      <a:pt x="23" y="8"/>
                    </a:lnTo>
                    <a:lnTo>
                      <a:pt x="19" y="4"/>
                    </a:lnTo>
                    <a:lnTo>
                      <a:pt x="19" y="2"/>
                    </a:lnTo>
                    <a:lnTo>
                      <a:pt x="15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2"/>
                    </a:lnTo>
                    <a:lnTo>
                      <a:pt x="10" y="13"/>
                    </a:lnTo>
                    <a:lnTo>
                      <a:pt x="11" y="13"/>
                    </a:lnTo>
                    <a:lnTo>
                      <a:pt x="15" y="13"/>
                    </a:lnTo>
                    <a:lnTo>
                      <a:pt x="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5" name="Freeform 6254">
                <a:extLst>
                  <a:ext uri="{FF2B5EF4-FFF2-40B4-BE49-F238E27FC236}">
                    <a16:creationId xmlns:a16="http://schemas.microsoft.com/office/drawing/2014/main" id="{B930989D-7D4B-4EA8-91B5-0E961B6356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03" y="2815"/>
                <a:ext cx="5" cy="12"/>
              </a:xfrm>
              <a:custGeom>
                <a:avLst/>
                <a:gdLst>
                  <a:gd name="T0" fmla="*/ 5 w 5"/>
                  <a:gd name="T1" fmla="*/ 8 h 12"/>
                  <a:gd name="T2" fmla="*/ 3 w 5"/>
                  <a:gd name="T3" fmla="*/ 4 h 12"/>
                  <a:gd name="T4" fmla="*/ 0 w 5"/>
                  <a:gd name="T5" fmla="*/ 0 h 12"/>
                  <a:gd name="T6" fmla="*/ 0 w 5"/>
                  <a:gd name="T7" fmla="*/ 4 h 12"/>
                  <a:gd name="T8" fmla="*/ 0 w 5"/>
                  <a:gd name="T9" fmla="*/ 8 h 12"/>
                  <a:gd name="T10" fmla="*/ 3 w 5"/>
                  <a:gd name="T11" fmla="*/ 12 h 12"/>
                  <a:gd name="T12" fmla="*/ 5 w 5"/>
                  <a:gd name="T13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2">
                    <a:moveTo>
                      <a:pt x="5" y="8"/>
                    </a:moveTo>
                    <a:lnTo>
                      <a:pt x="3" y="4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3" y="12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6" name="Freeform 6255">
                <a:extLst>
                  <a:ext uri="{FF2B5EF4-FFF2-40B4-BE49-F238E27FC236}">
                    <a16:creationId xmlns:a16="http://schemas.microsoft.com/office/drawing/2014/main" id="{DB6BE77F-F2FB-4104-A3EF-80FD50A8589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2" y="2776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6 h 6"/>
                  <a:gd name="T4" fmla="*/ 6 w 6"/>
                  <a:gd name="T5" fmla="*/ 2 h 6"/>
                  <a:gd name="T6" fmla="*/ 4 w 6"/>
                  <a:gd name="T7" fmla="*/ 0 h 6"/>
                  <a:gd name="T8" fmla="*/ 0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6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7" name="Freeform 6256">
                <a:extLst>
                  <a:ext uri="{FF2B5EF4-FFF2-40B4-BE49-F238E27FC236}">
                    <a16:creationId xmlns:a16="http://schemas.microsoft.com/office/drawing/2014/main" id="{FF1F7F20-078A-4E85-B01F-9DC614BF830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6" y="2782"/>
                <a:ext cx="11" cy="5"/>
              </a:xfrm>
              <a:custGeom>
                <a:avLst/>
                <a:gdLst>
                  <a:gd name="T0" fmla="*/ 5 w 11"/>
                  <a:gd name="T1" fmla="*/ 5 h 5"/>
                  <a:gd name="T2" fmla="*/ 7 w 11"/>
                  <a:gd name="T3" fmla="*/ 5 h 5"/>
                  <a:gd name="T4" fmla="*/ 7 w 11"/>
                  <a:gd name="T5" fmla="*/ 5 h 5"/>
                  <a:gd name="T6" fmla="*/ 11 w 11"/>
                  <a:gd name="T7" fmla="*/ 4 h 5"/>
                  <a:gd name="T8" fmla="*/ 11 w 11"/>
                  <a:gd name="T9" fmla="*/ 2 h 5"/>
                  <a:gd name="T10" fmla="*/ 7 w 11"/>
                  <a:gd name="T11" fmla="*/ 0 h 5"/>
                  <a:gd name="T12" fmla="*/ 3 w 11"/>
                  <a:gd name="T13" fmla="*/ 2 h 5"/>
                  <a:gd name="T14" fmla="*/ 0 w 11"/>
                  <a:gd name="T15" fmla="*/ 4 h 5"/>
                  <a:gd name="T16" fmla="*/ 2 w 11"/>
                  <a:gd name="T17" fmla="*/ 5 h 5"/>
                  <a:gd name="T18" fmla="*/ 5 w 11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5">
                    <a:moveTo>
                      <a:pt x="5" y="5"/>
                    </a:moveTo>
                    <a:lnTo>
                      <a:pt x="7" y="5"/>
                    </a:lnTo>
                    <a:lnTo>
                      <a:pt x="7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7" y="0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8" name="Freeform 6257">
                <a:extLst>
                  <a:ext uri="{FF2B5EF4-FFF2-40B4-BE49-F238E27FC236}">
                    <a16:creationId xmlns:a16="http://schemas.microsoft.com/office/drawing/2014/main" id="{54D56782-4D3F-43CB-85E2-9244B6DFCD2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9" y="2875"/>
                <a:ext cx="7" cy="4"/>
              </a:xfrm>
              <a:custGeom>
                <a:avLst/>
                <a:gdLst>
                  <a:gd name="T0" fmla="*/ 3 w 4"/>
                  <a:gd name="T1" fmla="*/ 0 h 2"/>
                  <a:gd name="T2" fmla="*/ 1 w 4"/>
                  <a:gd name="T3" fmla="*/ 0 h 2"/>
                  <a:gd name="T4" fmla="*/ 1 w 4"/>
                  <a:gd name="T5" fmla="*/ 0 h 2"/>
                  <a:gd name="T6" fmla="*/ 0 w 4"/>
                  <a:gd name="T7" fmla="*/ 0 h 2"/>
                  <a:gd name="T8" fmla="*/ 1 w 4"/>
                  <a:gd name="T9" fmla="*/ 2 h 2"/>
                  <a:gd name="T10" fmla="*/ 4 w 4"/>
                  <a:gd name="T11" fmla="*/ 2 h 2"/>
                  <a:gd name="T12" fmla="*/ 4 w 4"/>
                  <a:gd name="T13" fmla="*/ 2 h 2"/>
                  <a:gd name="T14" fmla="*/ 4 w 4"/>
                  <a:gd name="T15" fmla="*/ 2 h 2"/>
                  <a:gd name="T16" fmla="*/ 4 w 4"/>
                  <a:gd name="T17" fmla="*/ 2 h 2"/>
                  <a:gd name="T18" fmla="*/ 4 w 4"/>
                  <a:gd name="T19" fmla="*/ 2 h 2"/>
                  <a:gd name="T20" fmla="*/ 4 w 4"/>
                  <a:gd name="T21" fmla="*/ 0 h 2"/>
                  <a:gd name="T22" fmla="*/ 3 w 4"/>
                  <a:gd name="T2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9" name="Freeform 6258">
                <a:extLst>
                  <a:ext uri="{FF2B5EF4-FFF2-40B4-BE49-F238E27FC236}">
                    <a16:creationId xmlns:a16="http://schemas.microsoft.com/office/drawing/2014/main" id="{70BCB192-F848-4644-9082-8090EFDD02F2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08" y="2847"/>
                <a:ext cx="95" cy="118"/>
              </a:xfrm>
              <a:custGeom>
                <a:avLst/>
                <a:gdLst>
                  <a:gd name="T0" fmla="*/ 5 w 51"/>
                  <a:gd name="T1" fmla="*/ 40 h 63"/>
                  <a:gd name="T2" fmla="*/ 5 w 51"/>
                  <a:gd name="T3" fmla="*/ 48 h 63"/>
                  <a:gd name="T4" fmla="*/ 9 w 51"/>
                  <a:gd name="T5" fmla="*/ 55 h 63"/>
                  <a:gd name="T6" fmla="*/ 13 w 51"/>
                  <a:gd name="T7" fmla="*/ 56 h 63"/>
                  <a:gd name="T8" fmla="*/ 15 w 51"/>
                  <a:gd name="T9" fmla="*/ 60 h 63"/>
                  <a:gd name="T10" fmla="*/ 13 w 51"/>
                  <a:gd name="T11" fmla="*/ 51 h 63"/>
                  <a:gd name="T12" fmla="*/ 13 w 51"/>
                  <a:gd name="T13" fmla="*/ 43 h 63"/>
                  <a:gd name="T14" fmla="*/ 15 w 51"/>
                  <a:gd name="T15" fmla="*/ 35 h 63"/>
                  <a:gd name="T16" fmla="*/ 18 w 51"/>
                  <a:gd name="T17" fmla="*/ 36 h 63"/>
                  <a:gd name="T18" fmla="*/ 18 w 51"/>
                  <a:gd name="T19" fmla="*/ 42 h 63"/>
                  <a:gd name="T20" fmla="*/ 20 w 51"/>
                  <a:gd name="T21" fmla="*/ 47 h 63"/>
                  <a:gd name="T22" fmla="*/ 24 w 51"/>
                  <a:gd name="T23" fmla="*/ 50 h 63"/>
                  <a:gd name="T24" fmla="*/ 23 w 51"/>
                  <a:gd name="T25" fmla="*/ 54 h 63"/>
                  <a:gd name="T26" fmla="*/ 27 w 51"/>
                  <a:gd name="T27" fmla="*/ 53 h 63"/>
                  <a:gd name="T28" fmla="*/ 29 w 51"/>
                  <a:gd name="T29" fmla="*/ 54 h 63"/>
                  <a:gd name="T30" fmla="*/ 35 w 51"/>
                  <a:gd name="T31" fmla="*/ 52 h 63"/>
                  <a:gd name="T32" fmla="*/ 34 w 51"/>
                  <a:gd name="T33" fmla="*/ 49 h 63"/>
                  <a:gd name="T34" fmla="*/ 33 w 51"/>
                  <a:gd name="T35" fmla="*/ 45 h 63"/>
                  <a:gd name="T36" fmla="*/ 35 w 51"/>
                  <a:gd name="T37" fmla="*/ 42 h 63"/>
                  <a:gd name="T38" fmla="*/ 31 w 51"/>
                  <a:gd name="T39" fmla="*/ 42 h 63"/>
                  <a:gd name="T40" fmla="*/ 29 w 51"/>
                  <a:gd name="T41" fmla="*/ 40 h 63"/>
                  <a:gd name="T42" fmla="*/ 29 w 51"/>
                  <a:gd name="T43" fmla="*/ 39 h 63"/>
                  <a:gd name="T44" fmla="*/ 28 w 51"/>
                  <a:gd name="T45" fmla="*/ 35 h 63"/>
                  <a:gd name="T46" fmla="*/ 25 w 51"/>
                  <a:gd name="T47" fmla="*/ 32 h 63"/>
                  <a:gd name="T48" fmla="*/ 25 w 51"/>
                  <a:gd name="T49" fmla="*/ 27 h 63"/>
                  <a:gd name="T50" fmla="*/ 33 w 51"/>
                  <a:gd name="T51" fmla="*/ 21 h 63"/>
                  <a:gd name="T52" fmla="*/ 38 w 51"/>
                  <a:gd name="T53" fmla="*/ 19 h 63"/>
                  <a:gd name="T54" fmla="*/ 29 w 51"/>
                  <a:gd name="T55" fmla="*/ 17 h 63"/>
                  <a:gd name="T56" fmla="*/ 23 w 51"/>
                  <a:gd name="T57" fmla="*/ 19 h 63"/>
                  <a:gd name="T58" fmla="*/ 16 w 51"/>
                  <a:gd name="T59" fmla="*/ 23 h 63"/>
                  <a:gd name="T60" fmla="*/ 12 w 51"/>
                  <a:gd name="T61" fmla="*/ 14 h 63"/>
                  <a:gd name="T62" fmla="*/ 20 w 51"/>
                  <a:gd name="T63" fmla="*/ 11 h 63"/>
                  <a:gd name="T64" fmla="*/ 27 w 51"/>
                  <a:gd name="T65" fmla="*/ 10 h 63"/>
                  <a:gd name="T66" fmla="*/ 35 w 51"/>
                  <a:gd name="T67" fmla="*/ 10 h 63"/>
                  <a:gd name="T68" fmla="*/ 46 w 51"/>
                  <a:gd name="T69" fmla="*/ 8 h 63"/>
                  <a:gd name="T70" fmla="*/ 50 w 51"/>
                  <a:gd name="T71" fmla="*/ 3 h 63"/>
                  <a:gd name="T72" fmla="*/ 45 w 51"/>
                  <a:gd name="T73" fmla="*/ 0 h 63"/>
                  <a:gd name="T74" fmla="*/ 41 w 51"/>
                  <a:gd name="T75" fmla="*/ 5 h 63"/>
                  <a:gd name="T76" fmla="*/ 32 w 51"/>
                  <a:gd name="T77" fmla="*/ 6 h 63"/>
                  <a:gd name="T78" fmla="*/ 26 w 51"/>
                  <a:gd name="T79" fmla="*/ 4 h 63"/>
                  <a:gd name="T80" fmla="*/ 18 w 51"/>
                  <a:gd name="T81" fmla="*/ 2 h 63"/>
                  <a:gd name="T82" fmla="*/ 14 w 51"/>
                  <a:gd name="T83" fmla="*/ 7 h 63"/>
                  <a:gd name="T84" fmla="*/ 8 w 51"/>
                  <a:gd name="T85" fmla="*/ 10 h 63"/>
                  <a:gd name="T86" fmla="*/ 8 w 51"/>
                  <a:gd name="T87" fmla="*/ 17 h 63"/>
                  <a:gd name="T88" fmla="*/ 4 w 51"/>
                  <a:gd name="T89" fmla="*/ 23 h 63"/>
                  <a:gd name="T90" fmla="*/ 3 w 51"/>
                  <a:gd name="T91" fmla="*/ 29 h 63"/>
                  <a:gd name="T92" fmla="*/ 0 w 51"/>
                  <a:gd name="T93" fmla="*/ 36 h 63"/>
                  <a:gd name="T94" fmla="*/ 30 w 51"/>
                  <a:gd name="T95" fmla="*/ 51 h 63"/>
                  <a:gd name="T96" fmla="*/ 26 w 51"/>
                  <a:gd name="T97" fmla="*/ 48 h 63"/>
                  <a:gd name="T98" fmla="*/ 32 w 51"/>
                  <a:gd name="T99" fmla="*/ 46 h 63"/>
                  <a:gd name="T100" fmla="*/ 30 w 51"/>
                  <a:gd name="T101" fmla="*/ 47 h 63"/>
                  <a:gd name="T102" fmla="*/ 26 w 51"/>
                  <a:gd name="T103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1" h="63">
                    <a:moveTo>
                      <a:pt x="2" y="40"/>
                    </a:moveTo>
                    <a:cubicBezTo>
                      <a:pt x="3" y="40"/>
                      <a:pt x="3" y="40"/>
                      <a:pt x="3" y="4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0"/>
                      <a:pt x="5" y="40"/>
                      <a:pt x="5" y="40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6" y="55"/>
                      <a:pt x="6" y="55"/>
                      <a:pt x="6" y="55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4" y="50"/>
                      <a:pt x="24" y="50"/>
                      <a:pt x="23" y="50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35" y="46"/>
                      <a:pt x="35" y="46"/>
                      <a:pt x="35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9"/>
                      <a:pt x="1" y="39"/>
                      <a:pt x="1" y="39"/>
                    </a:cubicBezTo>
                    <a:lnTo>
                      <a:pt x="2" y="40"/>
                    </a:lnTo>
                    <a:close/>
                    <a:moveTo>
                      <a:pt x="31" y="51"/>
                    </a:moveTo>
                    <a:cubicBezTo>
                      <a:pt x="30" y="52"/>
                      <a:pt x="30" y="52"/>
                      <a:pt x="30" y="52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1" y="50"/>
                      <a:pt x="31" y="50"/>
                      <a:pt x="31" y="50"/>
                    </a:cubicBezTo>
                    <a:lnTo>
                      <a:pt x="31" y="51"/>
                    </a:lnTo>
                    <a:close/>
                    <a:moveTo>
                      <a:pt x="25" y="50"/>
                    </a:move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24" y="50"/>
                      <a:pt x="24" y="50"/>
                      <a:pt x="24" y="50"/>
                    </a:cubicBezTo>
                    <a:lnTo>
                      <a:pt x="25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0" name="Freeform 6259">
                <a:extLst>
                  <a:ext uri="{FF2B5EF4-FFF2-40B4-BE49-F238E27FC236}">
                    <a16:creationId xmlns:a16="http://schemas.microsoft.com/office/drawing/2014/main" id="{7FA1BFB4-E678-4E4B-B224-657F603E8F3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5" y="2886"/>
                <a:ext cx="15" cy="13"/>
              </a:xfrm>
              <a:custGeom>
                <a:avLst/>
                <a:gdLst>
                  <a:gd name="T0" fmla="*/ 7 w 8"/>
                  <a:gd name="T1" fmla="*/ 3 h 7"/>
                  <a:gd name="T2" fmla="*/ 7 w 8"/>
                  <a:gd name="T3" fmla="*/ 2 h 7"/>
                  <a:gd name="T4" fmla="*/ 6 w 8"/>
                  <a:gd name="T5" fmla="*/ 0 h 7"/>
                  <a:gd name="T6" fmla="*/ 5 w 8"/>
                  <a:gd name="T7" fmla="*/ 1 h 7"/>
                  <a:gd name="T8" fmla="*/ 5 w 8"/>
                  <a:gd name="T9" fmla="*/ 0 h 7"/>
                  <a:gd name="T10" fmla="*/ 2 w 8"/>
                  <a:gd name="T11" fmla="*/ 0 h 7"/>
                  <a:gd name="T12" fmla="*/ 0 w 8"/>
                  <a:gd name="T13" fmla="*/ 1 h 7"/>
                  <a:gd name="T14" fmla="*/ 0 w 8"/>
                  <a:gd name="T15" fmla="*/ 3 h 7"/>
                  <a:gd name="T16" fmla="*/ 2 w 8"/>
                  <a:gd name="T17" fmla="*/ 5 h 7"/>
                  <a:gd name="T18" fmla="*/ 3 w 8"/>
                  <a:gd name="T19" fmla="*/ 4 h 7"/>
                  <a:gd name="T20" fmla="*/ 4 w 8"/>
                  <a:gd name="T21" fmla="*/ 5 h 7"/>
                  <a:gd name="T22" fmla="*/ 5 w 8"/>
                  <a:gd name="T23" fmla="*/ 4 h 7"/>
                  <a:gd name="T24" fmla="*/ 5 w 8"/>
                  <a:gd name="T25" fmla="*/ 4 h 7"/>
                  <a:gd name="T26" fmla="*/ 5 w 8"/>
                  <a:gd name="T27" fmla="*/ 4 h 7"/>
                  <a:gd name="T28" fmla="*/ 5 w 8"/>
                  <a:gd name="T29" fmla="*/ 4 h 7"/>
                  <a:gd name="T30" fmla="*/ 5 w 8"/>
                  <a:gd name="T31" fmla="*/ 4 h 7"/>
                  <a:gd name="T32" fmla="*/ 5 w 8"/>
                  <a:gd name="T33" fmla="*/ 4 h 7"/>
                  <a:gd name="T34" fmla="*/ 4 w 8"/>
                  <a:gd name="T35" fmla="*/ 5 h 7"/>
                  <a:gd name="T36" fmla="*/ 4 w 8"/>
                  <a:gd name="T37" fmla="*/ 5 h 7"/>
                  <a:gd name="T38" fmla="*/ 1 w 8"/>
                  <a:gd name="T39" fmla="*/ 6 h 7"/>
                  <a:gd name="T40" fmla="*/ 3 w 8"/>
                  <a:gd name="T41" fmla="*/ 7 h 7"/>
                  <a:gd name="T42" fmla="*/ 4 w 8"/>
                  <a:gd name="T43" fmla="*/ 7 h 7"/>
                  <a:gd name="T44" fmla="*/ 4 w 8"/>
                  <a:gd name="T45" fmla="*/ 6 h 7"/>
                  <a:gd name="T46" fmla="*/ 7 w 8"/>
                  <a:gd name="T47" fmla="*/ 6 h 7"/>
                  <a:gd name="T48" fmla="*/ 5 w 8"/>
                  <a:gd name="T49" fmla="*/ 5 h 7"/>
                  <a:gd name="T50" fmla="*/ 8 w 8"/>
                  <a:gd name="T51" fmla="*/ 5 h 7"/>
                  <a:gd name="T52" fmla="*/ 7 w 8"/>
                  <a:gd name="T5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" h="7">
                    <a:moveTo>
                      <a:pt x="7" y="3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8" y="5"/>
                      <a:pt x="8" y="5"/>
                      <a:pt x="8" y="5"/>
                    </a:cubicBez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1" name="Freeform 6260">
                <a:extLst>
                  <a:ext uri="{FF2B5EF4-FFF2-40B4-BE49-F238E27FC236}">
                    <a16:creationId xmlns:a16="http://schemas.microsoft.com/office/drawing/2014/main" id="{C0E7D398-64B7-412A-8939-633AC45CB73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2" y="2894"/>
                <a:ext cx="13" cy="7"/>
              </a:xfrm>
              <a:custGeom>
                <a:avLst/>
                <a:gdLst>
                  <a:gd name="T0" fmla="*/ 8 w 13"/>
                  <a:gd name="T1" fmla="*/ 7 h 7"/>
                  <a:gd name="T2" fmla="*/ 13 w 13"/>
                  <a:gd name="T3" fmla="*/ 3 h 7"/>
                  <a:gd name="T4" fmla="*/ 11 w 13"/>
                  <a:gd name="T5" fmla="*/ 3 h 7"/>
                  <a:gd name="T6" fmla="*/ 11 w 13"/>
                  <a:gd name="T7" fmla="*/ 2 h 7"/>
                  <a:gd name="T8" fmla="*/ 10 w 13"/>
                  <a:gd name="T9" fmla="*/ 0 h 7"/>
                  <a:gd name="T10" fmla="*/ 4 w 13"/>
                  <a:gd name="T11" fmla="*/ 0 h 7"/>
                  <a:gd name="T12" fmla="*/ 0 w 13"/>
                  <a:gd name="T13" fmla="*/ 2 h 7"/>
                  <a:gd name="T14" fmla="*/ 2 w 13"/>
                  <a:gd name="T15" fmla="*/ 5 h 7"/>
                  <a:gd name="T16" fmla="*/ 8 w 13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7">
                    <a:moveTo>
                      <a:pt x="8" y="7"/>
                    </a:moveTo>
                    <a:lnTo>
                      <a:pt x="13" y="3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5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2" name="Freeform 6261">
                <a:extLst>
                  <a:ext uri="{FF2B5EF4-FFF2-40B4-BE49-F238E27FC236}">
                    <a16:creationId xmlns:a16="http://schemas.microsoft.com/office/drawing/2014/main" id="{46D05E36-ED5E-4C54-84F1-9FB3DA3C215D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325" y="2875"/>
                <a:ext cx="13" cy="9"/>
              </a:xfrm>
              <a:custGeom>
                <a:avLst/>
                <a:gdLst>
                  <a:gd name="T0" fmla="*/ 7 w 13"/>
                  <a:gd name="T1" fmla="*/ 0 h 9"/>
                  <a:gd name="T2" fmla="*/ 6 w 13"/>
                  <a:gd name="T3" fmla="*/ 2 h 9"/>
                  <a:gd name="T4" fmla="*/ 6 w 13"/>
                  <a:gd name="T5" fmla="*/ 2 h 9"/>
                  <a:gd name="T6" fmla="*/ 6 w 13"/>
                  <a:gd name="T7" fmla="*/ 0 h 9"/>
                  <a:gd name="T8" fmla="*/ 2 w 13"/>
                  <a:gd name="T9" fmla="*/ 0 h 9"/>
                  <a:gd name="T10" fmla="*/ 0 w 13"/>
                  <a:gd name="T11" fmla="*/ 4 h 9"/>
                  <a:gd name="T12" fmla="*/ 2 w 13"/>
                  <a:gd name="T13" fmla="*/ 6 h 9"/>
                  <a:gd name="T14" fmla="*/ 0 w 13"/>
                  <a:gd name="T15" fmla="*/ 8 h 9"/>
                  <a:gd name="T16" fmla="*/ 7 w 13"/>
                  <a:gd name="T17" fmla="*/ 9 h 9"/>
                  <a:gd name="T18" fmla="*/ 6 w 13"/>
                  <a:gd name="T19" fmla="*/ 6 h 9"/>
                  <a:gd name="T20" fmla="*/ 6 w 13"/>
                  <a:gd name="T21" fmla="*/ 8 h 9"/>
                  <a:gd name="T22" fmla="*/ 9 w 13"/>
                  <a:gd name="T23" fmla="*/ 8 h 9"/>
                  <a:gd name="T24" fmla="*/ 11 w 13"/>
                  <a:gd name="T25" fmla="*/ 9 h 9"/>
                  <a:gd name="T26" fmla="*/ 13 w 13"/>
                  <a:gd name="T27" fmla="*/ 8 h 9"/>
                  <a:gd name="T28" fmla="*/ 11 w 13"/>
                  <a:gd name="T29" fmla="*/ 6 h 9"/>
                  <a:gd name="T30" fmla="*/ 11 w 13"/>
                  <a:gd name="T31" fmla="*/ 4 h 9"/>
                  <a:gd name="T32" fmla="*/ 11 w 13"/>
                  <a:gd name="T33" fmla="*/ 2 h 9"/>
                  <a:gd name="T34" fmla="*/ 7 w 13"/>
                  <a:gd name="T35" fmla="*/ 0 h 9"/>
                  <a:gd name="T36" fmla="*/ 4 w 13"/>
                  <a:gd name="T37" fmla="*/ 6 h 9"/>
                  <a:gd name="T38" fmla="*/ 4 w 13"/>
                  <a:gd name="T39" fmla="*/ 4 h 9"/>
                  <a:gd name="T40" fmla="*/ 4 w 13"/>
                  <a:gd name="T41" fmla="*/ 6 h 9"/>
                  <a:gd name="T42" fmla="*/ 6 w 13"/>
                  <a:gd name="T43" fmla="*/ 6 h 9"/>
                  <a:gd name="T44" fmla="*/ 4 w 13"/>
                  <a:gd name="T45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" h="9">
                    <a:moveTo>
                      <a:pt x="7" y="0"/>
                    </a:moveTo>
                    <a:lnTo>
                      <a:pt x="6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7" y="9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1" y="9"/>
                    </a:lnTo>
                    <a:lnTo>
                      <a:pt x="13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7" y="0"/>
                    </a:lnTo>
                    <a:close/>
                    <a:moveTo>
                      <a:pt x="4" y="6"/>
                    </a:moveTo>
                    <a:lnTo>
                      <a:pt x="4" y="4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3" name="Freeform 6262">
                <a:extLst>
                  <a:ext uri="{FF2B5EF4-FFF2-40B4-BE49-F238E27FC236}">
                    <a16:creationId xmlns:a16="http://schemas.microsoft.com/office/drawing/2014/main" id="{EFA83FE3-FC97-4F80-8922-CA8DE9F0560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2" y="2968"/>
                <a:ext cx="6" cy="4"/>
              </a:xfrm>
              <a:custGeom>
                <a:avLst/>
                <a:gdLst>
                  <a:gd name="T0" fmla="*/ 0 w 6"/>
                  <a:gd name="T1" fmla="*/ 2 h 4"/>
                  <a:gd name="T2" fmla="*/ 2 w 6"/>
                  <a:gd name="T3" fmla="*/ 4 h 4"/>
                  <a:gd name="T4" fmla="*/ 6 w 6"/>
                  <a:gd name="T5" fmla="*/ 2 h 4"/>
                  <a:gd name="T6" fmla="*/ 2 w 6"/>
                  <a:gd name="T7" fmla="*/ 0 h 4"/>
                  <a:gd name="T8" fmla="*/ 0 w 6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0" y="2"/>
                    </a:moveTo>
                    <a:lnTo>
                      <a:pt x="2" y="4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4" name="Freeform 6263">
                <a:extLst>
                  <a:ext uri="{FF2B5EF4-FFF2-40B4-BE49-F238E27FC236}">
                    <a16:creationId xmlns:a16="http://schemas.microsoft.com/office/drawing/2014/main" id="{801769A8-2318-4D5F-B5D3-A73D1CCDDB3B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77" y="2983"/>
                <a:ext cx="20" cy="10"/>
              </a:xfrm>
              <a:custGeom>
                <a:avLst/>
                <a:gdLst>
                  <a:gd name="T0" fmla="*/ 13 w 20"/>
                  <a:gd name="T1" fmla="*/ 8 h 10"/>
                  <a:gd name="T2" fmla="*/ 18 w 20"/>
                  <a:gd name="T3" fmla="*/ 6 h 10"/>
                  <a:gd name="T4" fmla="*/ 20 w 20"/>
                  <a:gd name="T5" fmla="*/ 2 h 10"/>
                  <a:gd name="T6" fmla="*/ 18 w 20"/>
                  <a:gd name="T7" fmla="*/ 0 h 10"/>
                  <a:gd name="T8" fmla="*/ 15 w 20"/>
                  <a:gd name="T9" fmla="*/ 2 h 10"/>
                  <a:gd name="T10" fmla="*/ 13 w 20"/>
                  <a:gd name="T11" fmla="*/ 0 h 10"/>
                  <a:gd name="T12" fmla="*/ 9 w 20"/>
                  <a:gd name="T13" fmla="*/ 2 h 10"/>
                  <a:gd name="T14" fmla="*/ 9 w 20"/>
                  <a:gd name="T15" fmla="*/ 2 h 10"/>
                  <a:gd name="T16" fmla="*/ 7 w 20"/>
                  <a:gd name="T17" fmla="*/ 2 h 10"/>
                  <a:gd name="T18" fmla="*/ 7 w 20"/>
                  <a:gd name="T19" fmla="*/ 2 h 10"/>
                  <a:gd name="T20" fmla="*/ 7 w 20"/>
                  <a:gd name="T21" fmla="*/ 2 h 10"/>
                  <a:gd name="T22" fmla="*/ 5 w 20"/>
                  <a:gd name="T23" fmla="*/ 4 h 10"/>
                  <a:gd name="T24" fmla="*/ 3 w 20"/>
                  <a:gd name="T25" fmla="*/ 6 h 10"/>
                  <a:gd name="T26" fmla="*/ 0 w 20"/>
                  <a:gd name="T27" fmla="*/ 8 h 10"/>
                  <a:gd name="T28" fmla="*/ 3 w 20"/>
                  <a:gd name="T29" fmla="*/ 8 h 10"/>
                  <a:gd name="T30" fmla="*/ 5 w 20"/>
                  <a:gd name="T31" fmla="*/ 10 h 10"/>
                  <a:gd name="T32" fmla="*/ 9 w 20"/>
                  <a:gd name="T33" fmla="*/ 6 h 10"/>
                  <a:gd name="T34" fmla="*/ 9 w 20"/>
                  <a:gd name="T35" fmla="*/ 6 h 10"/>
                  <a:gd name="T36" fmla="*/ 9 w 20"/>
                  <a:gd name="T37" fmla="*/ 8 h 10"/>
                  <a:gd name="T38" fmla="*/ 13 w 20"/>
                  <a:gd name="T39" fmla="*/ 8 h 10"/>
                  <a:gd name="T40" fmla="*/ 9 w 20"/>
                  <a:gd name="T41" fmla="*/ 4 h 10"/>
                  <a:gd name="T42" fmla="*/ 9 w 20"/>
                  <a:gd name="T43" fmla="*/ 4 h 10"/>
                  <a:gd name="T44" fmla="*/ 9 w 20"/>
                  <a:gd name="T45" fmla="*/ 4 h 10"/>
                  <a:gd name="T46" fmla="*/ 9 w 20"/>
                  <a:gd name="T4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10">
                    <a:moveTo>
                      <a:pt x="13" y="8"/>
                    </a:moveTo>
                    <a:lnTo>
                      <a:pt x="18" y="6"/>
                    </a:lnTo>
                    <a:lnTo>
                      <a:pt x="20" y="2"/>
                    </a:lnTo>
                    <a:lnTo>
                      <a:pt x="18" y="0"/>
                    </a:lnTo>
                    <a:lnTo>
                      <a:pt x="15" y="2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5" y="4"/>
                    </a:lnTo>
                    <a:lnTo>
                      <a:pt x="3" y="6"/>
                    </a:lnTo>
                    <a:lnTo>
                      <a:pt x="0" y="8"/>
                    </a:lnTo>
                    <a:lnTo>
                      <a:pt x="3" y="8"/>
                    </a:lnTo>
                    <a:lnTo>
                      <a:pt x="5" y="10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13" y="8"/>
                    </a:lnTo>
                    <a:close/>
                    <a:moveTo>
                      <a:pt x="9" y="4"/>
                    </a:moveTo>
                    <a:lnTo>
                      <a:pt x="9" y="4"/>
                    </a:lnTo>
                    <a:lnTo>
                      <a:pt x="9" y="4"/>
                    </a:lnTo>
                    <a:lnTo>
                      <a:pt x="9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5" name="Freeform 6264">
                <a:extLst>
                  <a:ext uri="{FF2B5EF4-FFF2-40B4-BE49-F238E27FC236}">
                    <a16:creationId xmlns:a16="http://schemas.microsoft.com/office/drawing/2014/main" id="{75BE318A-0AEA-47BE-AAB0-BC97246173A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57" y="2965"/>
                <a:ext cx="8" cy="7"/>
              </a:xfrm>
              <a:custGeom>
                <a:avLst/>
                <a:gdLst>
                  <a:gd name="T0" fmla="*/ 4 w 8"/>
                  <a:gd name="T1" fmla="*/ 0 h 7"/>
                  <a:gd name="T2" fmla="*/ 2 w 8"/>
                  <a:gd name="T3" fmla="*/ 0 h 7"/>
                  <a:gd name="T4" fmla="*/ 0 w 8"/>
                  <a:gd name="T5" fmla="*/ 1 h 7"/>
                  <a:gd name="T6" fmla="*/ 0 w 8"/>
                  <a:gd name="T7" fmla="*/ 3 h 7"/>
                  <a:gd name="T8" fmla="*/ 2 w 8"/>
                  <a:gd name="T9" fmla="*/ 7 h 7"/>
                  <a:gd name="T10" fmla="*/ 4 w 8"/>
                  <a:gd name="T11" fmla="*/ 3 h 7"/>
                  <a:gd name="T12" fmla="*/ 6 w 8"/>
                  <a:gd name="T13" fmla="*/ 3 h 7"/>
                  <a:gd name="T14" fmla="*/ 8 w 8"/>
                  <a:gd name="T15" fmla="*/ 3 h 7"/>
                  <a:gd name="T16" fmla="*/ 6 w 8"/>
                  <a:gd name="T17" fmla="*/ 1 h 7"/>
                  <a:gd name="T18" fmla="*/ 4 w 8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2" y="7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6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6" name="Freeform 6265">
                <a:extLst>
                  <a:ext uri="{FF2B5EF4-FFF2-40B4-BE49-F238E27FC236}">
                    <a16:creationId xmlns:a16="http://schemas.microsoft.com/office/drawing/2014/main" id="{D59F2268-7174-4F57-A9A5-215FE7F636F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72" y="2894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0 w 5"/>
                  <a:gd name="T3" fmla="*/ 2 h 3"/>
                  <a:gd name="T4" fmla="*/ 4 w 5"/>
                  <a:gd name="T5" fmla="*/ 3 h 3"/>
                  <a:gd name="T6" fmla="*/ 5 w 5"/>
                  <a:gd name="T7" fmla="*/ 2 h 3"/>
                  <a:gd name="T8" fmla="*/ 4 w 5"/>
                  <a:gd name="T9" fmla="*/ 0 h 3"/>
                  <a:gd name="T10" fmla="*/ 0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0" y="2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7" name="Freeform 6266">
                <a:extLst>
                  <a:ext uri="{FF2B5EF4-FFF2-40B4-BE49-F238E27FC236}">
                    <a16:creationId xmlns:a16="http://schemas.microsoft.com/office/drawing/2014/main" id="{C6A4C768-22F8-4A10-B5D7-DC3FF614593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40" y="2877"/>
                <a:ext cx="19" cy="11"/>
              </a:xfrm>
              <a:custGeom>
                <a:avLst/>
                <a:gdLst>
                  <a:gd name="T0" fmla="*/ 10 w 19"/>
                  <a:gd name="T1" fmla="*/ 9 h 11"/>
                  <a:gd name="T2" fmla="*/ 12 w 19"/>
                  <a:gd name="T3" fmla="*/ 9 h 11"/>
                  <a:gd name="T4" fmla="*/ 12 w 19"/>
                  <a:gd name="T5" fmla="*/ 11 h 11"/>
                  <a:gd name="T6" fmla="*/ 19 w 19"/>
                  <a:gd name="T7" fmla="*/ 9 h 11"/>
                  <a:gd name="T8" fmla="*/ 15 w 19"/>
                  <a:gd name="T9" fmla="*/ 7 h 11"/>
                  <a:gd name="T10" fmla="*/ 13 w 19"/>
                  <a:gd name="T11" fmla="*/ 6 h 11"/>
                  <a:gd name="T12" fmla="*/ 12 w 19"/>
                  <a:gd name="T13" fmla="*/ 4 h 11"/>
                  <a:gd name="T14" fmla="*/ 10 w 19"/>
                  <a:gd name="T15" fmla="*/ 2 h 11"/>
                  <a:gd name="T16" fmla="*/ 6 w 19"/>
                  <a:gd name="T17" fmla="*/ 2 h 11"/>
                  <a:gd name="T18" fmla="*/ 0 w 19"/>
                  <a:gd name="T19" fmla="*/ 0 h 11"/>
                  <a:gd name="T20" fmla="*/ 2 w 19"/>
                  <a:gd name="T21" fmla="*/ 4 h 11"/>
                  <a:gd name="T22" fmla="*/ 6 w 19"/>
                  <a:gd name="T23" fmla="*/ 7 h 11"/>
                  <a:gd name="T24" fmla="*/ 6 w 19"/>
                  <a:gd name="T25" fmla="*/ 6 h 11"/>
                  <a:gd name="T26" fmla="*/ 8 w 19"/>
                  <a:gd name="T27" fmla="*/ 7 h 11"/>
                  <a:gd name="T28" fmla="*/ 8 w 19"/>
                  <a:gd name="T29" fmla="*/ 9 h 11"/>
                  <a:gd name="T30" fmla="*/ 10 w 19"/>
                  <a:gd name="T31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11">
                    <a:moveTo>
                      <a:pt x="10" y="9"/>
                    </a:moveTo>
                    <a:lnTo>
                      <a:pt x="12" y="9"/>
                    </a:lnTo>
                    <a:lnTo>
                      <a:pt x="12" y="11"/>
                    </a:lnTo>
                    <a:lnTo>
                      <a:pt x="19" y="9"/>
                    </a:lnTo>
                    <a:lnTo>
                      <a:pt x="15" y="7"/>
                    </a:lnTo>
                    <a:lnTo>
                      <a:pt x="13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8" y="7"/>
                    </a:lnTo>
                    <a:lnTo>
                      <a:pt x="8" y="9"/>
                    </a:lnTo>
                    <a:lnTo>
                      <a:pt x="1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8" name="Freeform 6267">
                <a:extLst>
                  <a:ext uri="{FF2B5EF4-FFF2-40B4-BE49-F238E27FC236}">
                    <a16:creationId xmlns:a16="http://schemas.microsoft.com/office/drawing/2014/main" id="{20F1E3D2-3AD4-4AAF-A8D5-E36E6411CD8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63" y="2970"/>
                <a:ext cx="8" cy="4"/>
              </a:xfrm>
              <a:custGeom>
                <a:avLst/>
                <a:gdLst>
                  <a:gd name="T0" fmla="*/ 6 w 8"/>
                  <a:gd name="T1" fmla="*/ 4 h 4"/>
                  <a:gd name="T2" fmla="*/ 8 w 8"/>
                  <a:gd name="T3" fmla="*/ 0 h 4"/>
                  <a:gd name="T4" fmla="*/ 4 w 8"/>
                  <a:gd name="T5" fmla="*/ 0 h 4"/>
                  <a:gd name="T6" fmla="*/ 0 w 8"/>
                  <a:gd name="T7" fmla="*/ 0 h 4"/>
                  <a:gd name="T8" fmla="*/ 2 w 8"/>
                  <a:gd name="T9" fmla="*/ 4 h 4"/>
                  <a:gd name="T10" fmla="*/ 6 w 8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4">
                    <a:moveTo>
                      <a:pt x="6" y="4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9" name="Freeform 6268">
                <a:extLst>
                  <a:ext uri="{FF2B5EF4-FFF2-40B4-BE49-F238E27FC236}">
                    <a16:creationId xmlns:a16="http://schemas.microsoft.com/office/drawing/2014/main" id="{C2F35031-4D50-49E1-9BAE-2ED7A076726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074" y="2763"/>
                <a:ext cx="143" cy="166"/>
              </a:xfrm>
              <a:custGeom>
                <a:avLst/>
                <a:gdLst>
                  <a:gd name="T0" fmla="*/ 75 w 77"/>
                  <a:gd name="T1" fmla="*/ 50 h 89"/>
                  <a:gd name="T2" fmla="*/ 67 w 77"/>
                  <a:gd name="T3" fmla="*/ 44 h 89"/>
                  <a:gd name="T4" fmla="*/ 68 w 77"/>
                  <a:gd name="T5" fmla="*/ 41 h 89"/>
                  <a:gd name="T6" fmla="*/ 63 w 77"/>
                  <a:gd name="T7" fmla="*/ 33 h 89"/>
                  <a:gd name="T8" fmla="*/ 65 w 77"/>
                  <a:gd name="T9" fmla="*/ 31 h 89"/>
                  <a:gd name="T10" fmla="*/ 67 w 77"/>
                  <a:gd name="T11" fmla="*/ 29 h 89"/>
                  <a:gd name="T12" fmla="*/ 66 w 77"/>
                  <a:gd name="T13" fmla="*/ 27 h 89"/>
                  <a:gd name="T14" fmla="*/ 71 w 77"/>
                  <a:gd name="T15" fmla="*/ 25 h 89"/>
                  <a:gd name="T16" fmla="*/ 73 w 77"/>
                  <a:gd name="T17" fmla="*/ 20 h 89"/>
                  <a:gd name="T18" fmla="*/ 74 w 77"/>
                  <a:gd name="T19" fmla="*/ 16 h 89"/>
                  <a:gd name="T20" fmla="*/ 69 w 77"/>
                  <a:gd name="T21" fmla="*/ 13 h 89"/>
                  <a:gd name="T22" fmla="*/ 65 w 77"/>
                  <a:gd name="T23" fmla="*/ 12 h 89"/>
                  <a:gd name="T24" fmla="*/ 63 w 77"/>
                  <a:gd name="T25" fmla="*/ 8 h 89"/>
                  <a:gd name="T26" fmla="*/ 62 w 77"/>
                  <a:gd name="T27" fmla="*/ 1 h 89"/>
                  <a:gd name="T28" fmla="*/ 58 w 77"/>
                  <a:gd name="T29" fmla="*/ 3 h 89"/>
                  <a:gd name="T30" fmla="*/ 59 w 77"/>
                  <a:gd name="T31" fmla="*/ 6 h 89"/>
                  <a:gd name="T32" fmla="*/ 54 w 77"/>
                  <a:gd name="T33" fmla="*/ 8 h 89"/>
                  <a:gd name="T34" fmla="*/ 46 w 77"/>
                  <a:gd name="T35" fmla="*/ 17 h 89"/>
                  <a:gd name="T36" fmla="*/ 38 w 77"/>
                  <a:gd name="T37" fmla="*/ 22 h 89"/>
                  <a:gd name="T38" fmla="*/ 33 w 77"/>
                  <a:gd name="T39" fmla="*/ 30 h 89"/>
                  <a:gd name="T40" fmla="*/ 22 w 77"/>
                  <a:gd name="T41" fmla="*/ 36 h 89"/>
                  <a:gd name="T42" fmla="*/ 17 w 77"/>
                  <a:gd name="T43" fmla="*/ 41 h 89"/>
                  <a:gd name="T44" fmla="*/ 16 w 77"/>
                  <a:gd name="T45" fmla="*/ 46 h 89"/>
                  <a:gd name="T46" fmla="*/ 7 w 77"/>
                  <a:gd name="T47" fmla="*/ 42 h 89"/>
                  <a:gd name="T48" fmla="*/ 5 w 77"/>
                  <a:gd name="T49" fmla="*/ 43 h 89"/>
                  <a:gd name="T50" fmla="*/ 1 w 77"/>
                  <a:gd name="T51" fmla="*/ 51 h 89"/>
                  <a:gd name="T52" fmla="*/ 1 w 77"/>
                  <a:gd name="T53" fmla="*/ 59 h 89"/>
                  <a:gd name="T54" fmla="*/ 2 w 77"/>
                  <a:gd name="T55" fmla="*/ 64 h 89"/>
                  <a:gd name="T56" fmla="*/ 4 w 77"/>
                  <a:gd name="T57" fmla="*/ 66 h 89"/>
                  <a:gd name="T58" fmla="*/ 8 w 77"/>
                  <a:gd name="T59" fmla="*/ 67 h 89"/>
                  <a:gd name="T60" fmla="*/ 8 w 77"/>
                  <a:gd name="T61" fmla="*/ 73 h 89"/>
                  <a:gd name="T62" fmla="*/ 12 w 77"/>
                  <a:gd name="T63" fmla="*/ 81 h 89"/>
                  <a:gd name="T64" fmla="*/ 18 w 77"/>
                  <a:gd name="T65" fmla="*/ 81 h 89"/>
                  <a:gd name="T66" fmla="*/ 22 w 77"/>
                  <a:gd name="T67" fmla="*/ 84 h 89"/>
                  <a:gd name="T68" fmla="*/ 27 w 77"/>
                  <a:gd name="T69" fmla="*/ 84 h 89"/>
                  <a:gd name="T70" fmla="*/ 32 w 77"/>
                  <a:gd name="T71" fmla="*/ 82 h 89"/>
                  <a:gd name="T72" fmla="*/ 35 w 77"/>
                  <a:gd name="T73" fmla="*/ 84 h 89"/>
                  <a:gd name="T74" fmla="*/ 40 w 77"/>
                  <a:gd name="T75" fmla="*/ 85 h 89"/>
                  <a:gd name="T76" fmla="*/ 44 w 77"/>
                  <a:gd name="T77" fmla="*/ 89 h 89"/>
                  <a:gd name="T78" fmla="*/ 52 w 77"/>
                  <a:gd name="T79" fmla="*/ 85 h 89"/>
                  <a:gd name="T80" fmla="*/ 56 w 77"/>
                  <a:gd name="T81" fmla="*/ 86 h 89"/>
                  <a:gd name="T82" fmla="*/ 53 w 77"/>
                  <a:gd name="T83" fmla="*/ 83 h 89"/>
                  <a:gd name="T84" fmla="*/ 56 w 77"/>
                  <a:gd name="T85" fmla="*/ 78 h 89"/>
                  <a:gd name="T86" fmla="*/ 56 w 77"/>
                  <a:gd name="T87" fmla="*/ 74 h 89"/>
                  <a:gd name="T88" fmla="*/ 55 w 77"/>
                  <a:gd name="T89" fmla="*/ 72 h 89"/>
                  <a:gd name="T90" fmla="*/ 59 w 77"/>
                  <a:gd name="T91" fmla="*/ 68 h 89"/>
                  <a:gd name="T92" fmla="*/ 63 w 77"/>
                  <a:gd name="T93" fmla="*/ 59 h 89"/>
                  <a:gd name="T94" fmla="*/ 66 w 77"/>
                  <a:gd name="T95" fmla="*/ 52 h 89"/>
                  <a:gd name="T96" fmla="*/ 71 w 77"/>
                  <a:gd name="T97" fmla="*/ 53 h 89"/>
                  <a:gd name="T98" fmla="*/ 64 w 77"/>
                  <a:gd name="T99" fmla="*/ 27 h 89"/>
                  <a:gd name="T100" fmla="*/ 46 w 77"/>
                  <a:gd name="T101" fmla="*/ 20 h 89"/>
                  <a:gd name="T102" fmla="*/ 63 w 77"/>
                  <a:gd name="T103" fmla="*/ 3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7" h="89">
                    <a:moveTo>
                      <a:pt x="71" y="53"/>
                    </a:moveTo>
                    <a:cubicBezTo>
                      <a:pt x="72" y="52"/>
                      <a:pt x="72" y="52"/>
                      <a:pt x="72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1" y="47"/>
                      <a:pt x="71" y="47"/>
                      <a:pt x="71" y="47"/>
                    </a:cubicBezTo>
                    <a:cubicBezTo>
                      <a:pt x="67" y="44"/>
                      <a:pt x="67" y="44"/>
                      <a:pt x="67" y="44"/>
                    </a:cubicBezTo>
                    <a:cubicBezTo>
                      <a:pt x="67" y="44"/>
                      <a:pt x="67" y="44"/>
                      <a:pt x="67" y="44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5" y="36"/>
                      <a:pt x="65" y="36"/>
                      <a:pt x="65" y="36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5" y="34"/>
                      <a:pt x="65" y="34"/>
                      <a:pt x="65" y="34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6" y="31"/>
                      <a:pt x="66" y="31"/>
                      <a:pt x="66" y="31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2" y="15"/>
                      <a:pt x="72" y="15"/>
                      <a:pt x="72" y="15"/>
                    </a:cubicBezTo>
                    <a:cubicBezTo>
                      <a:pt x="71" y="15"/>
                      <a:pt x="71" y="15"/>
                      <a:pt x="71" y="15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" y="64"/>
                      <a:pt x="2" y="64"/>
                      <a:pt x="2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4" y="67"/>
                      <a:pt x="4" y="67"/>
                    </a:cubicBezTo>
                    <a:cubicBezTo>
                      <a:pt x="4" y="68"/>
                      <a:pt x="4" y="68"/>
                      <a:pt x="4" y="68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9" y="69"/>
                      <a:pt x="9" y="69"/>
                      <a:pt x="9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7" y="71"/>
                      <a:pt x="7" y="71"/>
                      <a:pt x="7" y="71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2" y="81"/>
                      <a:pt x="12" y="81"/>
                      <a:pt x="12" y="81"/>
                    </a:cubicBezTo>
                    <a:cubicBezTo>
                      <a:pt x="13" y="80"/>
                      <a:pt x="13" y="80"/>
                      <a:pt x="13" y="80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5" y="81"/>
                      <a:pt x="15" y="81"/>
                      <a:pt x="15" y="81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4"/>
                      <a:pt x="22" y="84"/>
                      <a:pt x="22" y="84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5" y="84"/>
                      <a:pt x="25" y="84"/>
                      <a:pt x="25" y="84"/>
                    </a:cubicBezTo>
                    <a:cubicBezTo>
                      <a:pt x="26" y="83"/>
                      <a:pt x="26" y="83"/>
                      <a:pt x="26" y="83"/>
                    </a:cubicBezTo>
                    <a:cubicBezTo>
                      <a:pt x="27" y="84"/>
                      <a:pt x="27" y="84"/>
                      <a:pt x="27" y="84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30" y="83"/>
                      <a:pt x="30" y="83"/>
                      <a:pt x="30" y="83"/>
                    </a:cubicBezTo>
                    <a:cubicBezTo>
                      <a:pt x="31" y="82"/>
                      <a:pt x="31" y="82"/>
                      <a:pt x="31" y="82"/>
                    </a:cubicBezTo>
                    <a:cubicBezTo>
                      <a:pt x="32" y="82"/>
                      <a:pt x="32" y="82"/>
                      <a:pt x="32" y="82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4" y="82"/>
                      <a:pt x="34" y="82"/>
                      <a:pt x="34" y="82"/>
                    </a:cubicBezTo>
                    <a:cubicBezTo>
                      <a:pt x="34" y="82"/>
                      <a:pt x="34" y="82"/>
                      <a:pt x="34" y="82"/>
                    </a:cubicBezTo>
                    <a:cubicBezTo>
                      <a:pt x="34" y="83"/>
                      <a:pt x="34" y="83"/>
                      <a:pt x="34" y="83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8" y="85"/>
                      <a:pt x="38" y="85"/>
                      <a:pt x="38" y="85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6"/>
                      <a:pt x="41" y="86"/>
                      <a:pt x="41" y="86"/>
                    </a:cubicBezTo>
                    <a:cubicBezTo>
                      <a:pt x="41" y="87"/>
                      <a:pt x="41" y="87"/>
                      <a:pt x="41" y="87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1" y="88"/>
                      <a:pt x="51" y="88"/>
                      <a:pt x="51" y="88"/>
                    </a:cubicBezTo>
                    <a:cubicBezTo>
                      <a:pt x="53" y="89"/>
                      <a:pt x="53" y="89"/>
                      <a:pt x="53" y="89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5" y="86"/>
                      <a:pt x="55" y="86"/>
                      <a:pt x="55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5" y="82"/>
                      <a:pt x="55" y="82"/>
                      <a:pt x="55" y="82"/>
                    </a:cubicBezTo>
                    <a:cubicBezTo>
                      <a:pt x="54" y="83"/>
                      <a:pt x="54" y="83"/>
                      <a:pt x="54" y="83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53" y="83"/>
                      <a:pt x="53" y="83"/>
                      <a:pt x="53" y="83"/>
                    </a:cubicBezTo>
                    <a:cubicBezTo>
                      <a:pt x="53" y="82"/>
                      <a:pt x="53" y="82"/>
                      <a:pt x="53" y="82"/>
                    </a:cubicBezTo>
                    <a:cubicBezTo>
                      <a:pt x="53" y="81"/>
                      <a:pt x="53" y="81"/>
                      <a:pt x="53" y="81"/>
                    </a:cubicBezTo>
                    <a:cubicBezTo>
                      <a:pt x="54" y="81"/>
                      <a:pt x="54" y="81"/>
                      <a:pt x="54" y="81"/>
                    </a:cubicBezTo>
                    <a:cubicBezTo>
                      <a:pt x="55" y="81"/>
                      <a:pt x="55" y="81"/>
                      <a:pt x="55" y="81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69"/>
                      <a:pt x="57" y="69"/>
                      <a:pt x="57" y="69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1" y="63"/>
                      <a:pt x="61" y="63"/>
                      <a:pt x="61" y="63"/>
                    </a:cubicBezTo>
                    <a:cubicBezTo>
                      <a:pt x="63" y="61"/>
                      <a:pt x="63" y="61"/>
                      <a:pt x="63" y="61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5" y="54"/>
                      <a:pt x="65" y="54"/>
                      <a:pt x="65" y="54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1"/>
                      <a:pt x="68" y="51"/>
                      <a:pt x="68" y="51"/>
                    </a:cubicBezTo>
                    <a:cubicBezTo>
                      <a:pt x="69" y="52"/>
                      <a:pt x="69" y="52"/>
                      <a:pt x="69" y="52"/>
                    </a:cubicBezTo>
                    <a:lnTo>
                      <a:pt x="71" y="53"/>
                    </a:lnTo>
                    <a:close/>
                    <a:moveTo>
                      <a:pt x="64" y="26"/>
                    </a:move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4" y="26"/>
                      <a:pt x="64" y="26"/>
                      <a:pt x="64" y="26"/>
                    </a:cubicBezTo>
                    <a:close/>
                    <a:moveTo>
                      <a:pt x="46" y="20"/>
                    </a:move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20"/>
                      <a:pt x="46" y="20"/>
                      <a:pt x="46" y="20"/>
                    </a:cubicBezTo>
                    <a:close/>
                    <a:moveTo>
                      <a:pt x="63" y="30"/>
                    </a:moveTo>
                    <a:cubicBezTo>
                      <a:pt x="63" y="30"/>
                      <a:pt x="63" y="30"/>
                      <a:pt x="63" y="30"/>
                    </a:cubicBezTo>
                    <a:cubicBezTo>
                      <a:pt x="63" y="31"/>
                      <a:pt x="63" y="31"/>
                      <a:pt x="63" y="31"/>
                    </a:cubicBezTo>
                    <a:lnTo>
                      <a:pt x="63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0" name="Freeform 6269">
                <a:extLst>
                  <a:ext uri="{FF2B5EF4-FFF2-40B4-BE49-F238E27FC236}">
                    <a16:creationId xmlns:a16="http://schemas.microsoft.com/office/drawing/2014/main" id="{5CBBBCDA-E376-4A11-A7D9-941E12F81A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31" y="2883"/>
                <a:ext cx="8" cy="3"/>
              </a:xfrm>
              <a:custGeom>
                <a:avLst/>
                <a:gdLst>
                  <a:gd name="T0" fmla="*/ 4 w 8"/>
                  <a:gd name="T1" fmla="*/ 0 h 3"/>
                  <a:gd name="T2" fmla="*/ 0 w 8"/>
                  <a:gd name="T3" fmla="*/ 0 h 3"/>
                  <a:gd name="T4" fmla="*/ 4 w 8"/>
                  <a:gd name="T5" fmla="*/ 3 h 3"/>
                  <a:gd name="T6" fmla="*/ 8 w 8"/>
                  <a:gd name="T7" fmla="*/ 3 h 3"/>
                  <a:gd name="T8" fmla="*/ 4 w 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4" y="0"/>
                    </a:moveTo>
                    <a:lnTo>
                      <a:pt x="0" y="0"/>
                    </a:lnTo>
                    <a:lnTo>
                      <a:pt x="4" y="3"/>
                    </a:lnTo>
                    <a:lnTo>
                      <a:pt x="8" y="3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1" name="Freeform 6270">
                <a:extLst>
                  <a:ext uri="{FF2B5EF4-FFF2-40B4-BE49-F238E27FC236}">
                    <a16:creationId xmlns:a16="http://schemas.microsoft.com/office/drawing/2014/main" id="{91B570C9-2CB7-4EA7-8D2A-95E4ADB421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8" y="2870"/>
                <a:ext cx="20" cy="7"/>
              </a:xfrm>
              <a:custGeom>
                <a:avLst/>
                <a:gdLst>
                  <a:gd name="T0" fmla="*/ 20 w 20"/>
                  <a:gd name="T1" fmla="*/ 5 h 7"/>
                  <a:gd name="T2" fmla="*/ 20 w 20"/>
                  <a:gd name="T3" fmla="*/ 1 h 7"/>
                  <a:gd name="T4" fmla="*/ 17 w 20"/>
                  <a:gd name="T5" fmla="*/ 0 h 7"/>
                  <a:gd name="T6" fmla="*/ 11 w 20"/>
                  <a:gd name="T7" fmla="*/ 0 h 7"/>
                  <a:gd name="T8" fmla="*/ 9 w 20"/>
                  <a:gd name="T9" fmla="*/ 1 h 7"/>
                  <a:gd name="T10" fmla="*/ 5 w 20"/>
                  <a:gd name="T11" fmla="*/ 1 h 7"/>
                  <a:gd name="T12" fmla="*/ 4 w 20"/>
                  <a:gd name="T13" fmla="*/ 3 h 7"/>
                  <a:gd name="T14" fmla="*/ 4 w 20"/>
                  <a:gd name="T15" fmla="*/ 3 h 7"/>
                  <a:gd name="T16" fmla="*/ 0 w 20"/>
                  <a:gd name="T17" fmla="*/ 5 h 7"/>
                  <a:gd name="T18" fmla="*/ 7 w 20"/>
                  <a:gd name="T19" fmla="*/ 7 h 7"/>
                  <a:gd name="T20" fmla="*/ 11 w 20"/>
                  <a:gd name="T21" fmla="*/ 7 h 7"/>
                  <a:gd name="T22" fmla="*/ 15 w 20"/>
                  <a:gd name="T23" fmla="*/ 7 h 7"/>
                  <a:gd name="T24" fmla="*/ 15 w 20"/>
                  <a:gd name="T25" fmla="*/ 5 h 7"/>
                  <a:gd name="T26" fmla="*/ 17 w 20"/>
                  <a:gd name="T27" fmla="*/ 7 h 7"/>
                  <a:gd name="T28" fmla="*/ 20 w 20"/>
                  <a:gd name="T2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7">
                    <a:moveTo>
                      <a:pt x="20" y="5"/>
                    </a:moveTo>
                    <a:lnTo>
                      <a:pt x="20" y="1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5" y="1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0" y="5"/>
                    </a:lnTo>
                    <a:lnTo>
                      <a:pt x="7" y="7"/>
                    </a:lnTo>
                    <a:lnTo>
                      <a:pt x="11" y="7"/>
                    </a:lnTo>
                    <a:lnTo>
                      <a:pt x="15" y="7"/>
                    </a:lnTo>
                    <a:lnTo>
                      <a:pt x="15" y="5"/>
                    </a:lnTo>
                    <a:lnTo>
                      <a:pt x="17" y="7"/>
                    </a:lnTo>
                    <a:lnTo>
                      <a:pt x="2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2" name="Freeform 6271">
                <a:extLst>
                  <a:ext uri="{FF2B5EF4-FFF2-40B4-BE49-F238E27FC236}">
                    <a16:creationId xmlns:a16="http://schemas.microsoft.com/office/drawing/2014/main" id="{00618230-5DA1-4935-8386-31D610970CD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1" y="2836"/>
                <a:ext cx="33" cy="56"/>
              </a:xfrm>
              <a:custGeom>
                <a:avLst/>
                <a:gdLst>
                  <a:gd name="T0" fmla="*/ 9 w 33"/>
                  <a:gd name="T1" fmla="*/ 30 h 56"/>
                  <a:gd name="T2" fmla="*/ 11 w 33"/>
                  <a:gd name="T3" fmla="*/ 32 h 56"/>
                  <a:gd name="T4" fmla="*/ 15 w 33"/>
                  <a:gd name="T5" fmla="*/ 32 h 56"/>
                  <a:gd name="T6" fmla="*/ 16 w 33"/>
                  <a:gd name="T7" fmla="*/ 34 h 56"/>
                  <a:gd name="T8" fmla="*/ 22 w 33"/>
                  <a:gd name="T9" fmla="*/ 32 h 56"/>
                  <a:gd name="T10" fmla="*/ 26 w 33"/>
                  <a:gd name="T11" fmla="*/ 35 h 56"/>
                  <a:gd name="T12" fmla="*/ 33 w 33"/>
                  <a:gd name="T13" fmla="*/ 39 h 56"/>
                  <a:gd name="T14" fmla="*/ 31 w 33"/>
                  <a:gd name="T15" fmla="*/ 35 h 56"/>
                  <a:gd name="T16" fmla="*/ 20 w 33"/>
                  <a:gd name="T17" fmla="*/ 30 h 56"/>
                  <a:gd name="T18" fmla="*/ 20 w 33"/>
                  <a:gd name="T19" fmla="*/ 30 h 56"/>
                  <a:gd name="T20" fmla="*/ 20 w 33"/>
                  <a:gd name="T21" fmla="*/ 28 h 56"/>
                  <a:gd name="T22" fmla="*/ 15 w 33"/>
                  <a:gd name="T23" fmla="*/ 24 h 56"/>
                  <a:gd name="T24" fmla="*/ 15 w 33"/>
                  <a:gd name="T25" fmla="*/ 24 h 56"/>
                  <a:gd name="T26" fmla="*/ 13 w 33"/>
                  <a:gd name="T27" fmla="*/ 24 h 56"/>
                  <a:gd name="T28" fmla="*/ 15 w 33"/>
                  <a:gd name="T29" fmla="*/ 22 h 56"/>
                  <a:gd name="T30" fmla="*/ 20 w 33"/>
                  <a:gd name="T31" fmla="*/ 20 h 56"/>
                  <a:gd name="T32" fmla="*/ 22 w 33"/>
                  <a:gd name="T33" fmla="*/ 15 h 56"/>
                  <a:gd name="T34" fmla="*/ 22 w 33"/>
                  <a:gd name="T35" fmla="*/ 13 h 56"/>
                  <a:gd name="T36" fmla="*/ 20 w 33"/>
                  <a:gd name="T37" fmla="*/ 11 h 56"/>
                  <a:gd name="T38" fmla="*/ 15 w 33"/>
                  <a:gd name="T39" fmla="*/ 13 h 56"/>
                  <a:gd name="T40" fmla="*/ 11 w 33"/>
                  <a:gd name="T41" fmla="*/ 15 h 56"/>
                  <a:gd name="T42" fmla="*/ 11 w 33"/>
                  <a:gd name="T43" fmla="*/ 9 h 56"/>
                  <a:gd name="T44" fmla="*/ 7 w 33"/>
                  <a:gd name="T45" fmla="*/ 9 h 56"/>
                  <a:gd name="T46" fmla="*/ 7 w 33"/>
                  <a:gd name="T47" fmla="*/ 7 h 56"/>
                  <a:gd name="T48" fmla="*/ 9 w 33"/>
                  <a:gd name="T49" fmla="*/ 6 h 56"/>
                  <a:gd name="T50" fmla="*/ 11 w 33"/>
                  <a:gd name="T51" fmla="*/ 2 h 56"/>
                  <a:gd name="T52" fmla="*/ 11 w 33"/>
                  <a:gd name="T53" fmla="*/ 9 h 56"/>
                  <a:gd name="T54" fmla="*/ 15 w 33"/>
                  <a:gd name="T55" fmla="*/ 7 h 56"/>
                  <a:gd name="T56" fmla="*/ 16 w 33"/>
                  <a:gd name="T57" fmla="*/ 7 h 56"/>
                  <a:gd name="T58" fmla="*/ 20 w 33"/>
                  <a:gd name="T59" fmla="*/ 4 h 56"/>
                  <a:gd name="T60" fmla="*/ 18 w 33"/>
                  <a:gd name="T61" fmla="*/ 2 h 56"/>
                  <a:gd name="T62" fmla="*/ 15 w 33"/>
                  <a:gd name="T63" fmla="*/ 0 h 56"/>
                  <a:gd name="T64" fmla="*/ 13 w 33"/>
                  <a:gd name="T65" fmla="*/ 2 h 56"/>
                  <a:gd name="T66" fmla="*/ 11 w 33"/>
                  <a:gd name="T67" fmla="*/ 2 h 56"/>
                  <a:gd name="T68" fmla="*/ 11 w 33"/>
                  <a:gd name="T69" fmla="*/ 2 h 56"/>
                  <a:gd name="T70" fmla="*/ 7 w 33"/>
                  <a:gd name="T71" fmla="*/ 4 h 56"/>
                  <a:gd name="T72" fmla="*/ 1 w 33"/>
                  <a:gd name="T73" fmla="*/ 7 h 56"/>
                  <a:gd name="T74" fmla="*/ 1 w 33"/>
                  <a:gd name="T75" fmla="*/ 11 h 56"/>
                  <a:gd name="T76" fmla="*/ 1 w 33"/>
                  <a:gd name="T77" fmla="*/ 15 h 56"/>
                  <a:gd name="T78" fmla="*/ 0 w 33"/>
                  <a:gd name="T79" fmla="*/ 15 h 56"/>
                  <a:gd name="T80" fmla="*/ 0 w 33"/>
                  <a:gd name="T81" fmla="*/ 20 h 56"/>
                  <a:gd name="T82" fmla="*/ 1 w 33"/>
                  <a:gd name="T83" fmla="*/ 22 h 56"/>
                  <a:gd name="T84" fmla="*/ 1 w 33"/>
                  <a:gd name="T85" fmla="*/ 24 h 56"/>
                  <a:gd name="T86" fmla="*/ 1 w 33"/>
                  <a:gd name="T87" fmla="*/ 26 h 56"/>
                  <a:gd name="T88" fmla="*/ 0 w 33"/>
                  <a:gd name="T89" fmla="*/ 30 h 56"/>
                  <a:gd name="T90" fmla="*/ 3 w 33"/>
                  <a:gd name="T91" fmla="*/ 32 h 56"/>
                  <a:gd name="T92" fmla="*/ 3 w 33"/>
                  <a:gd name="T93" fmla="*/ 34 h 56"/>
                  <a:gd name="T94" fmla="*/ 3 w 33"/>
                  <a:gd name="T95" fmla="*/ 34 h 56"/>
                  <a:gd name="T96" fmla="*/ 1 w 33"/>
                  <a:gd name="T97" fmla="*/ 37 h 56"/>
                  <a:gd name="T98" fmla="*/ 3 w 33"/>
                  <a:gd name="T99" fmla="*/ 41 h 56"/>
                  <a:gd name="T100" fmla="*/ 7 w 33"/>
                  <a:gd name="T101" fmla="*/ 43 h 56"/>
                  <a:gd name="T102" fmla="*/ 9 w 33"/>
                  <a:gd name="T103" fmla="*/ 47 h 56"/>
                  <a:gd name="T104" fmla="*/ 11 w 33"/>
                  <a:gd name="T105" fmla="*/ 48 h 56"/>
                  <a:gd name="T106" fmla="*/ 13 w 33"/>
                  <a:gd name="T107" fmla="*/ 56 h 56"/>
                  <a:gd name="T108" fmla="*/ 15 w 33"/>
                  <a:gd name="T109" fmla="*/ 48 h 56"/>
                  <a:gd name="T110" fmla="*/ 16 w 33"/>
                  <a:gd name="T111" fmla="*/ 48 h 56"/>
                  <a:gd name="T112" fmla="*/ 15 w 33"/>
                  <a:gd name="T113" fmla="*/ 45 h 56"/>
                  <a:gd name="T114" fmla="*/ 11 w 33"/>
                  <a:gd name="T115" fmla="*/ 43 h 56"/>
                  <a:gd name="T116" fmla="*/ 11 w 33"/>
                  <a:gd name="T117" fmla="*/ 39 h 56"/>
                  <a:gd name="T118" fmla="*/ 7 w 33"/>
                  <a:gd name="T119" fmla="*/ 35 h 56"/>
                  <a:gd name="T120" fmla="*/ 7 w 33"/>
                  <a:gd name="T121" fmla="*/ 30 h 56"/>
                  <a:gd name="T122" fmla="*/ 9 w 33"/>
                  <a:gd name="T123" fmla="*/ 3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3" h="56">
                    <a:moveTo>
                      <a:pt x="9" y="30"/>
                    </a:moveTo>
                    <a:lnTo>
                      <a:pt x="11" y="32"/>
                    </a:lnTo>
                    <a:lnTo>
                      <a:pt x="15" y="32"/>
                    </a:lnTo>
                    <a:lnTo>
                      <a:pt x="16" y="34"/>
                    </a:lnTo>
                    <a:lnTo>
                      <a:pt x="22" y="32"/>
                    </a:lnTo>
                    <a:lnTo>
                      <a:pt x="26" y="35"/>
                    </a:lnTo>
                    <a:lnTo>
                      <a:pt x="33" y="39"/>
                    </a:lnTo>
                    <a:lnTo>
                      <a:pt x="31" y="35"/>
                    </a:lnTo>
                    <a:lnTo>
                      <a:pt x="20" y="30"/>
                    </a:lnTo>
                    <a:lnTo>
                      <a:pt x="20" y="30"/>
                    </a:lnTo>
                    <a:lnTo>
                      <a:pt x="20" y="28"/>
                    </a:lnTo>
                    <a:lnTo>
                      <a:pt x="15" y="24"/>
                    </a:lnTo>
                    <a:lnTo>
                      <a:pt x="15" y="24"/>
                    </a:lnTo>
                    <a:lnTo>
                      <a:pt x="13" y="24"/>
                    </a:lnTo>
                    <a:lnTo>
                      <a:pt x="15" y="22"/>
                    </a:lnTo>
                    <a:lnTo>
                      <a:pt x="20" y="20"/>
                    </a:lnTo>
                    <a:lnTo>
                      <a:pt x="22" y="15"/>
                    </a:lnTo>
                    <a:lnTo>
                      <a:pt x="22" y="13"/>
                    </a:lnTo>
                    <a:lnTo>
                      <a:pt x="20" y="11"/>
                    </a:lnTo>
                    <a:lnTo>
                      <a:pt x="15" y="13"/>
                    </a:lnTo>
                    <a:lnTo>
                      <a:pt x="11" y="15"/>
                    </a:lnTo>
                    <a:lnTo>
                      <a:pt x="11" y="9"/>
                    </a:lnTo>
                    <a:lnTo>
                      <a:pt x="7" y="9"/>
                    </a:lnTo>
                    <a:lnTo>
                      <a:pt x="7" y="7"/>
                    </a:lnTo>
                    <a:lnTo>
                      <a:pt x="9" y="6"/>
                    </a:lnTo>
                    <a:lnTo>
                      <a:pt x="11" y="2"/>
                    </a:lnTo>
                    <a:lnTo>
                      <a:pt x="11" y="9"/>
                    </a:lnTo>
                    <a:lnTo>
                      <a:pt x="15" y="7"/>
                    </a:lnTo>
                    <a:lnTo>
                      <a:pt x="16" y="7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3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7" y="4"/>
                    </a:lnTo>
                    <a:lnTo>
                      <a:pt x="1" y="7"/>
                    </a:lnTo>
                    <a:lnTo>
                      <a:pt x="1" y="11"/>
                    </a:lnTo>
                    <a:lnTo>
                      <a:pt x="1" y="15"/>
                    </a:lnTo>
                    <a:lnTo>
                      <a:pt x="0" y="15"/>
                    </a:lnTo>
                    <a:lnTo>
                      <a:pt x="0" y="20"/>
                    </a:lnTo>
                    <a:lnTo>
                      <a:pt x="1" y="22"/>
                    </a:lnTo>
                    <a:lnTo>
                      <a:pt x="1" y="24"/>
                    </a:lnTo>
                    <a:lnTo>
                      <a:pt x="1" y="26"/>
                    </a:lnTo>
                    <a:lnTo>
                      <a:pt x="0" y="30"/>
                    </a:lnTo>
                    <a:lnTo>
                      <a:pt x="3" y="32"/>
                    </a:lnTo>
                    <a:lnTo>
                      <a:pt x="3" y="34"/>
                    </a:lnTo>
                    <a:lnTo>
                      <a:pt x="3" y="34"/>
                    </a:lnTo>
                    <a:lnTo>
                      <a:pt x="1" y="37"/>
                    </a:lnTo>
                    <a:lnTo>
                      <a:pt x="3" y="41"/>
                    </a:lnTo>
                    <a:lnTo>
                      <a:pt x="7" y="43"/>
                    </a:lnTo>
                    <a:lnTo>
                      <a:pt x="9" y="47"/>
                    </a:lnTo>
                    <a:lnTo>
                      <a:pt x="11" y="48"/>
                    </a:lnTo>
                    <a:lnTo>
                      <a:pt x="13" y="56"/>
                    </a:lnTo>
                    <a:lnTo>
                      <a:pt x="15" y="48"/>
                    </a:lnTo>
                    <a:lnTo>
                      <a:pt x="16" y="48"/>
                    </a:lnTo>
                    <a:lnTo>
                      <a:pt x="15" y="45"/>
                    </a:lnTo>
                    <a:lnTo>
                      <a:pt x="11" y="43"/>
                    </a:lnTo>
                    <a:lnTo>
                      <a:pt x="11" y="39"/>
                    </a:lnTo>
                    <a:lnTo>
                      <a:pt x="7" y="35"/>
                    </a:lnTo>
                    <a:lnTo>
                      <a:pt x="7" y="30"/>
                    </a:lnTo>
                    <a:lnTo>
                      <a:pt x="9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3" name="Freeform 6272">
                <a:extLst>
                  <a:ext uri="{FF2B5EF4-FFF2-40B4-BE49-F238E27FC236}">
                    <a16:creationId xmlns:a16="http://schemas.microsoft.com/office/drawing/2014/main" id="{31F187A6-9189-48F1-9F6D-0ED6369B624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31" y="2890"/>
                <a:ext cx="34" cy="7"/>
              </a:xfrm>
              <a:custGeom>
                <a:avLst/>
                <a:gdLst>
                  <a:gd name="T0" fmla="*/ 6 w 18"/>
                  <a:gd name="T1" fmla="*/ 2 h 4"/>
                  <a:gd name="T2" fmla="*/ 6 w 18"/>
                  <a:gd name="T3" fmla="*/ 2 h 4"/>
                  <a:gd name="T4" fmla="*/ 6 w 18"/>
                  <a:gd name="T5" fmla="*/ 2 h 4"/>
                  <a:gd name="T6" fmla="*/ 9 w 18"/>
                  <a:gd name="T7" fmla="*/ 4 h 4"/>
                  <a:gd name="T8" fmla="*/ 13 w 18"/>
                  <a:gd name="T9" fmla="*/ 4 h 4"/>
                  <a:gd name="T10" fmla="*/ 16 w 18"/>
                  <a:gd name="T11" fmla="*/ 4 h 4"/>
                  <a:gd name="T12" fmla="*/ 18 w 18"/>
                  <a:gd name="T13" fmla="*/ 2 h 4"/>
                  <a:gd name="T14" fmla="*/ 14 w 18"/>
                  <a:gd name="T15" fmla="*/ 1 h 4"/>
                  <a:gd name="T16" fmla="*/ 13 w 18"/>
                  <a:gd name="T17" fmla="*/ 2 h 4"/>
                  <a:gd name="T18" fmla="*/ 11 w 18"/>
                  <a:gd name="T19" fmla="*/ 1 h 4"/>
                  <a:gd name="T20" fmla="*/ 9 w 18"/>
                  <a:gd name="T21" fmla="*/ 2 h 4"/>
                  <a:gd name="T22" fmla="*/ 7 w 18"/>
                  <a:gd name="T23" fmla="*/ 1 h 4"/>
                  <a:gd name="T24" fmla="*/ 8 w 18"/>
                  <a:gd name="T25" fmla="*/ 0 h 4"/>
                  <a:gd name="T26" fmla="*/ 0 w 18"/>
                  <a:gd name="T27" fmla="*/ 0 h 4"/>
                  <a:gd name="T28" fmla="*/ 4 w 18"/>
                  <a:gd name="T29" fmla="*/ 2 h 4"/>
                  <a:gd name="T30" fmla="*/ 6 w 18"/>
                  <a:gd name="T31" fmla="*/ 1 h 4"/>
                  <a:gd name="T32" fmla="*/ 6 w 18"/>
                  <a:gd name="T3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4">
                    <a:moveTo>
                      <a:pt x="6" y="2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4" name="Freeform 6273">
                <a:extLst>
                  <a:ext uri="{FF2B5EF4-FFF2-40B4-BE49-F238E27FC236}">
                    <a16:creationId xmlns:a16="http://schemas.microsoft.com/office/drawing/2014/main" id="{971F5DFA-B03D-4095-91D7-07703F94465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20" y="2944"/>
                <a:ext cx="13" cy="24"/>
              </a:xfrm>
              <a:custGeom>
                <a:avLst/>
                <a:gdLst>
                  <a:gd name="T0" fmla="*/ 11 w 13"/>
                  <a:gd name="T1" fmla="*/ 0 h 24"/>
                  <a:gd name="T2" fmla="*/ 7 w 13"/>
                  <a:gd name="T3" fmla="*/ 2 h 24"/>
                  <a:gd name="T4" fmla="*/ 7 w 13"/>
                  <a:gd name="T5" fmla="*/ 2 h 24"/>
                  <a:gd name="T6" fmla="*/ 7 w 13"/>
                  <a:gd name="T7" fmla="*/ 2 h 24"/>
                  <a:gd name="T8" fmla="*/ 6 w 13"/>
                  <a:gd name="T9" fmla="*/ 4 h 24"/>
                  <a:gd name="T10" fmla="*/ 0 w 13"/>
                  <a:gd name="T11" fmla="*/ 6 h 24"/>
                  <a:gd name="T12" fmla="*/ 4 w 13"/>
                  <a:gd name="T13" fmla="*/ 6 h 24"/>
                  <a:gd name="T14" fmla="*/ 2 w 13"/>
                  <a:gd name="T15" fmla="*/ 8 h 24"/>
                  <a:gd name="T16" fmla="*/ 6 w 13"/>
                  <a:gd name="T17" fmla="*/ 8 h 24"/>
                  <a:gd name="T18" fmla="*/ 6 w 13"/>
                  <a:gd name="T19" fmla="*/ 9 h 24"/>
                  <a:gd name="T20" fmla="*/ 2 w 13"/>
                  <a:gd name="T21" fmla="*/ 9 h 24"/>
                  <a:gd name="T22" fmla="*/ 2 w 13"/>
                  <a:gd name="T23" fmla="*/ 11 h 24"/>
                  <a:gd name="T24" fmla="*/ 0 w 13"/>
                  <a:gd name="T25" fmla="*/ 9 h 24"/>
                  <a:gd name="T26" fmla="*/ 2 w 13"/>
                  <a:gd name="T27" fmla="*/ 15 h 24"/>
                  <a:gd name="T28" fmla="*/ 2 w 13"/>
                  <a:gd name="T29" fmla="*/ 17 h 24"/>
                  <a:gd name="T30" fmla="*/ 2 w 13"/>
                  <a:gd name="T31" fmla="*/ 17 h 24"/>
                  <a:gd name="T32" fmla="*/ 2 w 13"/>
                  <a:gd name="T33" fmla="*/ 22 h 24"/>
                  <a:gd name="T34" fmla="*/ 4 w 13"/>
                  <a:gd name="T35" fmla="*/ 24 h 24"/>
                  <a:gd name="T36" fmla="*/ 6 w 13"/>
                  <a:gd name="T37" fmla="*/ 22 h 24"/>
                  <a:gd name="T38" fmla="*/ 7 w 13"/>
                  <a:gd name="T39" fmla="*/ 22 h 24"/>
                  <a:gd name="T40" fmla="*/ 7 w 13"/>
                  <a:gd name="T41" fmla="*/ 24 h 24"/>
                  <a:gd name="T42" fmla="*/ 7 w 13"/>
                  <a:gd name="T43" fmla="*/ 22 h 24"/>
                  <a:gd name="T44" fmla="*/ 9 w 13"/>
                  <a:gd name="T45" fmla="*/ 21 h 24"/>
                  <a:gd name="T46" fmla="*/ 9 w 13"/>
                  <a:gd name="T47" fmla="*/ 19 h 24"/>
                  <a:gd name="T48" fmla="*/ 11 w 13"/>
                  <a:gd name="T49" fmla="*/ 19 h 24"/>
                  <a:gd name="T50" fmla="*/ 9 w 13"/>
                  <a:gd name="T51" fmla="*/ 21 h 24"/>
                  <a:gd name="T52" fmla="*/ 11 w 13"/>
                  <a:gd name="T53" fmla="*/ 22 h 24"/>
                  <a:gd name="T54" fmla="*/ 13 w 13"/>
                  <a:gd name="T55" fmla="*/ 21 h 24"/>
                  <a:gd name="T56" fmla="*/ 13 w 13"/>
                  <a:gd name="T57" fmla="*/ 17 h 24"/>
                  <a:gd name="T58" fmla="*/ 11 w 13"/>
                  <a:gd name="T59" fmla="*/ 17 h 24"/>
                  <a:gd name="T60" fmla="*/ 11 w 13"/>
                  <a:gd name="T61" fmla="*/ 15 h 24"/>
                  <a:gd name="T62" fmla="*/ 11 w 13"/>
                  <a:gd name="T63" fmla="*/ 15 h 24"/>
                  <a:gd name="T64" fmla="*/ 13 w 13"/>
                  <a:gd name="T65" fmla="*/ 13 h 24"/>
                  <a:gd name="T66" fmla="*/ 13 w 13"/>
                  <a:gd name="T67" fmla="*/ 11 h 24"/>
                  <a:gd name="T68" fmla="*/ 13 w 13"/>
                  <a:gd name="T69" fmla="*/ 11 h 24"/>
                  <a:gd name="T70" fmla="*/ 13 w 13"/>
                  <a:gd name="T71" fmla="*/ 9 h 24"/>
                  <a:gd name="T72" fmla="*/ 11 w 13"/>
                  <a:gd name="T73" fmla="*/ 8 h 24"/>
                  <a:gd name="T74" fmla="*/ 13 w 13"/>
                  <a:gd name="T75" fmla="*/ 8 h 24"/>
                  <a:gd name="T76" fmla="*/ 13 w 13"/>
                  <a:gd name="T77" fmla="*/ 4 h 24"/>
                  <a:gd name="T78" fmla="*/ 13 w 13"/>
                  <a:gd name="T79" fmla="*/ 6 h 24"/>
                  <a:gd name="T80" fmla="*/ 11 w 13"/>
                  <a:gd name="T8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" h="24">
                    <a:moveTo>
                      <a:pt x="11" y="0"/>
                    </a:moveTo>
                    <a:lnTo>
                      <a:pt x="7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6" y="4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6" y="9"/>
                    </a:lnTo>
                    <a:lnTo>
                      <a:pt x="2" y="9"/>
                    </a:lnTo>
                    <a:lnTo>
                      <a:pt x="2" y="11"/>
                    </a:lnTo>
                    <a:lnTo>
                      <a:pt x="0" y="9"/>
                    </a:lnTo>
                    <a:lnTo>
                      <a:pt x="2" y="15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6" y="22"/>
                    </a:lnTo>
                    <a:lnTo>
                      <a:pt x="7" y="22"/>
                    </a:lnTo>
                    <a:lnTo>
                      <a:pt x="7" y="24"/>
                    </a:lnTo>
                    <a:lnTo>
                      <a:pt x="7" y="22"/>
                    </a:lnTo>
                    <a:lnTo>
                      <a:pt x="9" y="21"/>
                    </a:lnTo>
                    <a:lnTo>
                      <a:pt x="9" y="19"/>
                    </a:lnTo>
                    <a:lnTo>
                      <a:pt x="11" y="19"/>
                    </a:lnTo>
                    <a:lnTo>
                      <a:pt x="9" y="21"/>
                    </a:lnTo>
                    <a:lnTo>
                      <a:pt x="11" y="22"/>
                    </a:lnTo>
                    <a:lnTo>
                      <a:pt x="13" y="21"/>
                    </a:lnTo>
                    <a:lnTo>
                      <a:pt x="13" y="17"/>
                    </a:lnTo>
                    <a:lnTo>
                      <a:pt x="11" y="17"/>
                    </a:lnTo>
                    <a:lnTo>
                      <a:pt x="11" y="15"/>
                    </a:lnTo>
                    <a:lnTo>
                      <a:pt x="11" y="15"/>
                    </a:lnTo>
                    <a:lnTo>
                      <a:pt x="13" y="13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3" y="9"/>
                    </a:lnTo>
                    <a:lnTo>
                      <a:pt x="11" y="8"/>
                    </a:lnTo>
                    <a:lnTo>
                      <a:pt x="13" y="8"/>
                    </a:lnTo>
                    <a:lnTo>
                      <a:pt x="13" y="4"/>
                    </a:lnTo>
                    <a:lnTo>
                      <a:pt x="13" y="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5" name="Freeform 6274">
                <a:extLst>
                  <a:ext uri="{FF2B5EF4-FFF2-40B4-BE49-F238E27FC236}">
                    <a16:creationId xmlns:a16="http://schemas.microsoft.com/office/drawing/2014/main" id="{80AE7C22-E4CE-4FE2-9587-B6570C9300C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99" y="2942"/>
                <a:ext cx="14" cy="13"/>
              </a:xfrm>
              <a:custGeom>
                <a:avLst/>
                <a:gdLst>
                  <a:gd name="T0" fmla="*/ 6 w 14"/>
                  <a:gd name="T1" fmla="*/ 13 h 13"/>
                  <a:gd name="T2" fmla="*/ 6 w 14"/>
                  <a:gd name="T3" fmla="*/ 13 h 13"/>
                  <a:gd name="T4" fmla="*/ 6 w 14"/>
                  <a:gd name="T5" fmla="*/ 13 h 13"/>
                  <a:gd name="T6" fmla="*/ 10 w 14"/>
                  <a:gd name="T7" fmla="*/ 11 h 13"/>
                  <a:gd name="T8" fmla="*/ 12 w 14"/>
                  <a:gd name="T9" fmla="*/ 6 h 13"/>
                  <a:gd name="T10" fmla="*/ 14 w 14"/>
                  <a:gd name="T11" fmla="*/ 0 h 13"/>
                  <a:gd name="T12" fmla="*/ 8 w 14"/>
                  <a:gd name="T13" fmla="*/ 4 h 13"/>
                  <a:gd name="T14" fmla="*/ 6 w 14"/>
                  <a:gd name="T15" fmla="*/ 8 h 13"/>
                  <a:gd name="T16" fmla="*/ 0 w 14"/>
                  <a:gd name="T17" fmla="*/ 0 h 13"/>
                  <a:gd name="T18" fmla="*/ 4 w 14"/>
                  <a:gd name="T19" fmla="*/ 8 h 13"/>
                  <a:gd name="T20" fmla="*/ 4 w 14"/>
                  <a:gd name="T21" fmla="*/ 11 h 13"/>
                  <a:gd name="T22" fmla="*/ 4 w 14"/>
                  <a:gd name="T23" fmla="*/ 11 h 13"/>
                  <a:gd name="T24" fmla="*/ 4 w 14"/>
                  <a:gd name="T25" fmla="*/ 13 h 13"/>
                  <a:gd name="T26" fmla="*/ 6 w 14"/>
                  <a:gd name="T2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3">
                    <a:moveTo>
                      <a:pt x="6" y="13"/>
                    </a:moveTo>
                    <a:lnTo>
                      <a:pt x="6" y="13"/>
                    </a:lnTo>
                    <a:lnTo>
                      <a:pt x="6" y="13"/>
                    </a:lnTo>
                    <a:lnTo>
                      <a:pt x="10" y="11"/>
                    </a:lnTo>
                    <a:lnTo>
                      <a:pt x="12" y="6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4" y="13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6" name="Freeform 6275">
                <a:extLst>
                  <a:ext uri="{FF2B5EF4-FFF2-40B4-BE49-F238E27FC236}">
                    <a16:creationId xmlns:a16="http://schemas.microsoft.com/office/drawing/2014/main" id="{6E509294-EB4D-4C37-A4C6-DDC2983FE93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88" y="2894"/>
                <a:ext cx="33" cy="13"/>
              </a:xfrm>
              <a:custGeom>
                <a:avLst/>
                <a:gdLst>
                  <a:gd name="T0" fmla="*/ 20 w 33"/>
                  <a:gd name="T1" fmla="*/ 5 h 13"/>
                  <a:gd name="T2" fmla="*/ 20 w 33"/>
                  <a:gd name="T3" fmla="*/ 9 h 13"/>
                  <a:gd name="T4" fmla="*/ 22 w 33"/>
                  <a:gd name="T5" fmla="*/ 13 h 13"/>
                  <a:gd name="T6" fmla="*/ 24 w 33"/>
                  <a:gd name="T7" fmla="*/ 13 h 13"/>
                  <a:gd name="T8" fmla="*/ 24 w 33"/>
                  <a:gd name="T9" fmla="*/ 11 h 13"/>
                  <a:gd name="T10" fmla="*/ 22 w 33"/>
                  <a:gd name="T11" fmla="*/ 7 h 13"/>
                  <a:gd name="T12" fmla="*/ 22 w 33"/>
                  <a:gd name="T13" fmla="*/ 5 h 13"/>
                  <a:gd name="T14" fmla="*/ 33 w 33"/>
                  <a:gd name="T15" fmla="*/ 2 h 13"/>
                  <a:gd name="T16" fmla="*/ 28 w 33"/>
                  <a:gd name="T17" fmla="*/ 2 h 13"/>
                  <a:gd name="T18" fmla="*/ 20 w 33"/>
                  <a:gd name="T19" fmla="*/ 0 h 13"/>
                  <a:gd name="T20" fmla="*/ 18 w 33"/>
                  <a:gd name="T21" fmla="*/ 2 h 13"/>
                  <a:gd name="T22" fmla="*/ 15 w 33"/>
                  <a:gd name="T23" fmla="*/ 0 h 13"/>
                  <a:gd name="T24" fmla="*/ 15 w 33"/>
                  <a:gd name="T25" fmla="*/ 0 h 13"/>
                  <a:gd name="T26" fmla="*/ 15 w 33"/>
                  <a:gd name="T27" fmla="*/ 0 h 13"/>
                  <a:gd name="T28" fmla="*/ 11 w 33"/>
                  <a:gd name="T29" fmla="*/ 0 h 13"/>
                  <a:gd name="T30" fmla="*/ 9 w 33"/>
                  <a:gd name="T31" fmla="*/ 0 h 13"/>
                  <a:gd name="T32" fmla="*/ 9 w 33"/>
                  <a:gd name="T33" fmla="*/ 0 h 13"/>
                  <a:gd name="T34" fmla="*/ 5 w 33"/>
                  <a:gd name="T35" fmla="*/ 0 h 13"/>
                  <a:gd name="T36" fmla="*/ 4 w 33"/>
                  <a:gd name="T37" fmla="*/ 0 h 13"/>
                  <a:gd name="T38" fmla="*/ 2 w 33"/>
                  <a:gd name="T39" fmla="*/ 0 h 13"/>
                  <a:gd name="T40" fmla="*/ 0 w 33"/>
                  <a:gd name="T41" fmla="*/ 2 h 13"/>
                  <a:gd name="T42" fmla="*/ 0 w 33"/>
                  <a:gd name="T43" fmla="*/ 3 h 13"/>
                  <a:gd name="T44" fmla="*/ 0 w 33"/>
                  <a:gd name="T45" fmla="*/ 5 h 13"/>
                  <a:gd name="T46" fmla="*/ 4 w 33"/>
                  <a:gd name="T47" fmla="*/ 7 h 13"/>
                  <a:gd name="T48" fmla="*/ 7 w 33"/>
                  <a:gd name="T49" fmla="*/ 5 h 13"/>
                  <a:gd name="T50" fmla="*/ 9 w 33"/>
                  <a:gd name="T51" fmla="*/ 5 h 13"/>
                  <a:gd name="T52" fmla="*/ 11 w 33"/>
                  <a:gd name="T53" fmla="*/ 3 h 13"/>
                  <a:gd name="T54" fmla="*/ 15 w 33"/>
                  <a:gd name="T55" fmla="*/ 5 h 13"/>
                  <a:gd name="T56" fmla="*/ 15 w 33"/>
                  <a:gd name="T57" fmla="*/ 5 h 13"/>
                  <a:gd name="T58" fmla="*/ 18 w 33"/>
                  <a:gd name="T59" fmla="*/ 5 h 13"/>
                  <a:gd name="T60" fmla="*/ 20 w 33"/>
                  <a:gd name="T61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13">
                    <a:moveTo>
                      <a:pt x="20" y="5"/>
                    </a:moveTo>
                    <a:lnTo>
                      <a:pt x="20" y="9"/>
                    </a:lnTo>
                    <a:lnTo>
                      <a:pt x="22" y="13"/>
                    </a:lnTo>
                    <a:lnTo>
                      <a:pt x="24" y="13"/>
                    </a:lnTo>
                    <a:lnTo>
                      <a:pt x="24" y="11"/>
                    </a:lnTo>
                    <a:lnTo>
                      <a:pt x="22" y="7"/>
                    </a:lnTo>
                    <a:lnTo>
                      <a:pt x="22" y="5"/>
                    </a:lnTo>
                    <a:lnTo>
                      <a:pt x="33" y="2"/>
                    </a:lnTo>
                    <a:lnTo>
                      <a:pt x="28" y="2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4" y="7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11" y="3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8" y="5"/>
                    </a:lnTo>
                    <a:lnTo>
                      <a:pt x="2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7" name="Freeform 6276">
                <a:extLst>
                  <a:ext uri="{FF2B5EF4-FFF2-40B4-BE49-F238E27FC236}">
                    <a16:creationId xmlns:a16="http://schemas.microsoft.com/office/drawing/2014/main" id="{4F721892-ACA4-4803-9873-0645F530383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99" y="2983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6 h 6"/>
                  <a:gd name="T4" fmla="*/ 6 w 6"/>
                  <a:gd name="T5" fmla="*/ 4 h 6"/>
                  <a:gd name="T6" fmla="*/ 4 w 6"/>
                  <a:gd name="T7" fmla="*/ 0 h 6"/>
                  <a:gd name="T8" fmla="*/ 0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6"/>
                    </a:lnTo>
                    <a:lnTo>
                      <a:pt x="6" y="4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8" name="Freeform 6277">
                <a:extLst>
                  <a:ext uri="{FF2B5EF4-FFF2-40B4-BE49-F238E27FC236}">
                    <a16:creationId xmlns:a16="http://schemas.microsoft.com/office/drawing/2014/main" id="{C769DF22-718B-4A77-98EC-B77291A89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8" y="2989"/>
                <a:ext cx="67" cy="37"/>
              </a:xfrm>
              <a:custGeom>
                <a:avLst/>
                <a:gdLst>
                  <a:gd name="T0" fmla="*/ 13 w 67"/>
                  <a:gd name="T1" fmla="*/ 30 h 37"/>
                  <a:gd name="T2" fmla="*/ 19 w 67"/>
                  <a:gd name="T3" fmla="*/ 30 h 37"/>
                  <a:gd name="T4" fmla="*/ 22 w 67"/>
                  <a:gd name="T5" fmla="*/ 26 h 37"/>
                  <a:gd name="T6" fmla="*/ 26 w 67"/>
                  <a:gd name="T7" fmla="*/ 26 h 37"/>
                  <a:gd name="T8" fmla="*/ 28 w 67"/>
                  <a:gd name="T9" fmla="*/ 26 h 37"/>
                  <a:gd name="T10" fmla="*/ 30 w 67"/>
                  <a:gd name="T11" fmla="*/ 24 h 37"/>
                  <a:gd name="T12" fmla="*/ 32 w 67"/>
                  <a:gd name="T13" fmla="*/ 20 h 37"/>
                  <a:gd name="T14" fmla="*/ 37 w 67"/>
                  <a:gd name="T15" fmla="*/ 17 h 37"/>
                  <a:gd name="T16" fmla="*/ 39 w 67"/>
                  <a:gd name="T17" fmla="*/ 17 h 37"/>
                  <a:gd name="T18" fmla="*/ 41 w 67"/>
                  <a:gd name="T19" fmla="*/ 15 h 37"/>
                  <a:gd name="T20" fmla="*/ 43 w 67"/>
                  <a:gd name="T21" fmla="*/ 13 h 37"/>
                  <a:gd name="T22" fmla="*/ 45 w 67"/>
                  <a:gd name="T23" fmla="*/ 13 h 37"/>
                  <a:gd name="T24" fmla="*/ 47 w 67"/>
                  <a:gd name="T25" fmla="*/ 13 h 37"/>
                  <a:gd name="T26" fmla="*/ 54 w 67"/>
                  <a:gd name="T27" fmla="*/ 11 h 37"/>
                  <a:gd name="T28" fmla="*/ 58 w 67"/>
                  <a:gd name="T29" fmla="*/ 9 h 37"/>
                  <a:gd name="T30" fmla="*/ 61 w 67"/>
                  <a:gd name="T31" fmla="*/ 7 h 37"/>
                  <a:gd name="T32" fmla="*/ 63 w 67"/>
                  <a:gd name="T33" fmla="*/ 5 h 37"/>
                  <a:gd name="T34" fmla="*/ 63 w 67"/>
                  <a:gd name="T35" fmla="*/ 5 h 37"/>
                  <a:gd name="T36" fmla="*/ 67 w 67"/>
                  <a:gd name="T37" fmla="*/ 4 h 37"/>
                  <a:gd name="T38" fmla="*/ 67 w 67"/>
                  <a:gd name="T39" fmla="*/ 2 h 37"/>
                  <a:gd name="T40" fmla="*/ 65 w 67"/>
                  <a:gd name="T41" fmla="*/ 0 h 37"/>
                  <a:gd name="T42" fmla="*/ 60 w 67"/>
                  <a:gd name="T43" fmla="*/ 2 h 37"/>
                  <a:gd name="T44" fmla="*/ 56 w 67"/>
                  <a:gd name="T45" fmla="*/ 0 h 37"/>
                  <a:gd name="T46" fmla="*/ 54 w 67"/>
                  <a:gd name="T47" fmla="*/ 2 h 37"/>
                  <a:gd name="T48" fmla="*/ 50 w 67"/>
                  <a:gd name="T49" fmla="*/ 2 h 37"/>
                  <a:gd name="T50" fmla="*/ 47 w 67"/>
                  <a:gd name="T51" fmla="*/ 2 h 37"/>
                  <a:gd name="T52" fmla="*/ 41 w 67"/>
                  <a:gd name="T53" fmla="*/ 2 h 37"/>
                  <a:gd name="T54" fmla="*/ 35 w 67"/>
                  <a:gd name="T55" fmla="*/ 5 h 37"/>
                  <a:gd name="T56" fmla="*/ 32 w 67"/>
                  <a:gd name="T57" fmla="*/ 7 h 37"/>
                  <a:gd name="T58" fmla="*/ 28 w 67"/>
                  <a:gd name="T59" fmla="*/ 9 h 37"/>
                  <a:gd name="T60" fmla="*/ 24 w 67"/>
                  <a:gd name="T61" fmla="*/ 9 h 37"/>
                  <a:gd name="T62" fmla="*/ 20 w 67"/>
                  <a:gd name="T63" fmla="*/ 13 h 37"/>
                  <a:gd name="T64" fmla="*/ 19 w 67"/>
                  <a:gd name="T65" fmla="*/ 13 h 37"/>
                  <a:gd name="T66" fmla="*/ 17 w 67"/>
                  <a:gd name="T67" fmla="*/ 17 h 37"/>
                  <a:gd name="T68" fmla="*/ 15 w 67"/>
                  <a:gd name="T69" fmla="*/ 20 h 37"/>
                  <a:gd name="T70" fmla="*/ 13 w 67"/>
                  <a:gd name="T71" fmla="*/ 22 h 37"/>
                  <a:gd name="T72" fmla="*/ 13 w 67"/>
                  <a:gd name="T73" fmla="*/ 22 h 37"/>
                  <a:gd name="T74" fmla="*/ 13 w 67"/>
                  <a:gd name="T75" fmla="*/ 24 h 37"/>
                  <a:gd name="T76" fmla="*/ 11 w 67"/>
                  <a:gd name="T77" fmla="*/ 24 h 37"/>
                  <a:gd name="T78" fmla="*/ 7 w 67"/>
                  <a:gd name="T79" fmla="*/ 28 h 37"/>
                  <a:gd name="T80" fmla="*/ 11 w 67"/>
                  <a:gd name="T81" fmla="*/ 28 h 37"/>
                  <a:gd name="T82" fmla="*/ 7 w 67"/>
                  <a:gd name="T83" fmla="*/ 30 h 37"/>
                  <a:gd name="T84" fmla="*/ 7 w 67"/>
                  <a:gd name="T85" fmla="*/ 30 h 37"/>
                  <a:gd name="T86" fmla="*/ 4 w 67"/>
                  <a:gd name="T87" fmla="*/ 32 h 37"/>
                  <a:gd name="T88" fmla="*/ 0 w 67"/>
                  <a:gd name="T89" fmla="*/ 35 h 37"/>
                  <a:gd name="T90" fmla="*/ 6 w 67"/>
                  <a:gd name="T91" fmla="*/ 37 h 37"/>
                  <a:gd name="T92" fmla="*/ 11 w 67"/>
                  <a:gd name="T93" fmla="*/ 33 h 37"/>
                  <a:gd name="T94" fmla="*/ 13 w 67"/>
                  <a:gd name="T95" fmla="*/ 30 h 37"/>
                  <a:gd name="T96" fmla="*/ 11 w 67"/>
                  <a:gd name="T97" fmla="*/ 28 h 37"/>
                  <a:gd name="T98" fmla="*/ 11 w 67"/>
                  <a:gd name="T99" fmla="*/ 28 h 37"/>
                  <a:gd name="T100" fmla="*/ 13 w 67"/>
                  <a:gd name="T10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7" h="37">
                    <a:moveTo>
                      <a:pt x="13" y="30"/>
                    </a:moveTo>
                    <a:lnTo>
                      <a:pt x="19" y="30"/>
                    </a:lnTo>
                    <a:lnTo>
                      <a:pt x="22" y="26"/>
                    </a:lnTo>
                    <a:lnTo>
                      <a:pt x="26" y="26"/>
                    </a:lnTo>
                    <a:lnTo>
                      <a:pt x="28" y="26"/>
                    </a:lnTo>
                    <a:lnTo>
                      <a:pt x="30" y="24"/>
                    </a:lnTo>
                    <a:lnTo>
                      <a:pt x="32" y="20"/>
                    </a:lnTo>
                    <a:lnTo>
                      <a:pt x="37" y="17"/>
                    </a:lnTo>
                    <a:lnTo>
                      <a:pt x="39" y="17"/>
                    </a:lnTo>
                    <a:lnTo>
                      <a:pt x="41" y="15"/>
                    </a:lnTo>
                    <a:lnTo>
                      <a:pt x="43" y="13"/>
                    </a:lnTo>
                    <a:lnTo>
                      <a:pt x="45" y="13"/>
                    </a:lnTo>
                    <a:lnTo>
                      <a:pt x="47" y="13"/>
                    </a:lnTo>
                    <a:lnTo>
                      <a:pt x="54" y="11"/>
                    </a:lnTo>
                    <a:lnTo>
                      <a:pt x="58" y="9"/>
                    </a:lnTo>
                    <a:lnTo>
                      <a:pt x="61" y="7"/>
                    </a:lnTo>
                    <a:lnTo>
                      <a:pt x="63" y="5"/>
                    </a:lnTo>
                    <a:lnTo>
                      <a:pt x="63" y="5"/>
                    </a:lnTo>
                    <a:lnTo>
                      <a:pt x="67" y="4"/>
                    </a:lnTo>
                    <a:lnTo>
                      <a:pt x="67" y="2"/>
                    </a:lnTo>
                    <a:lnTo>
                      <a:pt x="65" y="0"/>
                    </a:lnTo>
                    <a:lnTo>
                      <a:pt x="60" y="2"/>
                    </a:lnTo>
                    <a:lnTo>
                      <a:pt x="56" y="0"/>
                    </a:lnTo>
                    <a:lnTo>
                      <a:pt x="54" y="2"/>
                    </a:lnTo>
                    <a:lnTo>
                      <a:pt x="50" y="2"/>
                    </a:lnTo>
                    <a:lnTo>
                      <a:pt x="47" y="2"/>
                    </a:lnTo>
                    <a:lnTo>
                      <a:pt x="41" y="2"/>
                    </a:lnTo>
                    <a:lnTo>
                      <a:pt x="35" y="5"/>
                    </a:lnTo>
                    <a:lnTo>
                      <a:pt x="32" y="7"/>
                    </a:lnTo>
                    <a:lnTo>
                      <a:pt x="28" y="9"/>
                    </a:lnTo>
                    <a:lnTo>
                      <a:pt x="24" y="9"/>
                    </a:lnTo>
                    <a:lnTo>
                      <a:pt x="20" y="13"/>
                    </a:lnTo>
                    <a:lnTo>
                      <a:pt x="19" y="13"/>
                    </a:lnTo>
                    <a:lnTo>
                      <a:pt x="17" y="17"/>
                    </a:lnTo>
                    <a:lnTo>
                      <a:pt x="15" y="20"/>
                    </a:lnTo>
                    <a:lnTo>
                      <a:pt x="13" y="22"/>
                    </a:lnTo>
                    <a:lnTo>
                      <a:pt x="13" y="22"/>
                    </a:lnTo>
                    <a:lnTo>
                      <a:pt x="13" y="24"/>
                    </a:lnTo>
                    <a:lnTo>
                      <a:pt x="11" y="24"/>
                    </a:lnTo>
                    <a:lnTo>
                      <a:pt x="7" y="28"/>
                    </a:lnTo>
                    <a:lnTo>
                      <a:pt x="11" y="28"/>
                    </a:lnTo>
                    <a:lnTo>
                      <a:pt x="7" y="30"/>
                    </a:lnTo>
                    <a:lnTo>
                      <a:pt x="7" y="30"/>
                    </a:lnTo>
                    <a:lnTo>
                      <a:pt x="4" y="32"/>
                    </a:lnTo>
                    <a:lnTo>
                      <a:pt x="0" y="35"/>
                    </a:lnTo>
                    <a:lnTo>
                      <a:pt x="6" y="37"/>
                    </a:lnTo>
                    <a:lnTo>
                      <a:pt x="11" y="33"/>
                    </a:lnTo>
                    <a:lnTo>
                      <a:pt x="13" y="30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3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9" name="Freeform 6278">
                <a:extLst>
                  <a:ext uri="{FF2B5EF4-FFF2-40B4-BE49-F238E27FC236}">
                    <a16:creationId xmlns:a16="http://schemas.microsoft.com/office/drawing/2014/main" id="{7924CD47-015D-499E-B6EC-92439B0D63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44" y="2985"/>
                <a:ext cx="11" cy="2"/>
              </a:xfrm>
              <a:custGeom>
                <a:avLst/>
                <a:gdLst>
                  <a:gd name="T0" fmla="*/ 11 w 11"/>
                  <a:gd name="T1" fmla="*/ 2 h 2"/>
                  <a:gd name="T2" fmla="*/ 7 w 11"/>
                  <a:gd name="T3" fmla="*/ 0 h 2"/>
                  <a:gd name="T4" fmla="*/ 0 w 11"/>
                  <a:gd name="T5" fmla="*/ 0 h 2"/>
                  <a:gd name="T6" fmla="*/ 5 w 11"/>
                  <a:gd name="T7" fmla="*/ 2 h 2"/>
                  <a:gd name="T8" fmla="*/ 11 w 1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5" y="2"/>
                    </a:ln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0" name="Freeform 6279">
                <a:extLst>
                  <a:ext uri="{FF2B5EF4-FFF2-40B4-BE49-F238E27FC236}">
                    <a16:creationId xmlns:a16="http://schemas.microsoft.com/office/drawing/2014/main" id="{712FB94B-E073-4A56-9F8F-0F2862434DF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5" y="3017"/>
                <a:ext cx="7" cy="5"/>
              </a:xfrm>
              <a:custGeom>
                <a:avLst/>
                <a:gdLst>
                  <a:gd name="T0" fmla="*/ 2 w 7"/>
                  <a:gd name="T1" fmla="*/ 0 h 5"/>
                  <a:gd name="T2" fmla="*/ 0 w 7"/>
                  <a:gd name="T3" fmla="*/ 5 h 5"/>
                  <a:gd name="T4" fmla="*/ 4 w 7"/>
                  <a:gd name="T5" fmla="*/ 5 h 5"/>
                  <a:gd name="T6" fmla="*/ 7 w 7"/>
                  <a:gd name="T7" fmla="*/ 4 h 5"/>
                  <a:gd name="T8" fmla="*/ 6 w 7"/>
                  <a:gd name="T9" fmla="*/ 0 h 5"/>
                  <a:gd name="T10" fmla="*/ 4 w 7"/>
                  <a:gd name="T11" fmla="*/ 0 h 5"/>
                  <a:gd name="T12" fmla="*/ 2 w 7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2" y="0"/>
                    </a:moveTo>
                    <a:lnTo>
                      <a:pt x="0" y="5"/>
                    </a:lnTo>
                    <a:lnTo>
                      <a:pt x="4" y="5"/>
                    </a:lnTo>
                    <a:lnTo>
                      <a:pt x="7" y="4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1" name="Freeform 6280">
                <a:extLst>
                  <a:ext uri="{FF2B5EF4-FFF2-40B4-BE49-F238E27FC236}">
                    <a16:creationId xmlns:a16="http://schemas.microsoft.com/office/drawing/2014/main" id="{52892BA5-983E-4515-BAC0-69FF9BDB185D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13" y="2981"/>
                <a:ext cx="67" cy="17"/>
              </a:xfrm>
              <a:custGeom>
                <a:avLst/>
                <a:gdLst>
                  <a:gd name="T0" fmla="*/ 24 w 36"/>
                  <a:gd name="T1" fmla="*/ 7 h 9"/>
                  <a:gd name="T2" fmla="*/ 27 w 36"/>
                  <a:gd name="T3" fmla="*/ 6 h 9"/>
                  <a:gd name="T4" fmla="*/ 26 w 36"/>
                  <a:gd name="T5" fmla="*/ 9 h 9"/>
                  <a:gd name="T6" fmla="*/ 30 w 36"/>
                  <a:gd name="T7" fmla="*/ 5 h 9"/>
                  <a:gd name="T8" fmla="*/ 33 w 36"/>
                  <a:gd name="T9" fmla="*/ 6 h 9"/>
                  <a:gd name="T10" fmla="*/ 36 w 36"/>
                  <a:gd name="T11" fmla="*/ 3 h 9"/>
                  <a:gd name="T12" fmla="*/ 34 w 36"/>
                  <a:gd name="T13" fmla="*/ 3 h 9"/>
                  <a:gd name="T14" fmla="*/ 31 w 36"/>
                  <a:gd name="T15" fmla="*/ 3 h 9"/>
                  <a:gd name="T16" fmla="*/ 30 w 36"/>
                  <a:gd name="T17" fmla="*/ 2 h 9"/>
                  <a:gd name="T18" fmla="*/ 27 w 36"/>
                  <a:gd name="T19" fmla="*/ 0 h 9"/>
                  <a:gd name="T20" fmla="*/ 26 w 36"/>
                  <a:gd name="T21" fmla="*/ 2 h 9"/>
                  <a:gd name="T22" fmla="*/ 24 w 36"/>
                  <a:gd name="T23" fmla="*/ 3 h 9"/>
                  <a:gd name="T24" fmla="*/ 22 w 36"/>
                  <a:gd name="T25" fmla="*/ 4 h 9"/>
                  <a:gd name="T26" fmla="*/ 19 w 36"/>
                  <a:gd name="T27" fmla="*/ 3 h 9"/>
                  <a:gd name="T28" fmla="*/ 15 w 36"/>
                  <a:gd name="T29" fmla="*/ 3 h 9"/>
                  <a:gd name="T30" fmla="*/ 12 w 36"/>
                  <a:gd name="T31" fmla="*/ 2 h 9"/>
                  <a:gd name="T32" fmla="*/ 7 w 36"/>
                  <a:gd name="T33" fmla="*/ 2 h 9"/>
                  <a:gd name="T34" fmla="*/ 4 w 36"/>
                  <a:gd name="T35" fmla="*/ 4 h 9"/>
                  <a:gd name="T36" fmla="*/ 3 w 36"/>
                  <a:gd name="T37" fmla="*/ 5 h 9"/>
                  <a:gd name="T38" fmla="*/ 1 w 36"/>
                  <a:gd name="T39" fmla="*/ 3 h 9"/>
                  <a:gd name="T40" fmla="*/ 2 w 36"/>
                  <a:gd name="T41" fmla="*/ 8 h 9"/>
                  <a:gd name="T42" fmla="*/ 4 w 36"/>
                  <a:gd name="T43" fmla="*/ 7 h 9"/>
                  <a:gd name="T44" fmla="*/ 6 w 36"/>
                  <a:gd name="T45" fmla="*/ 8 h 9"/>
                  <a:gd name="T46" fmla="*/ 8 w 36"/>
                  <a:gd name="T47" fmla="*/ 8 h 9"/>
                  <a:gd name="T48" fmla="*/ 10 w 36"/>
                  <a:gd name="T49" fmla="*/ 8 h 9"/>
                  <a:gd name="T50" fmla="*/ 12 w 36"/>
                  <a:gd name="T51" fmla="*/ 8 h 9"/>
                  <a:gd name="T52" fmla="*/ 14 w 36"/>
                  <a:gd name="T53" fmla="*/ 8 h 9"/>
                  <a:gd name="T54" fmla="*/ 16 w 36"/>
                  <a:gd name="T55" fmla="*/ 7 h 9"/>
                  <a:gd name="T56" fmla="*/ 21 w 36"/>
                  <a:gd name="T57" fmla="*/ 7 h 9"/>
                  <a:gd name="T58" fmla="*/ 31 w 36"/>
                  <a:gd name="T59" fmla="*/ 3 h 9"/>
                  <a:gd name="T60" fmla="*/ 31 w 36"/>
                  <a:gd name="T61" fmla="*/ 4 h 9"/>
                  <a:gd name="T62" fmla="*/ 29 w 36"/>
                  <a:gd name="T63" fmla="*/ 4 h 9"/>
                  <a:gd name="T64" fmla="*/ 29 w 36"/>
                  <a:gd name="T65" fmla="*/ 4 h 9"/>
                  <a:gd name="T66" fmla="*/ 2 w 36"/>
                  <a:gd name="T67" fmla="*/ 5 h 9"/>
                  <a:gd name="T68" fmla="*/ 2 w 36"/>
                  <a:gd name="T6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" h="9">
                    <a:moveTo>
                      <a:pt x="23" y="7"/>
                    </a:moveTo>
                    <a:cubicBezTo>
                      <a:pt x="24" y="7"/>
                      <a:pt x="24" y="7"/>
                      <a:pt x="24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3" y="7"/>
                    </a:lnTo>
                    <a:close/>
                    <a:moveTo>
                      <a:pt x="31" y="3"/>
                    </a:moveTo>
                    <a:cubicBezTo>
                      <a:pt x="32" y="4"/>
                      <a:pt x="32" y="4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lnTo>
                      <a:pt x="31" y="3"/>
                    </a:lnTo>
                    <a:close/>
                    <a:moveTo>
                      <a:pt x="29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29" y="4"/>
                      <a:pt x="29" y="4"/>
                      <a:pt x="29" y="4"/>
                    </a:cubicBezTo>
                    <a:close/>
                    <a:moveTo>
                      <a:pt x="2" y="6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2" name="Freeform 6281">
                <a:extLst>
                  <a:ext uri="{FF2B5EF4-FFF2-40B4-BE49-F238E27FC236}">
                    <a16:creationId xmlns:a16="http://schemas.microsoft.com/office/drawing/2014/main" id="{4E8D192B-BA55-48CB-B84A-0EA2070258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72" y="2965"/>
                <a:ext cx="26" cy="22"/>
              </a:xfrm>
              <a:custGeom>
                <a:avLst/>
                <a:gdLst>
                  <a:gd name="T0" fmla="*/ 12 w 14"/>
                  <a:gd name="T1" fmla="*/ 0 h 12"/>
                  <a:gd name="T2" fmla="*/ 10 w 14"/>
                  <a:gd name="T3" fmla="*/ 2 h 12"/>
                  <a:gd name="T4" fmla="*/ 6 w 14"/>
                  <a:gd name="T5" fmla="*/ 1 h 12"/>
                  <a:gd name="T6" fmla="*/ 8 w 14"/>
                  <a:gd name="T7" fmla="*/ 2 h 12"/>
                  <a:gd name="T8" fmla="*/ 7 w 14"/>
                  <a:gd name="T9" fmla="*/ 3 h 12"/>
                  <a:gd name="T10" fmla="*/ 7 w 14"/>
                  <a:gd name="T11" fmla="*/ 4 h 12"/>
                  <a:gd name="T12" fmla="*/ 6 w 14"/>
                  <a:gd name="T13" fmla="*/ 5 h 12"/>
                  <a:gd name="T14" fmla="*/ 7 w 14"/>
                  <a:gd name="T15" fmla="*/ 4 h 12"/>
                  <a:gd name="T16" fmla="*/ 1 w 14"/>
                  <a:gd name="T17" fmla="*/ 4 h 12"/>
                  <a:gd name="T18" fmla="*/ 3 w 14"/>
                  <a:gd name="T19" fmla="*/ 5 h 12"/>
                  <a:gd name="T20" fmla="*/ 0 w 14"/>
                  <a:gd name="T21" fmla="*/ 6 h 12"/>
                  <a:gd name="T22" fmla="*/ 2 w 14"/>
                  <a:gd name="T23" fmla="*/ 6 h 12"/>
                  <a:gd name="T24" fmla="*/ 1 w 14"/>
                  <a:gd name="T25" fmla="*/ 7 h 12"/>
                  <a:gd name="T26" fmla="*/ 2 w 14"/>
                  <a:gd name="T27" fmla="*/ 6 h 12"/>
                  <a:gd name="T28" fmla="*/ 4 w 14"/>
                  <a:gd name="T29" fmla="*/ 7 h 12"/>
                  <a:gd name="T30" fmla="*/ 4 w 14"/>
                  <a:gd name="T31" fmla="*/ 6 h 12"/>
                  <a:gd name="T32" fmla="*/ 4 w 14"/>
                  <a:gd name="T33" fmla="*/ 6 h 12"/>
                  <a:gd name="T34" fmla="*/ 4 w 14"/>
                  <a:gd name="T35" fmla="*/ 6 h 12"/>
                  <a:gd name="T36" fmla="*/ 4 w 14"/>
                  <a:gd name="T37" fmla="*/ 6 h 12"/>
                  <a:gd name="T38" fmla="*/ 4 w 14"/>
                  <a:gd name="T39" fmla="*/ 6 h 12"/>
                  <a:gd name="T40" fmla="*/ 5 w 14"/>
                  <a:gd name="T41" fmla="*/ 6 h 12"/>
                  <a:gd name="T42" fmla="*/ 5 w 14"/>
                  <a:gd name="T43" fmla="*/ 7 h 12"/>
                  <a:gd name="T44" fmla="*/ 5 w 14"/>
                  <a:gd name="T45" fmla="*/ 7 h 12"/>
                  <a:gd name="T46" fmla="*/ 5 w 14"/>
                  <a:gd name="T47" fmla="*/ 7 h 12"/>
                  <a:gd name="T48" fmla="*/ 5 w 14"/>
                  <a:gd name="T49" fmla="*/ 9 h 12"/>
                  <a:gd name="T50" fmla="*/ 5 w 14"/>
                  <a:gd name="T51" fmla="*/ 9 h 12"/>
                  <a:gd name="T52" fmla="*/ 5 w 14"/>
                  <a:gd name="T53" fmla="*/ 9 h 12"/>
                  <a:gd name="T54" fmla="*/ 3 w 14"/>
                  <a:gd name="T55" fmla="*/ 10 h 12"/>
                  <a:gd name="T56" fmla="*/ 2 w 14"/>
                  <a:gd name="T57" fmla="*/ 12 h 12"/>
                  <a:gd name="T58" fmla="*/ 4 w 14"/>
                  <a:gd name="T59" fmla="*/ 12 h 12"/>
                  <a:gd name="T60" fmla="*/ 6 w 14"/>
                  <a:gd name="T61" fmla="*/ 11 h 12"/>
                  <a:gd name="T62" fmla="*/ 6 w 14"/>
                  <a:gd name="T63" fmla="*/ 10 h 12"/>
                  <a:gd name="T64" fmla="*/ 6 w 14"/>
                  <a:gd name="T65" fmla="*/ 10 h 12"/>
                  <a:gd name="T66" fmla="*/ 8 w 14"/>
                  <a:gd name="T67" fmla="*/ 10 h 12"/>
                  <a:gd name="T68" fmla="*/ 9 w 14"/>
                  <a:gd name="T69" fmla="*/ 8 h 12"/>
                  <a:gd name="T70" fmla="*/ 10 w 14"/>
                  <a:gd name="T71" fmla="*/ 6 h 12"/>
                  <a:gd name="T72" fmla="*/ 10 w 14"/>
                  <a:gd name="T73" fmla="*/ 5 h 12"/>
                  <a:gd name="T74" fmla="*/ 10 w 14"/>
                  <a:gd name="T75" fmla="*/ 4 h 12"/>
                  <a:gd name="T76" fmla="*/ 10 w 14"/>
                  <a:gd name="T77" fmla="*/ 3 h 12"/>
                  <a:gd name="T78" fmla="*/ 14 w 14"/>
                  <a:gd name="T79" fmla="*/ 5 h 12"/>
                  <a:gd name="T80" fmla="*/ 12 w 14"/>
                  <a:gd name="T81" fmla="*/ 2 h 12"/>
                  <a:gd name="T82" fmla="*/ 14 w 14"/>
                  <a:gd name="T83" fmla="*/ 1 h 12"/>
                  <a:gd name="T84" fmla="*/ 12 w 14"/>
                  <a:gd name="T8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" h="12">
                    <a:moveTo>
                      <a:pt x="12" y="0"/>
                    </a:moveTo>
                    <a:cubicBezTo>
                      <a:pt x="10" y="2"/>
                      <a:pt x="10" y="2"/>
                      <a:pt x="10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4" y="1"/>
                      <a:pt x="14" y="1"/>
                      <a:pt x="14" y="1"/>
                    </a:cubicBez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3" name="Freeform 6282">
                <a:extLst>
                  <a:ext uri="{FF2B5EF4-FFF2-40B4-BE49-F238E27FC236}">
                    <a16:creationId xmlns:a16="http://schemas.microsoft.com/office/drawing/2014/main" id="{2ED8DAC0-F3A5-4F9A-B97F-AAECD286A6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44" y="2968"/>
                <a:ext cx="5" cy="4"/>
              </a:xfrm>
              <a:custGeom>
                <a:avLst/>
                <a:gdLst>
                  <a:gd name="T0" fmla="*/ 3 w 5"/>
                  <a:gd name="T1" fmla="*/ 4 h 4"/>
                  <a:gd name="T2" fmla="*/ 5 w 5"/>
                  <a:gd name="T3" fmla="*/ 2 h 4"/>
                  <a:gd name="T4" fmla="*/ 2 w 5"/>
                  <a:gd name="T5" fmla="*/ 0 h 4"/>
                  <a:gd name="T6" fmla="*/ 0 w 5"/>
                  <a:gd name="T7" fmla="*/ 2 h 4"/>
                  <a:gd name="T8" fmla="*/ 0 w 5"/>
                  <a:gd name="T9" fmla="*/ 4 h 4"/>
                  <a:gd name="T10" fmla="*/ 3 w 5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3" y="4"/>
                    </a:move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4" name="Freeform 6283">
                <a:extLst>
                  <a:ext uri="{FF2B5EF4-FFF2-40B4-BE49-F238E27FC236}">
                    <a16:creationId xmlns:a16="http://schemas.microsoft.com/office/drawing/2014/main" id="{FEB9B86A-BAD5-4C08-9984-57E33B77F75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77" y="2942"/>
                <a:ext cx="7" cy="8"/>
              </a:xfrm>
              <a:custGeom>
                <a:avLst/>
                <a:gdLst>
                  <a:gd name="T0" fmla="*/ 5 w 7"/>
                  <a:gd name="T1" fmla="*/ 0 h 8"/>
                  <a:gd name="T2" fmla="*/ 0 w 7"/>
                  <a:gd name="T3" fmla="*/ 2 h 8"/>
                  <a:gd name="T4" fmla="*/ 7 w 7"/>
                  <a:gd name="T5" fmla="*/ 8 h 8"/>
                  <a:gd name="T6" fmla="*/ 7 w 7"/>
                  <a:gd name="T7" fmla="*/ 2 h 8"/>
                  <a:gd name="T8" fmla="*/ 5 w 7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5" y="0"/>
                    </a:moveTo>
                    <a:lnTo>
                      <a:pt x="0" y="2"/>
                    </a:lnTo>
                    <a:lnTo>
                      <a:pt x="7" y="8"/>
                    </a:lnTo>
                    <a:lnTo>
                      <a:pt x="7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5" name="Freeform 6284">
                <a:extLst>
                  <a:ext uri="{FF2B5EF4-FFF2-40B4-BE49-F238E27FC236}">
                    <a16:creationId xmlns:a16="http://schemas.microsoft.com/office/drawing/2014/main" id="{E340AE2E-96FE-4AFC-958E-9FE39E4BDE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08" y="2849"/>
                <a:ext cx="15" cy="15"/>
              </a:xfrm>
              <a:custGeom>
                <a:avLst/>
                <a:gdLst>
                  <a:gd name="T0" fmla="*/ 9 w 15"/>
                  <a:gd name="T1" fmla="*/ 0 h 15"/>
                  <a:gd name="T2" fmla="*/ 6 w 15"/>
                  <a:gd name="T3" fmla="*/ 0 h 15"/>
                  <a:gd name="T4" fmla="*/ 4 w 15"/>
                  <a:gd name="T5" fmla="*/ 2 h 15"/>
                  <a:gd name="T6" fmla="*/ 0 w 15"/>
                  <a:gd name="T7" fmla="*/ 2 h 15"/>
                  <a:gd name="T8" fmla="*/ 4 w 15"/>
                  <a:gd name="T9" fmla="*/ 6 h 15"/>
                  <a:gd name="T10" fmla="*/ 6 w 15"/>
                  <a:gd name="T11" fmla="*/ 9 h 15"/>
                  <a:gd name="T12" fmla="*/ 7 w 15"/>
                  <a:gd name="T13" fmla="*/ 9 h 15"/>
                  <a:gd name="T14" fmla="*/ 11 w 15"/>
                  <a:gd name="T15" fmla="*/ 15 h 15"/>
                  <a:gd name="T16" fmla="*/ 13 w 15"/>
                  <a:gd name="T17" fmla="*/ 13 h 15"/>
                  <a:gd name="T18" fmla="*/ 13 w 15"/>
                  <a:gd name="T19" fmla="*/ 9 h 15"/>
                  <a:gd name="T20" fmla="*/ 15 w 15"/>
                  <a:gd name="T21" fmla="*/ 7 h 15"/>
                  <a:gd name="T22" fmla="*/ 11 w 15"/>
                  <a:gd name="T23" fmla="*/ 4 h 15"/>
                  <a:gd name="T24" fmla="*/ 9 w 15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15">
                    <a:moveTo>
                      <a:pt x="9" y="0"/>
                    </a:moveTo>
                    <a:lnTo>
                      <a:pt x="6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6" y="9"/>
                    </a:lnTo>
                    <a:lnTo>
                      <a:pt x="7" y="9"/>
                    </a:lnTo>
                    <a:lnTo>
                      <a:pt x="11" y="15"/>
                    </a:lnTo>
                    <a:lnTo>
                      <a:pt x="13" y="13"/>
                    </a:lnTo>
                    <a:lnTo>
                      <a:pt x="13" y="9"/>
                    </a:lnTo>
                    <a:lnTo>
                      <a:pt x="15" y="7"/>
                    </a:lnTo>
                    <a:lnTo>
                      <a:pt x="11" y="4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6" name="Freeform 6285">
                <a:extLst>
                  <a:ext uri="{FF2B5EF4-FFF2-40B4-BE49-F238E27FC236}">
                    <a16:creationId xmlns:a16="http://schemas.microsoft.com/office/drawing/2014/main" id="{B63E6CD3-998E-4468-A041-08372279F0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42" y="2897"/>
                <a:ext cx="9" cy="8"/>
              </a:xfrm>
              <a:custGeom>
                <a:avLst/>
                <a:gdLst>
                  <a:gd name="T0" fmla="*/ 3 w 9"/>
                  <a:gd name="T1" fmla="*/ 0 h 8"/>
                  <a:gd name="T2" fmla="*/ 0 w 9"/>
                  <a:gd name="T3" fmla="*/ 4 h 8"/>
                  <a:gd name="T4" fmla="*/ 3 w 9"/>
                  <a:gd name="T5" fmla="*/ 6 h 8"/>
                  <a:gd name="T6" fmla="*/ 9 w 9"/>
                  <a:gd name="T7" fmla="*/ 8 h 8"/>
                  <a:gd name="T8" fmla="*/ 3 w 9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3" y="0"/>
                    </a:moveTo>
                    <a:lnTo>
                      <a:pt x="0" y="4"/>
                    </a:lnTo>
                    <a:lnTo>
                      <a:pt x="3" y="6"/>
                    </a:lnTo>
                    <a:lnTo>
                      <a:pt x="9" y="8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7" name="Freeform 6286">
                <a:extLst>
                  <a:ext uri="{FF2B5EF4-FFF2-40B4-BE49-F238E27FC236}">
                    <a16:creationId xmlns:a16="http://schemas.microsoft.com/office/drawing/2014/main" id="{BBD016A0-9EC6-4C66-8A27-9C685A010F8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49" y="2907"/>
                <a:ext cx="11" cy="13"/>
              </a:xfrm>
              <a:custGeom>
                <a:avLst/>
                <a:gdLst>
                  <a:gd name="T0" fmla="*/ 9 w 11"/>
                  <a:gd name="T1" fmla="*/ 5 h 13"/>
                  <a:gd name="T2" fmla="*/ 6 w 11"/>
                  <a:gd name="T3" fmla="*/ 2 h 13"/>
                  <a:gd name="T4" fmla="*/ 6 w 11"/>
                  <a:gd name="T5" fmla="*/ 2 h 13"/>
                  <a:gd name="T6" fmla="*/ 0 w 11"/>
                  <a:gd name="T7" fmla="*/ 0 h 13"/>
                  <a:gd name="T8" fmla="*/ 0 w 11"/>
                  <a:gd name="T9" fmla="*/ 5 h 13"/>
                  <a:gd name="T10" fmla="*/ 4 w 11"/>
                  <a:gd name="T11" fmla="*/ 4 h 13"/>
                  <a:gd name="T12" fmla="*/ 2 w 11"/>
                  <a:gd name="T13" fmla="*/ 5 h 13"/>
                  <a:gd name="T14" fmla="*/ 11 w 11"/>
                  <a:gd name="T15" fmla="*/ 13 h 13"/>
                  <a:gd name="T16" fmla="*/ 9 w 11"/>
                  <a:gd name="T17" fmla="*/ 7 h 13"/>
                  <a:gd name="T18" fmla="*/ 9 w 11"/>
                  <a:gd name="T1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13">
                    <a:moveTo>
                      <a:pt x="9" y="5"/>
                    </a:moveTo>
                    <a:lnTo>
                      <a:pt x="6" y="2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4" y="4"/>
                    </a:lnTo>
                    <a:lnTo>
                      <a:pt x="2" y="5"/>
                    </a:lnTo>
                    <a:lnTo>
                      <a:pt x="11" y="13"/>
                    </a:lnTo>
                    <a:lnTo>
                      <a:pt x="9" y="7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8" name="Freeform 6287">
                <a:extLst>
                  <a:ext uri="{FF2B5EF4-FFF2-40B4-BE49-F238E27FC236}">
                    <a16:creationId xmlns:a16="http://schemas.microsoft.com/office/drawing/2014/main" id="{49D3E9E5-1773-452D-9CA6-091D03F59ED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28" y="2883"/>
                <a:ext cx="14" cy="14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3 h 14"/>
                  <a:gd name="T4" fmla="*/ 0 w 14"/>
                  <a:gd name="T5" fmla="*/ 7 h 14"/>
                  <a:gd name="T6" fmla="*/ 4 w 14"/>
                  <a:gd name="T7" fmla="*/ 9 h 14"/>
                  <a:gd name="T8" fmla="*/ 8 w 14"/>
                  <a:gd name="T9" fmla="*/ 13 h 14"/>
                  <a:gd name="T10" fmla="*/ 14 w 14"/>
                  <a:gd name="T11" fmla="*/ 14 h 14"/>
                  <a:gd name="T12" fmla="*/ 14 w 14"/>
                  <a:gd name="T13" fmla="*/ 9 h 14"/>
                  <a:gd name="T14" fmla="*/ 8 w 14"/>
                  <a:gd name="T15" fmla="*/ 1 h 14"/>
                  <a:gd name="T16" fmla="*/ 4 w 14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lnTo>
                      <a:pt x="0" y="3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8" y="13"/>
                    </a:lnTo>
                    <a:lnTo>
                      <a:pt x="14" y="14"/>
                    </a:lnTo>
                    <a:lnTo>
                      <a:pt x="14" y="9"/>
                    </a:lnTo>
                    <a:lnTo>
                      <a:pt x="8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9" name="Freeform 6288">
                <a:extLst>
                  <a:ext uri="{FF2B5EF4-FFF2-40B4-BE49-F238E27FC236}">
                    <a16:creationId xmlns:a16="http://schemas.microsoft.com/office/drawing/2014/main" id="{628D47CD-3E40-47D2-8044-4B2246F6D0A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06" y="2840"/>
                <a:ext cx="9" cy="3"/>
              </a:xfrm>
              <a:custGeom>
                <a:avLst/>
                <a:gdLst>
                  <a:gd name="T0" fmla="*/ 6 w 9"/>
                  <a:gd name="T1" fmla="*/ 0 h 3"/>
                  <a:gd name="T2" fmla="*/ 0 w 9"/>
                  <a:gd name="T3" fmla="*/ 2 h 3"/>
                  <a:gd name="T4" fmla="*/ 9 w 9"/>
                  <a:gd name="T5" fmla="*/ 3 h 3"/>
                  <a:gd name="T6" fmla="*/ 6 w 9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3">
                    <a:moveTo>
                      <a:pt x="6" y="0"/>
                    </a:moveTo>
                    <a:lnTo>
                      <a:pt x="0" y="2"/>
                    </a:lnTo>
                    <a:lnTo>
                      <a:pt x="9" y="3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0" name="Freeform 6289">
                <a:extLst>
                  <a:ext uri="{FF2B5EF4-FFF2-40B4-BE49-F238E27FC236}">
                    <a16:creationId xmlns:a16="http://schemas.microsoft.com/office/drawing/2014/main" id="{AC703D27-E8E7-423F-ABA6-3F9F0D3FCEE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28" y="2866"/>
                <a:ext cx="8" cy="7"/>
              </a:xfrm>
              <a:custGeom>
                <a:avLst/>
                <a:gdLst>
                  <a:gd name="T0" fmla="*/ 8 w 8"/>
                  <a:gd name="T1" fmla="*/ 7 h 7"/>
                  <a:gd name="T2" fmla="*/ 8 w 8"/>
                  <a:gd name="T3" fmla="*/ 2 h 7"/>
                  <a:gd name="T4" fmla="*/ 2 w 8"/>
                  <a:gd name="T5" fmla="*/ 0 h 7"/>
                  <a:gd name="T6" fmla="*/ 0 w 8"/>
                  <a:gd name="T7" fmla="*/ 5 h 7"/>
                  <a:gd name="T8" fmla="*/ 4 w 8"/>
                  <a:gd name="T9" fmla="*/ 5 h 7"/>
                  <a:gd name="T10" fmla="*/ 8 w 8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8" y="7"/>
                    </a:moveTo>
                    <a:lnTo>
                      <a:pt x="8" y="2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4" y="5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1" name="Freeform 6290">
                <a:extLst>
                  <a:ext uri="{FF2B5EF4-FFF2-40B4-BE49-F238E27FC236}">
                    <a16:creationId xmlns:a16="http://schemas.microsoft.com/office/drawing/2014/main" id="{D0F0F137-4370-4303-B859-59C355F2287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25" y="2875"/>
                <a:ext cx="7" cy="8"/>
              </a:xfrm>
              <a:custGeom>
                <a:avLst/>
                <a:gdLst>
                  <a:gd name="T0" fmla="*/ 7 w 7"/>
                  <a:gd name="T1" fmla="*/ 2 h 8"/>
                  <a:gd name="T2" fmla="*/ 3 w 7"/>
                  <a:gd name="T3" fmla="*/ 0 h 8"/>
                  <a:gd name="T4" fmla="*/ 0 w 7"/>
                  <a:gd name="T5" fmla="*/ 6 h 8"/>
                  <a:gd name="T6" fmla="*/ 3 w 7"/>
                  <a:gd name="T7" fmla="*/ 8 h 8"/>
                  <a:gd name="T8" fmla="*/ 7 w 7"/>
                  <a:gd name="T9" fmla="*/ 6 h 8"/>
                  <a:gd name="T10" fmla="*/ 7 w 7"/>
                  <a:gd name="T11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8">
                    <a:moveTo>
                      <a:pt x="7" y="2"/>
                    </a:moveTo>
                    <a:lnTo>
                      <a:pt x="3" y="0"/>
                    </a:lnTo>
                    <a:lnTo>
                      <a:pt x="0" y="6"/>
                    </a:lnTo>
                    <a:lnTo>
                      <a:pt x="3" y="8"/>
                    </a:lnTo>
                    <a:lnTo>
                      <a:pt x="7" y="6"/>
                    </a:lnTo>
                    <a:lnTo>
                      <a:pt x="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2" name="Freeform 6291">
                <a:extLst>
                  <a:ext uri="{FF2B5EF4-FFF2-40B4-BE49-F238E27FC236}">
                    <a16:creationId xmlns:a16="http://schemas.microsoft.com/office/drawing/2014/main" id="{337C04CE-4F72-4B79-9F7E-E564F0927B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55" y="2961"/>
                <a:ext cx="5" cy="4"/>
              </a:xfrm>
              <a:custGeom>
                <a:avLst/>
                <a:gdLst>
                  <a:gd name="T0" fmla="*/ 4 w 5"/>
                  <a:gd name="T1" fmla="*/ 0 h 4"/>
                  <a:gd name="T2" fmla="*/ 0 w 5"/>
                  <a:gd name="T3" fmla="*/ 4 h 4"/>
                  <a:gd name="T4" fmla="*/ 5 w 5"/>
                  <a:gd name="T5" fmla="*/ 4 h 4"/>
                  <a:gd name="T6" fmla="*/ 4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lnTo>
                      <a:pt x="0" y="4"/>
                    </a:lnTo>
                    <a:lnTo>
                      <a:pt x="5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3" name="Freeform 6292">
                <a:extLst>
                  <a:ext uri="{FF2B5EF4-FFF2-40B4-BE49-F238E27FC236}">
                    <a16:creationId xmlns:a16="http://schemas.microsoft.com/office/drawing/2014/main" id="{2CA8EE0E-FAA5-4096-BF3C-0A18DACBE3F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882" y="2789"/>
                <a:ext cx="154" cy="166"/>
              </a:xfrm>
              <a:custGeom>
                <a:avLst/>
                <a:gdLst>
                  <a:gd name="T0" fmla="*/ 143 w 154"/>
                  <a:gd name="T1" fmla="*/ 159 h 166"/>
                  <a:gd name="T2" fmla="*/ 151 w 154"/>
                  <a:gd name="T3" fmla="*/ 161 h 166"/>
                  <a:gd name="T4" fmla="*/ 151 w 154"/>
                  <a:gd name="T5" fmla="*/ 142 h 166"/>
                  <a:gd name="T6" fmla="*/ 151 w 154"/>
                  <a:gd name="T7" fmla="*/ 131 h 166"/>
                  <a:gd name="T8" fmla="*/ 154 w 154"/>
                  <a:gd name="T9" fmla="*/ 123 h 166"/>
                  <a:gd name="T10" fmla="*/ 149 w 154"/>
                  <a:gd name="T11" fmla="*/ 118 h 166"/>
                  <a:gd name="T12" fmla="*/ 143 w 154"/>
                  <a:gd name="T13" fmla="*/ 114 h 166"/>
                  <a:gd name="T14" fmla="*/ 136 w 154"/>
                  <a:gd name="T15" fmla="*/ 110 h 166"/>
                  <a:gd name="T16" fmla="*/ 132 w 154"/>
                  <a:gd name="T17" fmla="*/ 103 h 166"/>
                  <a:gd name="T18" fmla="*/ 127 w 154"/>
                  <a:gd name="T19" fmla="*/ 95 h 166"/>
                  <a:gd name="T20" fmla="*/ 117 w 154"/>
                  <a:gd name="T21" fmla="*/ 92 h 166"/>
                  <a:gd name="T22" fmla="*/ 121 w 154"/>
                  <a:gd name="T23" fmla="*/ 86 h 166"/>
                  <a:gd name="T24" fmla="*/ 119 w 154"/>
                  <a:gd name="T25" fmla="*/ 84 h 166"/>
                  <a:gd name="T26" fmla="*/ 117 w 154"/>
                  <a:gd name="T27" fmla="*/ 75 h 166"/>
                  <a:gd name="T28" fmla="*/ 112 w 154"/>
                  <a:gd name="T29" fmla="*/ 75 h 166"/>
                  <a:gd name="T30" fmla="*/ 114 w 154"/>
                  <a:gd name="T31" fmla="*/ 67 h 166"/>
                  <a:gd name="T32" fmla="*/ 104 w 154"/>
                  <a:gd name="T33" fmla="*/ 62 h 166"/>
                  <a:gd name="T34" fmla="*/ 97 w 154"/>
                  <a:gd name="T35" fmla="*/ 60 h 166"/>
                  <a:gd name="T36" fmla="*/ 97 w 154"/>
                  <a:gd name="T37" fmla="*/ 54 h 166"/>
                  <a:gd name="T38" fmla="*/ 87 w 154"/>
                  <a:gd name="T39" fmla="*/ 53 h 166"/>
                  <a:gd name="T40" fmla="*/ 78 w 154"/>
                  <a:gd name="T41" fmla="*/ 45 h 166"/>
                  <a:gd name="T42" fmla="*/ 73 w 154"/>
                  <a:gd name="T43" fmla="*/ 45 h 166"/>
                  <a:gd name="T44" fmla="*/ 69 w 154"/>
                  <a:gd name="T45" fmla="*/ 41 h 166"/>
                  <a:gd name="T46" fmla="*/ 63 w 154"/>
                  <a:gd name="T47" fmla="*/ 34 h 166"/>
                  <a:gd name="T48" fmla="*/ 50 w 154"/>
                  <a:gd name="T49" fmla="*/ 26 h 166"/>
                  <a:gd name="T50" fmla="*/ 45 w 154"/>
                  <a:gd name="T51" fmla="*/ 21 h 166"/>
                  <a:gd name="T52" fmla="*/ 39 w 154"/>
                  <a:gd name="T53" fmla="*/ 12 h 166"/>
                  <a:gd name="T54" fmla="*/ 32 w 154"/>
                  <a:gd name="T55" fmla="*/ 6 h 166"/>
                  <a:gd name="T56" fmla="*/ 26 w 154"/>
                  <a:gd name="T57" fmla="*/ 6 h 166"/>
                  <a:gd name="T58" fmla="*/ 9 w 154"/>
                  <a:gd name="T59" fmla="*/ 0 h 166"/>
                  <a:gd name="T60" fmla="*/ 0 w 154"/>
                  <a:gd name="T61" fmla="*/ 4 h 166"/>
                  <a:gd name="T62" fmla="*/ 7 w 154"/>
                  <a:gd name="T63" fmla="*/ 17 h 166"/>
                  <a:gd name="T64" fmla="*/ 19 w 154"/>
                  <a:gd name="T65" fmla="*/ 28 h 166"/>
                  <a:gd name="T66" fmla="*/ 26 w 154"/>
                  <a:gd name="T67" fmla="*/ 32 h 166"/>
                  <a:gd name="T68" fmla="*/ 37 w 154"/>
                  <a:gd name="T69" fmla="*/ 43 h 166"/>
                  <a:gd name="T70" fmla="*/ 39 w 154"/>
                  <a:gd name="T71" fmla="*/ 51 h 166"/>
                  <a:gd name="T72" fmla="*/ 48 w 154"/>
                  <a:gd name="T73" fmla="*/ 58 h 166"/>
                  <a:gd name="T74" fmla="*/ 52 w 154"/>
                  <a:gd name="T75" fmla="*/ 58 h 166"/>
                  <a:gd name="T76" fmla="*/ 54 w 154"/>
                  <a:gd name="T77" fmla="*/ 66 h 166"/>
                  <a:gd name="T78" fmla="*/ 58 w 154"/>
                  <a:gd name="T79" fmla="*/ 79 h 166"/>
                  <a:gd name="T80" fmla="*/ 65 w 154"/>
                  <a:gd name="T81" fmla="*/ 84 h 166"/>
                  <a:gd name="T82" fmla="*/ 73 w 154"/>
                  <a:gd name="T83" fmla="*/ 99 h 166"/>
                  <a:gd name="T84" fmla="*/ 78 w 154"/>
                  <a:gd name="T85" fmla="*/ 116 h 166"/>
                  <a:gd name="T86" fmla="*/ 89 w 154"/>
                  <a:gd name="T87" fmla="*/ 131 h 166"/>
                  <a:gd name="T88" fmla="*/ 99 w 154"/>
                  <a:gd name="T89" fmla="*/ 135 h 166"/>
                  <a:gd name="T90" fmla="*/ 106 w 154"/>
                  <a:gd name="T91" fmla="*/ 144 h 166"/>
                  <a:gd name="T92" fmla="*/ 117 w 154"/>
                  <a:gd name="T93" fmla="*/ 151 h 166"/>
                  <a:gd name="T94" fmla="*/ 128 w 154"/>
                  <a:gd name="T95" fmla="*/ 163 h 166"/>
                  <a:gd name="T96" fmla="*/ 132 w 154"/>
                  <a:gd name="T97" fmla="*/ 161 h 166"/>
                  <a:gd name="T98" fmla="*/ 140 w 154"/>
                  <a:gd name="T99" fmla="*/ 164 h 166"/>
                  <a:gd name="T100" fmla="*/ 100 w 154"/>
                  <a:gd name="T101" fmla="*/ 69 h 166"/>
                  <a:gd name="T102" fmla="*/ 100 w 154"/>
                  <a:gd name="T103" fmla="*/ 67 h 166"/>
                  <a:gd name="T104" fmla="*/ 100 w 154"/>
                  <a:gd name="T105" fmla="*/ 6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" h="166">
                    <a:moveTo>
                      <a:pt x="141" y="159"/>
                    </a:moveTo>
                    <a:lnTo>
                      <a:pt x="141" y="159"/>
                    </a:lnTo>
                    <a:lnTo>
                      <a:pt x="143" y="159"/>
                    </a:lnTo>
                    <a:lnTo>
                      <a:pt x="145" y="163"/>
                    </a:lnTo>
                    <a:lnTo>
                      <a:pt x="147" y="163"/>
                    </a:lnTo>
                    <a:lnTo>
                      <a:pt x="151" y="161"/>
                    </a:lnTo>
                    <a:lnTo>
                      <a:pt x="151" y="155"/>
                    </a:lnTo>
                    <a:lnTo>
                      <a:pt x="153" y="148"/>
                    </a:lnTo>
                    <a:lnTo>
                      <a:pt x="151" y="142"/>
                    </a:lnTo>
                    <a:lnTo>
                      <a:pt x="153" y="136"/>
                    </a:lnTo>
                    <a:lnTo>
                      <a:pt x="151" y="135"/>
                    </a:lnTo>
                    <a:lnTo>
                      <a:pt x="151" y="131"/>
                    </a:lnTo>
                    <a:lnTo>
                      <a:pt x="154" y="131"/>
                    </a:lnTo>
                    <a:lnTo>
                      <a:pt x="154" y="127"/>
                    </a:lnTo>
                    <a:lnTo>
                      <a:pt x="154" y="123"/>
                    </a:lnTo>
                    <a:lnTo>
                      <a:pt x="153" y="123"/>
                    </a:lnTo>
                    <a:lnTo>
                      <a:pt x="151" y="122"/>
                    </a:lnTo>
                    <a:lnTo>
                      <a:pt x="149" y="118"/>
                    </a:lnTo>
                    <a:lnTo>
                      <a:pt x="147" y="118"/>
                    </a:lnTo>
                    <a:lnTo>
                      <a:pt x="147" y="114"/>
                    </a:lnTo>
                    <a:lnTo>
                      <a:pt x="143" y="11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6" y="110"/>
                    </a:lnTo>
                    <a:lnTo>
                      <a:pt x="134" y="107"/>
                    </a:lnTo>
                    <a:lnTo>
                      <a:pt x="134" y="107"/>
                    </a:lnTo>
                    <a:lnTo>
                      <a:pt x="132" y="103"/>
                    </a:lnTo>
                    <a:lnTo>
                      <a:pt x="132" y="95"/>
                    </a:lnTo>
                    <a:lnTo>
                      <a:pt x="128" y="97"/>
                    </a:lnTo>
                    <a:lnTo>
                      <a:pt x="127" y="95"/>
                    </a:lnTo>
                    <a:lnTo>
                      <a:pt x="121" y="95"/>
                    </a:lnTo>
                    <a:lnTo>
                      <a:pt x="117" y="94"/>
                    </a:lnTo>
                    <a:lnTo>
                      <a:pt x="117" y="92"/>
                    </a:lnTo>
                    <a:lnTo>
                      <a:pt x="121" y="92"/>
                    </a:lnTo>
                    <a:lnTo>
                      <a:pt x="125" y="88"/>
                    </a:lnTo>
                    <a:lnTo>
                      <a:pt x="121" y="86"/>
                    </a:lnTo>
                    <a:lnTo>
                      <a:pt x="117" y="86"/>
                    </a:lnTo>
                    <a:lnTo>
                      <a:pt x="117" y="86"/>
                    </a:lnTo>
                    <a:lnTo>
                      <a:pt x="119" y="84"/>
                    </a:lnTo>
                    <a:lnTo>
                      <a:pt x="125" y="84"/>
                    </a:lnTo>
                    <a:lnTo>
                      <a:pt x="123" y="81"/>
                    </a:lnTo>
                    <a:lnTo>
                      <a:pt x="117" y="75"/>
                    </a:lnTo>
                    <a:lnTo>
                      <a:pt x="115" y="75"/>
                    </a:lnTo>
                    <a:lnTo>
                      <a:pt x="114" y="75"/>
                    </a:lnTo>
                    <a:lnTo>
                      <a:pt x="112" y="75"/>
                    </a:lnTo>
                    <a:lnTo>
                      <a:pt x="112" y="75"/>
                    </a:lnTo>
                    <a:lnTo>
                      <a:pt x="115" y="73"/>
                    </a:lnTo>
                    <a:lnTo>
                      <a:pt x="114" y="67"/>
                    </a:lnTo>
                    <a:lnTo>
                      <a:pt x="110" y="66"/>
                    </a:lnTo>
                    <a:lnTo>
                      <a:pt x="106" y="64"/>
                    </a:lnTo>
                    <a:lnTo>
                      <a:pt x="104" y="62"/>
                    </a:lnTo>
                    <a:lnTo>
                      <a:pt x="99" y="60"/>
                    </a:lnTo>
                    <a:lnTo>
                      <a:pt x="97" y="60"/>
                    </a:lnTo>
                    <a:lnTo>
                      <a:pt x="97" y="60"/>
                    </a:lnTo>
                    <a:lnTo>
                      <a:pt x="93" y="58"/>
                    </a:lnTo>
                    <a:lnTo>
                      <a:pt x="93" y="58"/>
                    </a:lnTo>
                    <a:lnTo>
                      <a:pt x="97" y="54"/>
                    </a:lnTo>
                    <a:lnTo>
                      <a:pt x="93" y="51"/>
                    </a:lnTo>
                    <a:lnTo>
                      <a:pt x="89" y="53"/>
                    </a:lnTo>
                    <a:lnTo>
                      <a:pt x="87" y="53"/>
                    </a:lnTo>
                    <a:lnTo>
                      <a:pt x="87" y="53"/>
                    </a:lnTo>
                    <a:lnTo>
                      <a:pt x="84" y="47"/>
                    </a:lnTo>
                    <a:lnTo>
                      <a:pt x="78" y="45"/>
                    </a:lnTo>
                    <a:lnTo>
                      <a:pt x="73" y="45"/>
                    </a:lnTo>
                    <a:lnTo>
                      <a:pt x="73" y="45"/>
                    </a:lnTo>
                    <a:lnTo>
                      <a:pt x="73" y="45"/>
                    </a:lnTo>
                    <a:lnTo>
                      <a:pt x="73" y="39"/>
                    </a:lnTo>
                    <a:lnTo>
                      <a:pt x="69" y="43"/>
                    </a:lnTo>
                    <a:lnTo>
                      <a:pt x="69" y="41"/>
                    </a:lnTo>
                    <a:lnTo>
                      <a:pt x="69" y="38"/>
                    </a:lnTo>
                    <a:lnTo>
                      <a:pt x="65" y="34"/>
                    </a:lnTo>
                    <a:lnTo>
                      <a:pt x="63" y="34"/>
                    </a:lnTo>
                    <a:lnTo>
                      <a:pt x="61" y="32"/>
                    </a:lnTo>
                    <a:lnTo>
                      <a:pt x="54" y="26"/>
                    </a:lnTo>
                    <a:lnTo>
                      <a:pt x="50" y="26"/>
                    </a:lnTo>
                    <a:lnTo>
                      <a:pt x="48" y="23"/>
                    </a:lnTo>
                    <a:lnTo>
                      <a:pt x="45" y="23"/>
                    </a:lnTo>
                    <a:lnTo>
                      <a:pt x="45" y="21"/>
                    </a:lnTo>
                    <a:lnTo>
                      <a:pt x="43" y="15"/>
                    </a:lnTo>
                    <a:lnTo>
                      <a:pt x="41" y="15"/>
                    </a:lnTo>
                    <a:lnTo>
                      <a:pt x="39" y="12"/>
                    </a:lnTo>
                    <a:lnTo>
                      <a:pt x="37" y="12"/>
                    </a:lnTo>
                    <a:lnTo>
                      <a:pt x="35" y="8"/>
                    </a:lnTo>
                    <a:lnTo>
                      <a:pt x="32" y="6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2" y="6"/>
                    </a:lnTo>
                    <a:lnTo>
                      <a:pt x="19" y="6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15"/>
                    </a:lnTo>
                    <a:lnTo>
                      <a:pt x="7" y="17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9" y="28"/>
                    </a:lnTo>
                    <a:lnTo>
                      <a:pt x="20" y="28"/>
                    </a:lnTo>
                    <a:lnTo>
                      <a:pt x="22" y="28"/>
                    </a:lnTo>
                    <a:lnTo>
                      <a:pt x="26" y="32"/>
                    </a:lnTo>
                    <a:lnTo>
                      <a:pt x="32" y="39"/>
                    </a:lnTo>
                    <a:lnTo>
                      <a:pt x="37" y="43"/>
                    </a:lnTo>
                    <a:lnTo>
                      <a:pt x="37" y="43"/>
                    </a:lnTo>
                    <a:lnTo>
                      <a:pt x="37" y="47"/>
                    </a:lnTo>
                    <a:lnTo>
                      <a:pt x="39" y="49"/>
                    </a:lnTo>
                    <a:lnTo>
                      <a:pt x="39" y="51"/>
                    </a:lnTo>
                    <a:lnTo>
                      <a:pt x="41" y="54"/>
                    </a:lnTo>
                    <a:lnTo>
                      <a:pt x="45" y="54"/>
                    </a:lnTo>
                    <a:lnTo>
                      <a:pt x="48" y="58"/>
                    </a:lnTo>
                    <a:lnTo>
                      <a:pt x="50" y="60"/>
                    </a:lnTo>
                    <a:lnTo>
                      <a:pt x="50" y="58"/>
                    </a:lnTo>
                    <a:lnTo>
                      <a:pt x="52" y="58"/>
                    </a:lnTo>
                    <a:lnTo>
                      <a:pt x="50" y="62"/>
                    </a:lnTo>
                    <a:lnTo>
                      <a:pt x="52" y="64"/>
                    </a:lnTo>
                    <a:lnTo>
                      <a:pt x="54" y="66"/>
                    </a:lnTo>
                    <a:lnTo>
                      <a:pt x="54" y="67"/>
                    </a:lnTo>
                    <a:lnTo>
                      <a:pt x="56" y="75"/>
                    </a:lnTo>
                    <a:lnTo>
                      <a:pt x="58" y="79"/>
                    </a:lnTo>
                    <a:lnTo>
                      <a:pt x="61" y="81"/>
                    </a:lnTo>
                    <a:lnTo>
                      <a:pt x="65" y="82"/>
                    </a:lnTo>
                    <a:lnTo>
                      <a:pt x="65" y="84"/>
                    </a:lnTo>
                    <a:lnTo>
                      <a:pt x="69" y="92"/>
                    </a:lnTo>
                    <a:lnTo>
                      <a:pt x="71" y="94"/>
                    </a:lnTo>
                    <a:lnTo>
                      <a:pt x="73" y="99"/>
                    </a:lnTo>
                    <a:lnTo>
                      <a:pt x="78" y="108"/>
                    </a:lnTo>
                    <a:lnTo>
                      <a:pt x="76" y="112"/>
                    </a:lnTo>
                    <a:lnTo>
                      <a:pt x="78" y="116"/>
                    </a:lnTo>
                    <a:lnTo>
                      <a:pt x="84" y="120"/>
                    </a:lnTo>
                    <a:lnTo>
                      <a:pt x="89" y="127"/>
                    </a:lnTo>
                    <a:lnTo>
                      <a:pt x="89" y="131"/>
                    </a:lnTo>
                    <a:lnTo>
                      <a:pt x="95" y="131"/>
                    </a:lnTo>
                    <a:lnTo>
                      <a:pt x="95" y="133"/>
                    </a:lnTo>
                    <a:lnTo>
                      <a:pt x="99" y="135"/>
                    </a:lnTo>
                    <a:lnTo>
                      <a:pt x="99" y="138"/>
                    </a:lnTo>
                    <a:lnTo>
                      <a:pt x="102" y="140"/>
                    </a:lnTo>
                    <a:lnTo>
                      <a:pt x="106" y="144"/>
                    </a:lnTo>
                    <a:lnTo>
                      <a:pt x="112" y="148"/>
                    </a:lnTo>
                    <a:lnTo>
                      <a:pt x="114" y="151"/>
                    </a:lnTo>
                    <a:lnTo>
                      <a:pt x="117" y="151"/>
                    </a:lnTo>
                    <a:lnTo>
                      <a:pt x="125" y="159"/>
                    </a:lnTo>
                    <a:lnTo>
                      <a:pt x="127" y="161"/>
                    </a:lnTo>
                    <a:lnTo>
                      <a:pt x="128" y="163"/>
                    </a:lnTo>
                    <a:lnTo>
                      <a:pt x="130" y="166"/>
                    </a:lnTo>
                    <a:lnTo>
                      <a:pt x="132" y="164"/>
                    </a:lnTo>
                    <a:lnTo>
                      <a:pt x="132" y="161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40" y="164"/>
                    </a:lnTo>
                    <a:lnTo>
                      <a:pt x="141" y="163"/>
                    </a:lnTo>
                    <a:lnTo>
                      <a:pt x="141" y="159"/>
                    </a:lnTo>
                    <a:close/>
                    <a:moveTo>
                      <a:pt x="100" y="69"/>
                    </a:moveTo>
                    <a:lnTo>
                      <a:pt x="100" y="67"/>
                    </a:lnTo>
                    <a:lnTo>
                      <a:pt x="100" y="66"/>
                    </a:lnTo>
                    <a:lnTo>
                      <a:pt x="100" y="67"/>
                    </a:lnTo>
                    <a:lnTo>
                      <a:pt x="102" y="67"/>
                    </a:lnTo>
                    <a:lnTo>
                      <a:pt x="102" y="71"/>
                    </a:lnTo>
                    <a:lnTo>
                      <a:pt x="100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4" name="Freeform 6293">
                <a:extLst>
                  <a:ext uri="{FF2B5EF4-FFF2-40B4-BE49-F238E27FC236}">
                    <a16:creationId xmlns:a16="http://schemas.microsoft.com/office/drawing/2014/main" id="{50453D07-B1BA-4421-84E2-F13387501BB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4" y="2955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6 w 6"/>
                  <a:gd name="T3" fmla="*/ 2 h 6"/>
                  <a:gd name="T4" fmla="*/ 2 w 6"/>
                  <a:gd name="T5" fmla="*/ 0 h 6"/>
                  <a:gd name="T6" fmla="*/ 0 w 6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6" y="2"/>
                    </a:lnTo>
                    <a:lnTo>
                      <a:pt x="2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5" name="Freeform 6294">
                <a:extLst>
                  <a:ext uri="{FF2B5EF4-FFF2-40B4-BE49-F238E27FC236}">
                    <a16:creationId xmlns:a16="http://schemas.microsoft.com/office/drawing/2014/main" id="{71678837-EFE6-4C00-941A-92D04816B1F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57" y="2978"/>
                <a:ext cx="11" cy="7"/>
              </a:xfrm>
              <a:custGeom>
                <a:avLst/>
                <a:gdLst>
                  <a:gd name="T0" fmla="*/ 7 w 11"/>
                  <a:gd name="T1" fmla="*/ 7 h 7"/>
                  <a:gd name="T2" fmla="*/ 11 w 11"/>
                  <a:gd name="T3" fmla="*/ 2 h 7"/>
                  <a:gd name="T4" fmla="*/ 7 w 11"/>
                  <a:gd name="T5" fmla="*/ 3 h 7"/>
                  <a:gd name="T6" fmla="*/ 7 w 11"/>
                  <a:gd name="T7" fmla="*/ 2 h 7"/>
                  <a:gd name="T8" fmla="*/ 3 w 11"/>
                  <a:gd name="T9" fmla="*/ 0 h 7"/>
                  <a:gd name="T10" fmla="*/ 2 w 11"/>
                  <a:gd name="T11" fmla="*/ 2 h 7"/>
                  <a:gd name="T12" fmla="*/ 2 w 11"/>
                  <a:gd name="T13" fmla="*/ 3 h 7"/>
                  <a:gd name="T14" fmla="*/ 3 w 11"/>
                  <a:gd name="T15" fmla="*/ 5 h 7"/>
                  <a:gd name="T16" fmla="*/ 5 w 11"/>
                  <a:gd name="T17" fmla="*/ 5 h 7"/>
                  <a:gd name="T18" fmla="*/ 0 w 11"/>
                  <a:gd name="T19" fmla="*/ 7 h 7"/>
                  <a:gd name="T20" fmla="*/ 7 w 11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7">
                    <a:moveTo>
                      <a:pt x="7" y="7"/>
                    </a:moveTo>
                    <a:lnTo>
                      <a:pt x="11" y="2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0" y="7"/>
                    </a:lnTo>
                    <a:lnTo>
                      <a:pt x="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6" name="Freeform 6295">
                <a:extLst>
                  <a:ext uri="{FF2B5EF4-FFF2-40B4-BE49-F238E27FC236}">
                    <a16:creationId xmlns:a16="http://schemas.microsoft.com/office/drawing/2014/main" id="{507DA382-1C53-4F37-AF16-1A0841A3DD5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022" y="2952"/>
                <a:ext cx="191" cy="48"/>
              </a:xfrm>
              <a:custGeom>
                <a:avLst/>
                <a:gdLst>
                  <a:gd name="T0" fmla="*/ 50 w 103"/>
                  <a:gd name="T1" fmla="*/ 19 h 26"/>
                  <a:gd name="T2" fmla="*/ 56 w 103"/>
                  <a:gd name="T3" fmla="*/ 20 h 26"/>
                  <a:gd name="T4" fmla="*/ 60 w 103"/>
                  <a:gd name="T5" fmla="*/ 20 h 26"/>
                  <a:gd name="T6" fmla="*/ 65 w 103"/>
                  <a:gd name="T7" fmla="*/ 22 h 26"/>
                  <a:gd name="T8" fmla="*/ 68 w 103"/>
                  <a:gd name="T9" fmla="*/ 20 h 26"/>
                  <a:gd name="T10" fmla="*/ 68 w 103"/>
                  <a:gd name="T11" fmla="*/ 20 h 26"/>
                  <a:gd name="T12" fmla="*/ 73 w 103"/>
                  <a:gd name="T13" fmla="*/ 23 h 26"/>
                  <a:gd name="T14" fmla="*/ 74 w 103"/>
                  <a:gd name="T15" fmla="*/ 22 h 26"/>
                  <a:gd name="T16" fmla="*/ 78 w 103"/>
                  <a:gd name="T17" fmla="*/ 23 h 26"/>
                  <a:gd name="T18" fmla="*/ 84 w 103"/>
                  <a:gd name="T19" fmla="*/ 24 h 26"/>
                  <a:gd name="T20" fmla="*/ 86 w 103"/>
                  <a:gd name="T21" fmla="*/ 26 h 26"/>
                  <a:gd name="T22" fmla="*/ 91 w 103"/>
                  <a:gd name="T23" fmla="*/ 25 h 26"/>
                  <a:gd name="T24" fmla="*/ 94 w 103"/>
                  <a:gd name="T25" fmla="*/ 24 h 26"/>
                  <a:gd name="T26" fmla="*/ 97 w 103"/>
                  <a:gd name="T27" fmla="*/ 24 h 26"/>
                  <a:gd name="T28" fmla="*/ 102 w 103"/>
                  <a:gd name="T29" fmla="*/ 23 h 26"/>
                  <a:gd name="T30" fmla="*/ 102 w 103"/>
                  <a:gd name="T31" fmla="*/ 20 h 26"/>
                  <a:gd name="T32" fmla="*/ 99 w 103"/>
                  <a:gd name="T33" fmla="*/ 18 h 26"/>
                  <a:gd name="T34" fmla="*/ 96 w 103"/>
                  <a:gd name="T35" fmla="*/ 18 h 26"/>
                  <a:gd name="T36" fmla="*/ 91 w 103"/>
                  <a:gd name="T37" fmla="*/ 18 h 26"/>
                  <a:gd name="T38" fmla="*/ 95 w 103"/>
                  <a:gd name="T39" fmla="*/ 21 h 26"/>
                  <a:gd name="T40" fmla="*/ 92 w 103"/>
                  <a:gd name="T41" fmla="*/ 21 h 26"/>
                  <a:gd name="T42" fmla="*/ 89 w 103"/>
                  <a:gd name="T43" fmla="*/ 19 h 26"/>
                  <a:gd name="T44" fmla="*/ 85 w 103"/>
                  <a:gd name="T45" fmla="*/ 20 h 26"/>
                  <a:gd name="T46" fmla="*/ 81 w 103"/>
                  <a:gd name="T47" fmla="*/ 18 h 26"/>
                  <a:gd name="T48" fmla="*/ 78 w 103"/>
                  <a:gd name="T49" fmla="*/ 21 h 26"/>
                  <a:gd name="T50" fmla="*/ 77 w 103"/>
                  <a:gd name="T51" fmla="*/ 21 h 26"/>
                  <a:gd name="T52" fmla="*/ 73 w 103"/>
                  <a:gd name="T53" fmla="*/ 16 h 26"/>
                  <a:gd name="T54" fmla="*/ 68 w 103"/>
                  <a:gd name="T55" fmla="*/ 17 h 26"/>
                  <a:gd name="T56" fmla="*/ 66 w 103"/>
                  <a:gd name="T57" fmla="*/ 14 h 26"/>
                  <a:gd name="T58" fmla="*/ 63 w 103"/>
                  <a:gd name="T59" fmla="*/ 14 h 26"/>
                  <a:gd name="T60" fmla="*/ 59 w 103"/>
                  <a:gd name="T61" fmla="*/ 14 h 26"/>
                  <a:gd name="T62" fmla="*/ 57 w 103"/>
                  <a:gd name="T63" fmla="*/ 12 h 26"/>
                  <a:gd name="T64" fmla="*/ 58 w 103"/>
                  <a:gd name="T65" fmla="*/ 12 h 26"/>
                  <a:gd name="T66" fmla="*/ 63 w 103"/>
                  <a:gd name="T67" fmla="*/ 11 h 26"/>
                  <a:gd name="T68" fmla="*/ 65 w 103"/>
                  <a:gd name="T69" fmla="*/ 8 h 26"/>
                  <a:gd name="T70" fmla="*/ 58 w 103"/>
                  <a:gd name="T71" fmla="*/ 8 h 26"/>
                  <a:gd name="T72" fmla="*/ 55 w 103"/>
                  <a:gd name="T73" fmla="*/ 7 h 26"/>
                  <a:gd name="T74" fmla="*/ 51 w 103"/>
                  <a:gd name="T75" fmla="*/ 7 h 26"/>
                  <a:gd name="T76" fmla="*/ 47 w 103"/>
                  <a:gd name="T77" fmla="*/ 5 h 26"/>
                  <a:gd name="T78" fmla="*/ 43 w 103"/>
                  <a:gd name="T79" fmla="*/ 3 h 26"/>
                  <a:gd name="T80" fmla="*/ 39 w 103"/>
                  <a:gd name="T81" fmla="*/ 7 h 26"/>
                  <a:gd name="T82" fmla="*/ 28 w 103"/>
                  <a:gd name="T83" fmla="*/ 7 h 26"/>
                  <a:gd name="T84" fmla="*/ 25 w 103"/>
                  <a:gd name="T85" fmla="*/ 5 h 26"/>
                  <a:gd name="T86" fmla="*/ 18 w 103"/>
                  <a:gd name="T87" fmla="*/ 2 h 26"/>
                  <a:gd name="T88" fmla="*/ 13 w 103"/>
                  <a:gd name="T89" fmla="*/ 1 h 26"/>
                  <a:gd name="T90" fmla="*/ 10 w 103"/>
                  <a:gd name="T91" fmla="*/ 0 h 26"/>
                  <a:gd name="T92" fmla="*/ 5 w 103"/>
                  <a:gd name="T93" fmla="*/ 2 h 26"/>
                  <a:gd name="T94" fmla="*/ 3 w 103"/>
                  <a:gd name="T95" fmla="*/ 5 h 26"/>
                  <a:gd name="T96" fmla="*/ 2 w 103"/>
                  <a:gd name="T97" fmla="*/ 6 h 26"/>
                  <a:gd name="T98" fmla="*/ 0 w 103"/>
                  <a:gd name="T99" fmla="*/ 5 h 26"/>
                  <a:gd name="T100" fmla="*/ 1 w 103"/>
                  <a:gd name="T101" fmla="*/ 8 h 26"/>
                  <a:gd name="T102" fmla="*/ 6 w 103"/>
                  <a:gd name="T103" fmla="*/ 8 h 26"/>
                  <a:gd name="T104" fmla="*/ 9 w 103"/>
                  <a:gd name="T105" fmla="*/ 10 h 26"/>
                  <a:gd name="T106" fmla="*/ 11 w 103"/>
                  <a:gd name="T107" fmla="*/ 13 h 26"/>
                  <a:gd name="T108" fmla="*/ 15 w 103"/>
                  <a:gd name="T109" fmla="*/ 13 h 26"/>
                  <a:gd name="T110" fmla="*/ 24 w 103"/>
                  <a:gd name="T111" fmla="*/ 16 h 26"/>
                  <a:gd name="T112" fmla="*/ 26 w 103"/>
                  <a:gd name="T113" fmla="*/ 15 h 26"/>
                  <a:gd name="T114" fmla="*/ 30 w 103"/>
                  <a:gd name="T115" fmla="*/ 15 h 26"/>
                  <a:gd name="T116" fmla="*/ 38 w 103"/>
                  <a:gd name="T117" fmla="*/ 18 h 26"/>
                  <a:gd name="T118" fmla="*/ 46 w 103"/>
                  <a:gd name="T119" fmla="*/ 19 h 26"/>
                  <a:gd name="T120" fmla="*/ 84 w 103"/>
                  <a:gd name="T121" fmla="*/ 23 h 26"/>
                  <a:gd name="T122" fmla="*/ 83 w 103"/>
                  <a:gd name="T123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3" h="26">
                    <a:moveTo>
                      <a:pt x="46" y="19"/>
                    </a:moveTo>
                    <a:cubicBezTo>
                      <a:pt x="48" y="20"/>
                      <a:pt x="48" y="20"/>
                      <a:pt x="48" y="20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0"/>
                      <a:pt x="67" y="20"/>
                      <a:pt x="67" y="20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8" y="23"/>
                      <a:pt x="78" y="23"/>
                      <a:pt x="78" y="23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6" y="26"/>
                      <a:pt x="86" y="26"/>
                      <a:pt x="86" y="26"/>
                    </a:cubicBezTo>
                    <a:cubicBezTo>
                      <a:pt x="88" y="25"/>
                      <a:pt x="88" y="25"/>
                      <a:pt x="88" y="25"/>
                    </a:cubicBezTo>
                    <a:cubicBezTo>
                      <a:pt x="89" y="26"/>
                      <a:pt x="89" y="26"/>
                      <a:pt x="89" y="26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4" y="24"/>
                      <a:pt x="94" y="24"/>
                      <a:pt x="94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103" y="24"/>
                      <a:pt x="103" y="24"/>
                      <a:pt x="103" y="24"/>
                    </a:cubicBezTo>
                    <a:cubicBezTo>
                      <a:pt x="102" y="23"/>
                      <a:pt x="102" y="23"/>
                      <a:pt x="102" y="23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103" y="19"/>
                      <a:pt x="103" y="19"/>
                      <a:pt x="103" y="19"/>
                    </a:cubicBezTo>
                    <a:cubicBezTo>
                      <a:pt x="102" y="20"/>
                      <a:pt x="102" y="20"/>
                      <a:pt x="102" y="20"/>
                    </a:cubicBezTo>
                    <a:cubicBezTo>
                      <a:pt x="102" y="20"/>
                      <a:pt x="102" y="20"/>
                      <a:pt x="102" y="20"/>
                    </a:cubicBezTo>
                    <a:cubicBezTo>
                      <a:pt x="102" y="19"/>
                      <a:pt x="102" y="19"/>
                      <a:pt x="102" y="19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1" y="18"/>
                      <a:pt x="91" y="18"/>
                      <a:pt x="91" y="18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7" y="19"/>
                      <a:pt x="87" y="19"/>
                      <a:pt x="87" y="19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4" y="20"/>
                      <a:pt x="84" y="21"/>
                      <a:pt x="84" y="21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8" y="21"/>
                      <a:pt x="78" y="21"/>
                      <a:pt x="78" y="21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5"/>
                      <a:pt x="68" y="15"/>
                      <a:pt x="68" y="15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3" y="19"/>
                      <a:pt x="43" y="19"/>
                      <a:pt x="43" y="19"/>
                    </a:cubicBezTo>
                    <a:lnTo>
                      <a:pt x="46" y="19"/>
                    </a:lnTo>
                    <a:close/>
                    <a:moveTo>
                      <a:pt x="83" y="23"/>
                    </a:moveTo>
                    <a:cubicBezTo>
                      <a:pt x="83" y="23"/>
                      <a:pt x="83" y="23"/>
                      <a:pt x="83" y="23"/>
                    </a:cubicBezTo>
                    <a:cubicBezTo>
                      <a:pt x="84" y="23"/>
                      <a:pt x="84" y="23"/>
                      <a:pt x="84" y="23"/>
                    </a:cubicBezTo>
                    <a:lnTo>
                      <a:pt x="83" y="23"/>
                    </a:lnTo>
                    <a:close/>
                    <a:moveTo>
                      <a:pt x="83" y="22"/>
                    </a:move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22"/>
                      <a:pt x="83" y="22"/>
                      <a:pt x="8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7" name="Freeform 6296">
                <a:extLst>
                  <a:ext uri="{FF2B5EF4-FFF2-40B4-BE49-F238E27FC236}">
                    <a16:creationId xmlns:a16="http://schemas.microsoft.com/office/drawing/2014/main" id="{CA63609D-F258-44A8-A199-1F9D8CBBE1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10" y="2871"/>
                <a:ext cx="13" cy="12"/>
              </a:xfrm>
              <a:custGeom>
                <a:avLst/>
                <a:gdLst>
                  <a:gd name="T0" fmla="*/ 12 w 13"/>
                  <a:gd name="T1" fmla="*/ 8 h 12"/>
                  <a:gd name="T2" fmla="*/ 13 w 13"/>
                  <a:gd name="T3" fmla="*/ 6 h 12"/>
                  <a:gd name="T4" fmla="*/ 8 w 13"/>
                  <a:gd name="T5" fmla="*/ 0 h 12"/>
                  <a:gd name="T6" fmla="*/ 4 w 13"/>
                  <a:gd name="T7" fmla="*/ 0 h 12"/>
                  <a:gd name="T8" fmla="*/ 2 w 13"/>
                  <a:gd name="T9" fmla="*/ 4 h 12"/>
                  <a:gd name="T10" fmla="*/ 4 w 13"/>
                  <a:gd name="T11" fmla="*/ 6 h 12"/>
                  <a:gd name="T12" fmla="*/ 2 w 13"/>
                  <a:gd name="T13" fmla="*/ 6 h 12"/>
                  <a:gd name="T14" fmla="*/ 0 w 13"/>
                  <a:gd name="T15" fmla="*/ 10 h 12"/>
                  <a:gd name="T16" fmla="*/ 4 w 13"/>
                  <a:gd name="T17" fmla="*/ 12 h 12"/>
                  <a:gd name="T18" fmla="*/ 8 w 13"/>
                  <a:gd name="T19" fmla="*/ 10 h 12"/>
                  <a:gd name="T20" fmla="*/ 6 w 13"/>
                  <a:gd name="T21" fmla="*/ 6 h 12"/>
                  <a:gd name="T22" fmla="*/ 8 w 13"/>
                  <a:gd name="T23" fmla="*/ 6 h 12"/>
                  <a:gd name="T24" fmla="*/ 12 w 13"/>
                  <a:gd name="T25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2">
                    <a:moveTo>
                      <a:pt x="12" y="8"/>
                    </a:moveTo>
                    <a:lnTo>
                      <a:pt x="13" y="6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8" y="10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8" name="Freeform 6297">
                <a:extLst>
                  <a:ext uri="{FF2B5EF4-FFF2-40B4-BE49-F238E27FC236}">
                    <a16:creationId xmlns:a16="http://schemas.microsoft.com/office/drawing/2014/main" id="{9422D404-50ED-43C5-A6FA-483C0DF87F3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332" y="2909"/>
                <a:ext cx="47" cy="18"/>
              </a:xfrm>
              <a:custGeom>
                <a:avLst/>
                <a:gdLst>
                  <a:gd name="T0" fmla="*/ 12 w 47"/>
                  <a:gd name="T1" fmla="*/ 13 h 18"/>
                  <a:gd name="T2" fmla="*/ 12 w 47"/>
                  <a:gd name="T3" fmla="*/ 15 h 18"/>
                  <a:gd name="T4" fmla="*/ 15 w 47"/>
                  <a:gd name="T5" fmla="*/ 15 h 18"/>
                  <a:gd name="T6" fmla="*/ 15 w 47"/>
                  <a:gd name="T7" fmla="*/ 15 h 18"/>
                  <a:gd name="T8" fmla="*/ 17 w 47"/>
                  <a:gd name="T9" fmla="*/ 13 h 18"/>
                  <a:gd name="T10" fmla="*/ 17 w 47"/>
                  <a:gd name="T11" fmla="*/ 11 h 18"/>
                  <a:gd name="T12" fmla="*/ 17 w 47"/>
                  <a:gd name="T13" fmla="*/ 11 h 18"/>
                  <a:gd name="T14" fmla="*/ 19 w 47"/>
                  <a:gd name="T15" fmla="*/ 9 h 18"/>
                  <a:gd name="T16" fmla="*/ 19 w 47"/>
                  <a:gd name="T17" fmla="*/ 9 h 18"/>
                  <a:gd name="T18" fmla="*/ 21 w 47"/>
                  <a:gd name="T19" fmla="*/ 11 h 18"/>
                  <a:gd name="T20" fmla="*/ 28 w 47"/>
                  <a:gd name="T21" fmla="*/ 11 h 18"/>
                  <a:gd name="T22" fmla="*/ 30 w 47"/>
                  <a:gd name="T23" fmla="*/ 9 h 18"/>
                  <a:gd name="T24" fmla="*/ 32 w 47"/>
                  <a:gd name="T25" fmla="*/ 9 h 18"/>
                  <a:gd name="T26" fmla="*/ 36 w 47"/>
                  <a:gd name="T27" fmla="*/ 13 h 18"/>
                  <a:gd name="T28" fmla="*/ 40 w 47"/>
                  <a:gd name="T29" fmla="*/ 13 h 18"/>
                  <a:gd name="T30" fmla="*/ 41 w 47"/>
                  <a:gd name="T31" fmla="*/ 16 h 18"/>
                  <a:gd name="T32" fmla="*/ 47 w 47"/>
                  <a:gd name="T33" fmla="*/ 16 h 18"/>
                  <a:gd name="T34" fmla="*/ 47 w 47"/>
                  <a:gd name="T35" fmla="*/ 13 h 18"/>
                  <a:gd name="T36" fmla="*/ 47 w 47"/>
                  <a:gd name="T37" fmla="*/ 7 h 18"/>
                  <a:gd name="T38" fmla="*/ 40 w 47"/>
                  <a:gd name="T39" fmla="*/ 3 h 18"/>
                  <a:gd name="T40" fmla="*/ 34 w 47"/>
                  <a:gd name="T41" fmla="*/ 2 h 18"/>
                  <a:gd name="T42" fmla="*/ 30 w 47"/>
                  <a:gd name="T43" fmla="*/ 0 h 18"/>
                  <a:gd name="T44" fmla="*/ 27 w 47"/>
                  <a:gd name="T45" fmla="*/ 0 h 18"/>
                  <a:gd name="T46" fmla="*/ 25 w 47"/>
                  <a:gd name="T47" fmla="*/ 2 h 18"/>
                  <a:gd name="T48" fmla="*/ 23 w 47"/>
                  <a:gd name="T49" fmla="*/ 2 h 18"/>
                  <a:gd name="T50" fmla="*/ 19 w 47"/>
                  <a:gd name="T51" fmla="*/ 0 h 18"/>
                  <a:gd name="T52" fmla="*/ 15 w 47"/>
                  <a:gd name="T53" fmla="*/ 2 h 18"/>
                  <a:gd name="T54" fmla="*/ 10 w 47"/>
                  <a:gd name="T55" fmla="*/ 2 h 18"/>
                  <a:gd name="T56" fmla="*/ 8 w 47"/>
                  <a:gd name="T57" fmla="*/ 2 h 18"/>
                  <a:gd name="T58" fmla="*/ 8 w 47"/>
                  <a:gd name="T59" fmla="*/ 2 h 18"/>
                  <a:gd name="T60" fmla="*/ 2 w 47"/>
                  <a:gd name="T61" fmla="*/ 2 h 18"/>
                  <a:gd name="T62" fmla="*/ 4 w 47"/>
                  <a:gd name="T63" fmla="*/ 3 h 18"/>
                  <a:gd name="T64" fmla="*/ 0 w 47"/>
                  <a:gd name="T65" fmla="*/ 7 h 18"/>
                  <a:gd name="T66" fmla="*/ 4 w 47"/>
                  <a:gd name="T67" fmla="*/ 7 h 18"/>
                  <a:gd name="T68" fmla="*/ 4 w 47"/>
                  <a:gd name="T69" fmla="*/ 7 h 18"/>
                  <a:gd name="T70" fmla="*/ 6 w 47"/>
                  <a:gd name="T71" fmla="*/ 11 h 18"/>
                  <a:gd name="T72" fmla="*/ 8 w 47"/>
                  <a:gd name="T73" fmla="*/ 11 h 18"/>
                  <a:gd name="T74" fmla="*/ 8 w 47"/>
                  <a:gd name="T75" fmla="*/ 11 h 18"/>
                  <a:gd name="T76" fmla="*/ 2 w 47"/>
                  <a:gd name="T77" fmla="*/ 13 h 18"/>
                  <a:gd name="T78" fmla="*/ 6 w 47"/>
                  <a:gd name="T79" fmla="*/ 16 h 18"/>
                  <a:gd name="T80" fmla="*/ 8 w 47"/>
                  <a:gd name="T81" fmla="*/ 15 h 18"/>
                  <a:gd name="T82" fmla="*/ 10 w 47"/>
                  <a:gd name="T83" fmla="*/ 18 h 18"/>
                  <a:gd name="T84" fmla="*/ 12 w 47"/>
                  <a:gd name="T85" fmla="*/ 13 h 18"/>
                  <a:gd name="T86" fmla="*/ 6 w 47"/>
                  <a:gd name="T87" fmla="*/ 5 h 18"/>
                  <a:gd name="T88" fmla="*/ 4 w 47"/>
                  <a:gd name="T89" fmla="*/ 5 h 18"/>
                  <a:gd name="T90" fmla="*/ 4 w 47"/>
                  <a:gd name="T91" fmla="*/ 5 h 18"/>
                  <a:gd name="T92" fmla="*/ 6 w 47"/>
                  <a:gd name="T93" fmla="*/ 5 h 18"/>
                  <a:gd name="T94" fmla="*/ 6 w 47"/>
                  <a:gd name="T95" fmla="*/ 5 h 18"/>
                  <a:gd name="T96" fmla="*/ 8 w 47"/>
                  <a:gd name="T97" fmla="*/ 3 h 18"/>
                  <a:gd name="T98" fmla="*/ 8 w 47"/>
                  <a:gd name="T99" fmla="*/ 3 h 18"/>
                  <a:gd name="T100" fmla="*/ 8 w 47"/>
                  <a:gd name="T101" fmla="*/ 3 h 18"/>
                  <a:gd name="T102" fmla="*/ 8 w 47"/>
                  <a:gd name="T103" fmla="*/ 3 h 18"/>
                  <a:gd name="T104" fmla="*/ 10 w 47"/>
                  <a:gd name="T105" fmla="*/ 7 h 18"/>
                  <a:gd name="T106" fmla="*/ 12 w 47"/>
                  <a:gd name="T107" fmla="*/ 9 h 18"/>
                  <a:gd name="T108" fmla="*/ 14 w 47"/>
                  <a:gd name="T109" fmla="*/ 11 h 18"/>
                  <a:gd name="T110" fmla="*/ 12 w 47"/>
                  <a:gd name="T111" fmla="*/ 11 h 18"/>
                  <a:gd name="T112" fmla="*/ 10 w 47"/>
                  <a:gd name="T113" fmla="*/ 11 h 18"/>
                  <a:gd name="T114" fmla="*/ 8 w 47"/>
                  <a:gd name="T115" fmla="*/ 11 h 18"/>
                  <a:gd name="T116" fmla="*/ 10 w 47"/>
                  <a:gd name="T117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7" h="18">
                    <a:moveTo>
                      <a:pt x="12" y="13"/>
                    </a:moveTo>
                    <a:lnTo>
                      <a:pt x="12" y="15"/>
                    </a:lnTo>
                    <a:lnTo>
                      <a:pt x="15" y="15"/>
                    </a:lnTo>
                    <a:lnTo>
                      <a:pt x="15" y="15"/>
                    </a:lnTo>
                    <a:lnTo>
                      <a:pt x="17" y="13"/>
                    </a:lnTo>
                    <a:lnTo>
                      <a:pt x="17" y="11"/>
                    </a:lnTo>
                    <a:lnTo>
                      <a:pt x="17" y="11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21" y="11"/>
                    </a:lnTo>
                    <a:lnTo>
                      <a:pt x="28" y="11"/>
                    </a:lnTo>
                    <a:lnTo>
                      <a:pt x="30" y="9"/>
                    </a:lnTo>
                    <a:lnTo>
                      <a:pt x="32" y="9"/>
                    </a:lnTo>
                    <a:lnTo>
                      <a:pt x="36" y="13"/>
                    </a:lnTo>
                    <a:lnTo>
                      <a:pt x="40" y="13"/>
                    </a:lnTo>
                    <a:lnTo>
                      <a:pt x="41" y="16"/>
                    </a:lnTo>
                    <a:lnTo>
                      <a:pt x="47" y="16"/>
                    </a:lnTo>
                    <a:lnTo>
                      <a:pt x="47" y="13"/>
                    </a:lnTo>
                    <a:lnTo>
                      <a:pt x="47" y="7"/>
                    </a:lnTo>
                    <a:lnTo>
                      <a:pt x="40" y="3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27" y="0"/>
                    </a:lnTo>
                    <a:lnTo>
                      <a:pt x="25" y="2"/>
                    </a:lnTo>
                    <a:lnTo>
                      <a:pt x="23" y="2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2" y="2"/>
                    </a:lnTo>
                    <a:lnTo>
                      <a:pt x="4" y="3"/>
                    </a:lnTo>
                    <a:lnTo>
                      <a:pt x="0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6" y="11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2" y="13"/>
                    </a:lnTo>
                    <a:lnTo>
                      <a:pt x="6" y="16"/>
                    </a:lnTo>
                    <a:lnTo>
                      <a:pt x="8" y="15"/>
                    </a:lnTo>
                    <a:lnTo>
                      <a:pt x="10" y="18"/>
                    </a:lnTo>
                    <a:lnTo>
                      <a:pt x="12" y="13"/>
                    </a:lnTo>
                    <a:close/>
                    <a:moveTo>
                      <a:pt x="6" y="5"/>
                    </a:moveTo>
                    <a:lnTo>
                      <a:pt x="4" y="5"/>
                    </a:lnTo>
                    <a:lnTo>
                      <a:pt x="4" y="5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  <a:moveTo>
                      <a:pt x="8" y="3"/>
                    </a:move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close/>
                    <a:moveTo>
                      <a:pt x="10" y="7"/>
                    </a:moveTo>
                    <a:lnTo>
                      <a:pt x="12" y="9"/>
                    </a:lnTo>
                    <a:lnTo>
                      <a:pt x="14" y="11"/>
                    </a:lnTo>
                    <a:lnTo>
                      <a:pt x="12" y="11"/>
                    </a:lnTo>
                    <a:lnTo>
                      <a:pt x="10" y="11"/>
                    </a:lnTo>
                    <a:lnTo>
                      <a:pt x="8" y="11"/>
                    </a:lnTo>
                    <a:lnTo>
                      <a:pt x="1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9" name="Freeform 6298">
                <a:extLst>
                  <a:ext uri="{FF2B5EF4-FFF2-40B4-BE49-F238E27FC236}">
                    <a16:creationId xmlns:a16="http://schemas.microsoft.com/office/drawing/2014/main" id="{077A8AD9-2325-49E3-A0F8-BB58969465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88" y="2828"/>
                <a:ext cx="9" cy="6"/>
              </a:xfrm>
              <a:custGeom>
                <a:avLst/>
                <a:gdLst>
                  <a:gd name="T0" fmla="*/ 3 w 9"/>
                  <a:gd name="T1" fmla="*/ 0 h 6"/>
                  <a:gd name="T2" fmla="*/ 1 w 9"/>
                  <a:gd name="T3" fmla="*/ 2 h 6"/>
                  <a:gd name="T4" fmla="*/ 0 w 9"/>
                  <a:gd name="T5" fmla="*/ 4 h 6"/>
                  <a:gd name="T6" fmla="*/ 3 w 9"/>
                  <a:gd name="T7" fmla="*/ 6 h 6"/>
                  <a:gd name="T8" fmla="*/ 9 w 9"/>
                  <a:gd name="T9" fmla="*/ 6 h 6"/>
                  <a:gd name="T10" fmla="*/ 7 w 9"/>
                  <a:gd name="T11" fmla="*/ 2 h 6"/>
                  <a:gd name="T12" fmla="*/ 3 w 9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3" y="0"/>
                    </a:moveTo>
                    <a:lnTo>
                      <a:pt x="1" y="2"/>
                    </a:lnTo>
                    <a:lnTo>
                      <a:pt x="0" y="4"/>
                    </a:lnTo>
                    <a:lnTo>
                      <a:pt x="3" y="6"/>
                    </a:lnTo>
                    <a:lnTo>
                      <a:pt x="9" y="6"/>
                    </a:lnTo>
                    <a:lnTo>
                      <a:pt x="7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0" name="Freeform 6299">
                <a:extLst>
                  <a:ext uri="{FF2B5EF4-FFF2-40B4-BE49-F238E27FC236}">
                    <a16:creationId xmlns:a16="http://schemas.microsoft.com/office/drawing/2014/main" id="{4C5C0FA6-6DA7-48AC-BE9E-B3993C6F74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59" y="2808"/>
                <a:ext cx="9" cy="9"/>
              </a:xfrm>
              <a:custGeom>
                <a:avLst/>
                <a:gdLst>
                  <a:gd name="T0" fmla="*/ 7 w 9"/>
                  <a:gd name="T1" fmla="*/ 9 h 9"/>
                  <a:gd name="T2" fmla="*/ 9 w 9"/>
                  <a:gd name="T3" fmla="*/ 4 h 9"/>
                  <a:gd name="T4" fmla="*/ 5 w 9"/>
                  <a:gd name="T5" fmla="*/ 0 h 9"/>
                  <a:gd name="T6" fmla="*/ 2 w 9"/>
                  <a:gd name="T7" fmla="*/ 2 h 9"/>
                  <a:gd name="T8" fmla="*/ 0 w 9"/>
                  <a:gd name="T9" fmla="*/ 4 h 9"/>
                  <a:gd name="T10" fmla="*/ 4 w 9"/>
                  <a:gd name="T11" fmla="*/ 7 h 9"/>
                  <a:gd name="T12" fmla="*/ 4 w 9"/>
                  <a:gd name="T13" fmla="*/ 7 h 9"/>
                  <a:gd name="T14" fmla="*/ 4 w 9"/>
                  <a:gd name="T15" fmla="*/ 9 h 9"/>
                  <a:gd name="T16" fmla="*/ 7 w 9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7" y="9"/>
                    </a:moveTo>
                    <a:lnTo>
                      <a:pt x="9" y="4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9"/>
                    </a:ln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1" name="Freeform 6300">
                <a:extLst>
                  <a:ext uri="{FF2B5EF4-FFF2-40B4-BE49-F238E27FC236}">
                    <a16:creationId xmlns:a16="http://schemas.microsoft.com/office/drawing/2014/main" id="{E4D56925-9CD0-4E30-94AC-942756D9354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50" y="2905"/>
                <a:ext cx="18" cy="13"/>
              </a:xfrm>
              <a:custGeom>
                <a:avLst/>
                <a:gdLst>
                  <a:gd name="T0" fmla="*/ 9 w 18"/>
                  <a:gd name="T1" fmla="*/ 13 h 13"/>
                  <a:gd name="T2" fmla="*/ 11 w 18"/>
                  <a:gd name="T3" fmla="*/ 9 h 13"/>
                  <a:gd name="T4" fmla="*/ 11 w 18"/>
                  <a:gd name="T5" fmla="*/ 11 h 13"/>
                  <a:gd name="T6" fmla="*/ 14 w 18"/>
                  <a:gd name="T7" fmla="*/ 11 h 13"/>
                  <a:gd name="T8" fmla="*/ 16 w 18"/>
                  <a:gd name="T9" fmla="*/ 9 h 13"/>
                  <a:gd name="T10" fmla="*/ 18 w 18"/>
                  <a:gd name="T11" fmla="*/ 7 h 13"/>
                  <a:gd name="T12" fmla="*/ 16 w 18"/>
                  <a:gd name="T13" fmla="*/ 4 h 13"/>
                  <a:gd name="T14" fmla="*/ 13 w 18"/>
                  <a:gd name="T15" fmla="*/ 2 h 13"/>
                  <a:gd name="T16" fmla="*/ 7 w 18"/>
                  <a:gd name="T17" fmla="*/ 0 h 13"/>
                  <a:gd name="T18" fmla="*/ 3 w 18"/>
                  <a:gd name="T19" fmla="*/ 2 h 13"/>
                  <a:gd name="T20" fmla="*/ 5 w 18"/>
                  <a:gd name="T21" fmla="*/ 4 h 13"/>
                  <a:gd name="T22" fmla="*/ 5 w 18"/>
                  <a:gd name="T23" fmla="*/ 4 h 13"/>
                  <a:gd name="T24" fmla="*/ 3 w 18"/>
                  <a:gd name="T25" fmla="*/ 6 h 13"/>
                  <a:gd name="T26" fmla="*/ 0 w 18"/>
                  <a:gd name="T27" fmla="*/ 9 h 13"/>
                  <a:gd name="T28" fmla="*/ 5 w 18"/>
                  <a:gd name="T29" fmla="*/ 9 h 13"/>
                  <a:gd name="T30" fmla="*/ 5 w 18"/>
                  <a:gd name="T31" fmla="*/ 9 h 13"/>
                  <a:gd name="T32" fmla="*/ 9 w 18"/>
                  <a:gd name="T3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13">
                    <a:moveTo>
                      <a:pt x="9" y="13"/>
                    </a:moveTo>
                    <a:lnTo>
                      <a:pt x="11" y="9"/>
                    </a:lnTo>
                    <a:lnTo>
                      <a:pt x="11" y="11"/>
                    </a:lnTo>
                    <a:lnTo>
                      <a:pt x="14" y="11"/>
                    </a:lnTo>
                    <a:lnTo>
                      <a:pt x="16" y="9"/>
                    </a:lnTo>
                    <a:lnTo>
                      <a:pt x="18" y="7"/>
                    </a:lnTo>
                    <a:lnTo>
                      <a:pt x="16" y="4"/>
                    </a:lnTo>
                    <a:lnTo>
                      <a:pt x="13" y="2"/>
                    </a:lnTo>
                    <a:lnTo>
                      <a:pt x="7" y="0"/>
                    </a:lnTo>
                    <a:lnTo>
                      <a:pt x="3" y="2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3" y="6"/>
                    </a:lnTo>
                    <a:lnTo>
                      <a:pt x="0" y="9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2" name="Freeform 6301">
                <a:extLst>
                  <a:ext uri="{FF2B5EF4-FFF2-40B4-BE49-F238E27FC236}">
                    <a16:creationId xmlns:a16="http://schemas.microsoft.com/office/drawing/2014/main" id="{6B35267D-D0AF-497F-AFC1-61C1B21C2B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22" y="2892"/>
                <a:ext cx="28" cy="24"/>
              </a:xfrm>
              <a:custGeom>
                <a:avLst/>
                <a:gdLst>
                  <a:gd name="T0" fmla="*/ 28 w 28"/>
                  <a:gd name="T1" fmla="*/ 20 h 24"/>
                  <a:gd name="T2" fmla="*/ 24 w 28"/>
                  <a:gd name="T3" fmla="*/ 19 h 24"/>
                  <a:gd name="T4" fmla="*/ 24 w 28"/>
                  <a:gd name="T5" fmla="*/ 20 h 24"/>
                  <a:gd name="T6" fmla="*/ 22 w 28"/>
                  <a:gd name="T7" fmla="*/ 19 h 24"/>
                  <a:gd name="T8" fmla="*/ 24 w 28"/>
                  <a:gd name="T9" fmla="*/ 15 h 24"/>
                  <a:gd name="T10" fmla="*/ 18 w 28"/>
                  <a:gd name="T11" fmla="*/ 13 h 24"/>
                  <a:gd name="T12" fmla="*/ 16 w 28"/>
                  <a:gd name="T13" fmla="*/ 11 h 24"/>
                  <a:gd name="T14" fmla="*/ 14 w 28"/>
                  <a:gd name="T15" fmla="*/ 4 h 24"/>
                  <a:gd name="T16" fmla="*/ 14 w 28"/>
                  <a:gd name="T17" fmla="*/ 4 h 24"/>
                  <a:gd name="T18" fmla="*/ 13 w 28"/>
                  <a:gd name="T19" fmla="*/ 0 h 24"/>
                  <a:gd name="T20" fmla="*/ 11 w 28"/>
                  <a:gd name="T21" fmla="*/ 0 h 24"/>
                  <a:gd name="T22" fmla="*/ 7 w 28"/>
                  <a:gd name="T23" fmla="*/ 0 h 24"/>
                  <a:gd name="T24" fmla="*/ 7 w 28"/>
                  <a:gd name="T25" fmla="*/ 4 h 24"/>
                  <a:gd name="T26" fmla="*/ 5 w 28"/>
                  <a:gd name="T27" fmla="*/ 0 h 24"/>
                  <a:gd name="T28" fmla="*/ 3 w 28"/>
                  <a:gd name="T29" fmla="*/ 2 h 24"/>
                  <a:gd name="T30" fmla="*/ 3 w 28"/>
                  <a:gd name="T31" fmla="*/ 4 h 24"/>
                  <a:gd name="T32" fmla="*/ 0 w 28"/>
                  <a:gd name="T33" fmla="*/ 7 h 24"/>
                  <a:gd name="T34" fmla="*/ 3 w 28"/>
                  <a:gd name="T35" fmla="*/ 9 h 24"/>
                  <a:gd name="T36" fmla="*/ 9 w 28"/>
                  <a:gd name="T37" fmla="*/ 11 h 24"/>
                  <a:gd name="T38" fmla="*/ 9 w 28"/>
                  <a:gd name="T39" fmla="*/ 11 h 24"/>
                  <a:gd name="T40" fmla="*/ 9 w 28"/>
                  <a:gd name="T41" fmla="*/ 13 h 24"/>
                  <a:gd name="T42" fmla="*/ 11 w 28"/>
                  <a:gd name="T43" fmla="*/ 15 h 24"/>
                  <a:gd name="T44" fmla="*/ 11 w 28"/>
                  <a:gd name="T45" fmla="*/ 19 h 24"/>
                  <a:gd name="T46" fmla="*/ 14 w 28"/>
                  <a:gd name="T47" fmla="*/ 20 h 24"/>
                  <a:gd name="T48" fmla="*/ 18 w 28"/>
                  <a:gd name="T49" fmla="*/ 20 h 24"/>
                  <a:gd name="T50" fmla="*/ 18 w 28"/>
                  <a:gd name="T51" fmla="*/ 22 h 24"/>
                  <a:gd name="T52" fmla="*/ 20 w 28"/>
                  <a:gd name="T53" fmla="*/ 24 h 24"/>
                  <a:gd name="T54" fmla="*/ 24 w 28"/>
                  <a:gd name="T55" fmla="*/ 22 h 24"/>
                  <a:gd name="T56" fmla="*/ 22 w 28"/>
                  <a:gd name="T57" fmla="*/ 24 h 24"/>
                  <a:gd name="T58" fmla="*/ 28 w 28"/>
                  <a:gd name="T59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" h="24">
                    <a:moveTo>
                      <a:pt x="28" y="20"/>
                    </a:moveTo>
                    <a:lnTo>
                      <a:pt x="24" y="19"/>
                    </a:lnTo>
                    <a:lnTo>
                      <a:pt x="24" y="20"/>
                    </a:lnTo>
                    <a:lnTo>
                      <a:pt x="22" y="19"/>
                    </a:lnTo>
                    <a:lnTo>
                      <a:pt x="24" y="15"/>
                    </a:lnTo>
                    <a:lnTo>
                      <a:pt x="18" y="13"/>
                    </a:lnTo>
                    <a:lnTo>
                      <a:pt x="16" y="11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7" y="4"/>
                    </a:lnTo>
                    <a:lnTo>
                      <a:pt x="5" y="0"/>
                    </a:lnTo>
                    <a:lnTo>
                      <a:pt x="3" y="2"/>
                    </a:lnTo>
                    <a:lnTo>
                      <a:pt x="3" y="4"/>
                    </a:lnTo>
                    <a:lnTo>
                      <a:pt x="0" y="7"/>
                    </a:lnTo>
                    <a:lnTo>
                      <a:pt x="3" y="9"/>
                    </a:lnTo>
                    <a:lnTo>
                      <a:pt x="9" y="11"/>
                    </a:lnTo>
                    <a:lnTo>
                      <a:pt x="9" y="11"/>
                    </a:lnTo>
                    <a:lnTo>
                      <a:pt x="9" y="13"/>
                    </a:lnTo>
                    <a:lnTo>
                      <a:pt x="11" y="15"/>
                    </a:lnTo>
                    <a:lnTo>
                      <a:pt x="11" y="19"/>
                    </a:lnTo>
                    <a:lnTo>
                      <a:pt x="14" y="20"/>
                    </a:lnTo>
                    <a:lnTo>
                      <a:pt x="18" y="20"/>
                    </a:lnTo>
                    <a:lnTo>
                      <a:pt x="18" y="22"/>
                    </a:lnTo>
                    <a:lnTo>
                      <a:pt x="20" y="24"/>
                    </a:lnTo>
                    <a:lnTo>
                      <a:pt x="24" y="22"/>
                    </a:lnTo>
                    <a:lnTo>
                      <a:pt x="22" y="24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3" name="Freeform 6302">
                <a:extLst>
                  <a:ext uri="{FF2B5EF4-FFF2-40B4-BE49-F238E27FC236}">
                    <a16:creationId xmlns:a16="http://schemas.microsoft.com/office/drawing/2014/main" id="{051959DF-CDFE-4BAD-9BB3-AB0F685905A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27" y="2825"/>
                <a:ext cx="8" cy="5"/>
              </a:xfrm>
              <a:custGeom>
                <a:avLst/>
                <a:gdLst>
                  <a:gd name="T0" fmla="*/ 8 w 8"/>
                  <a:gd name="T1" fmla="*/ 2 h 5"/>
                  <a:gd name="T2" fmla="*/ 4 w 8"/>
                  <a:gd name="T3" fmla="*/ 0 h 5"/>
                  <a:gd name="T4" fmla="*/ 0 w 8"/>
                  <a:gd name="T5" fmla="*/ 0 h 5"/>
                  <a:gd name="T6" fmla="*/ 0 w 8"/>
                  <a:gd name="T7" fmla="*/ 3 h 5"/>
                  <a:gd name="T8" fmla="*/ 4 w 8"/>
                  <a:gd name="T9" fmla="*/ 5 h 5"/>
                  <a:gd name="T10" fmla="*/ 8 w 8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8" y="2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4" y="5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4" name="Freeform 6303">
                <a:extLst>
                  <a:ext uri="{FF2B5EF4-FFF2-40B4-BE49-F238E27FC236}">
                    <a16:creationId xmlns:a16="http://schemas.microsoft.com/office/drawing/2014/main" id="{96CBBC73-CAEF-4DAF-93A5-7DCEE1F0176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35" y="2819"/>
                <a:ext cx="5" cy="13"/>
              </a:xfrm>
              <a:custGeom>
                <a:avLst/>
                <a:gdLst>
                  <a:gd name="T0" fmla="*/ 1 w 5"/>
                  <a:gd name="T1" fmla="*/ 8 h 13"/>
                  <a:gd name="T2" fmla="*/ 1 w 5"/>
                  <a:gd name="T3" fmla="*/ 13 h 13"/>
                  <a:gd name="T4" fmla="*/ 5 w 5"/>
                  <a:gd name="T5" fmla="*/ 11 h 13"/>
                  <a:gd name="T6" fmla="*/ 1 w 5"/>
                  <a:gd name="T7" fmla="*/ 8 h 13"/>
                  <a:gd name="T8" fmla="*/ 5 w 5"/>
                  <a:gd name="T9" fmla="*/ 8 h 13"/>
                  <a:gd name="T10" fmla="*/ 3 w 5"/>
                  <a:gd name="T11" fmla="*/ 4 h 13"/>
                  <a:gd name="T12" fmla="*/ 5 w 5"/>
                  <a:gd name="T13" fmla="*/ 2 h 13"/>
                  <a:gd name="T14" fmla="*/ 1 w 5"/>
                  <a:gd name="T15" fmla="*/ 0 h 13"/>
                  <a:gd name="T16" fmla="*/ 1 w 5"/>
                  <a:gd name="T17" fmla="*/ 6 h 13"/>
                  <a:gd name="T18" fmla="*/ 0 w 5"/>
                  <a:gd name="T19" fmla="*/ 8 h 13"/>
                  <a:gd name="T20" fmla="*/ 1 w 5"/>
                  <a:gd name="T2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13">
                    <a:moveTo>
                      <a:pt x="1" y="8"/>
                    </a:moveTo>
                    <a:lnTo>
                      <a:pt x="1" y="13"/>
                    </a:lnTo>
                    <a:lnTo>
                      <a:pt x="5" y="11"/>
                    </a:lnTo>
                    <a:lnTo>
                      <a:pt x="1" y="8"/>
                    </a:lnTo>
                    <a:lnTo>
                      <a:pt x="5" y="8"/>
                    </a:lnTo>
                    <a:lnTo>
                      <a:pt x="3" y="4"/>
                    </a:lnTo>
                    <a:lnTo>
                      <a:pt x="5" y="2"/>
                    </a:lnTo>
                    <a:lnTo>
                      <a:pt x="1" y="0"/>
                    </a:lnTo>
                    <a:lnTo>
                      <a:pt x="1" y="6"/>
                    </a:lnTo>
                    <a:lnTo>
                      <a:pt x="0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5" name="Freeform 6304">
                <a:extLst>
                  <a:ext uri="{FF2B5EF4-FFF2-40B4-BE49-F238E27FC236}">
                    <a16:creationId xmlns:a16="http://schemas.microsoft.com/office/drawing/2014/main" id="{BE1235B8-7724-497D-821E-BDB2D250B0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08" y="2998"/>
                <a:ext cx="28" cy="19"/>
              </a:xfrm>
              <a:custGeom>
                <a:avLst/>
                <a:gdLst>
                  <a:gd name="T0" fmla="*/ 22 w 28"/>
                  <a:gd name="T1" fmla="*/ 6 h 19"/>
                  <a:gd name="T2" fmla="*/ 20 w 28"/>
                  <a:gd name="T3" fmla="*/ 6 h 19"/>
                  <a:gd name="T4" fmla="*/ 20 w 28"/>
                  <a:gd name="T5" fmla="*/ 4 h 19"/>
                  <a:gd name="T6" fmla="*/ 15 w 28"/>
                  <a:gd name="T7" fmla="*/ 2 h 19"/>
                  <a:gd name="T8" fmla="*/ 13 w 28"/>
                  <a:gd name="T9" fmla="*/ 4 h 19"/>
                  <a:gd name="T10" fmla="*/ 11 w 28"/>
                  <a:gd name="T11" fmla="*/ 4 h 19"/>
                  <a:gd name="T12" fmla="*/ 7 w 28"/>
                  <a:gd name="T13" fmla="*/ 0 h 19"/>
                  <a:gd name="T14" fmla="*/ 0 w 28"/>
                  <a:gd name="T15" fmla="*/ 4 h 19"/>
                  <a:gd name="T16" fmla="*/ 0 w 28"/>
                  <a:gd name="T17" fmla="*/ 8 h 19"/>
                  <a:gd name="T18" fmla="*/ 2 w 28"/>
                  <a:gd name="T19" fmla="*/ 9 h 19"/>
                  <a:gd name="T20" fmla="*/ 7 w 28"/>
                  <a:gd name="T21" fmla="*/ 11 h 19"/>
                  <a:gd name="T22" fmla="*/ 9 w 28"/>
                  <a:gd name="T23" fmla="*/ 9 h 19"/>
                  <a:gd name="T24" fmla="*/ 11 w 28"/>
                  <a:gd name="T25" fmla="*/ 13 h 19"/>
                  <a:gd name="T26" fmla="*/ 13 w 28"/>
                  <a:gd name="T27" fmla="*/ 13 h 19"/>
                  <a:gd name="T28" fmla="*/ 15 w 28"/>
                  <a:gd name="T29" fmla="*/ 17 h 19"/>
                  <a:gd name="T30" fmla="*/ 20 w 28"/>
                  <a:gd name="T31" fmla="*/ 19 h 19"/>
                  <a:gd name="T32" fmla="*/ 24 w 28"/>
                  <a:gd name="T33" fmla="*/ 17 h 19"/>
                  <a:gd name="T34" fmla="*/ 28 w 28"/>
                  <a:gd name="T35" fmla="*/ 15 h 19"/>
                  <a:gd name="T36" fmla="*/ 28 w 28"/>
                  <a:gd name="T37" fmla="*/ 13 h 19"/>
                  <a:gd name="T38" fmla="*/ 26 w 28"/>
                  <a:gd name="T39" fmla="*/ 9 h 19"/>
                  <a:gd name="T40" fmla="*/ 22 w 28"/>
                  <a:gd name="T41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9">
                    <a:moveTo>
                      <a:pt x="22" y="6"/>
                    </a:moveTo>
                    <a:lnTo>
                      <a:pt x="20" y="6"/>
                    </a:lnTo>
                    <a:lnTo>
                      <a:pt x="20" y="4"/>
                    </a:lnTo>
                    <a:lnTo>
                      <a:pt x="15" y="2"/>
                    </a:lnTo>
                    <a:lnTo>
                      <a:pt x="13" y="4"/>
                    </a:lnTo>
                    <a:lnTo>
                      <a:pt x="11" y="4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7" y="11"/>
                    </a:lnTo>
                    <a:lnTo>
                      <a:pt x="9" y="9"/>
                    </a:lnTo>
                    <a:lnTo>
                      <a:pt x="11" y="13"/>
                    </a:lnTo>
                    <a:lnTo>
                      <a:pt x="13" y="13"/>
                    </a:lnTo>
                    <a:lnTo>
                      <a:pt x="15" y="17"/>
                    </a:lnTo>
                    <a:lnTo>
                      <a:pt x="20" y="19"/>
                    </a:lnTo>
                    <a:lnTo>
                      <a:pt x="24" y="17"/>
                    </a:lnTo>
                    <a:lnTo>
                      <a:pt x="28" y="15"/>
                    </a:lnTo>
                    <a:lnTo>
                      <a:pt x="28" y="13"/>
                    </a:lnTo>
                    <a:lnTo>
                      <a:pt x="26" y="9"/>
                    </a:lnTo>
                    <a:lnTo>
                      <a:pt x="2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6" name="Freeform 6305">
                <a:extLst>
                  <a:ext uri="{FF2B5EF4-FFF2-40B4-BE49-F238E27FC236}">
                    <a16:creationId xmlns:a16="http://schemas.microsoft.com/office/drawing/2014/main" id="{76BCB8CD-C8B9-40ED-917C-AC1B1028E6E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25" y="2972"/>
                <a:ext cx="6" cy="8"/>
              </a:xfrm>
              <a:custGeom>
                <a:avLst/>
                <a:gdLst>
                  <a:gd name="T0" fmla="*/ 6 w 6"/>
                  <a:gd name="T1" fmla="*/ 2 h 8"/>
                  <a:gd name="T2" fmla="*/ 2 w 6"/>
                  <a:gd name="T3" fmla="*/ 0 h 8"/>
                  <a:gd name="T4" fmla="*/ 0 w 6"/>
                  <a:gd name="T5" fmla="*/ 2 h 8"/>
                  <a:gd name="T6" fmla="*/ 0 w 6"/>
                  <a:gd name="T7" fmla="*/ 8 h 8"/>
                  <a:gd name="T8" fmla="*/ 6 w 6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6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7" name="Freeform 6306">
                <a:extLst>
                  <a:ext uri="{FF2B5EF4-FFF2-40B4-BE49-F238E27FC236}">
                    <a16:creationId xmlns:a16="http://schemas.microsoft.com/office/drawing/2014/main" id="{6F04960E-B8C9-45C6-802E-CE542453AF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29" y="2888"/>
                <a:ext cx="13" cy="9"/>
              </a:xfrm>
              <a:custGeom>
                <a:avLst/>
                <a:gdLst>
                  <a:gd name="T0" fmla="*/ 5 w 13"/>
                  <a:gd name="T1" fmla="*/ 9 h 9"/>
                  <a:gd name="T2" fmla="*/ 7 w 13"/>
                  <a:gd name="T3" fmla="*/ 8 h 9"/>
                  <a:gd name="T4" fmla="*/ 13 w 13"/>
                  <a:gd name="T5" fmla="*/ 8 h 9"/>
                  <a:gd name="T6" fmla="*/ 13 w 13"/>
                  <a:gd name="T7" fmla="*/ 6 h 9"/>
                  <a:gd name="T8" fmla="*/ 9 w 13"/>
                  <a:gd name="T9" fmla="*/ 2 h 9"/>
                  <a:gd name="T10" fmla="*/ 5 w 13"/>
                  <a:gd name="T11" fmla="*/ 0 h 9"/>
                  <a:gd name="T12" fmla="*/ 0 w 13"/>
                  <a:gd name="T13" fmla="*/ 6 h 9"/>
                  <a:gd name="T14" fmla="*/ 2 w 13"/>
                  <a:gd name="T15" fmla="*/ 8 h 9"/>
                  <a:gd name="T16" fmla="*/ 5 w 13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lnTo>
                      <a:pt x="7" y="8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5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8" name="Freeform 6307">
                <a:extLst>
                  <a:ext uri="{FF2B5EF4-FFF2-40B4-BE49-F238E27FC236}">
                    <a16:creationId xmlns:a16="http://schemas.microsoft.com/office/drawing/2014/main" id="{02E613E2-6DB9-446F-B65F-28D9D64A4BD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21" y="2983"/>
                <a:ext cx="21" cy="6"/>
              </a:xfrm>
              <a:custGeom>
                <a:avLst/>
                <a:gdLst>
                  <a:gd name="T0" fmla="*/ 11 w 21"/>
                  <a:gd name="T1" fmla="*/ 6 h 6"/>
                  <a:gd name="T2" fmla="*/ 11 w 21"/>
                  <a:gd name="T3" fmla="*/ 2 h 6"/>
                  <a:gd name="T4" fmla="*/ 11 w 21"/>
                  <a:gd name="T5" fmla="*/ 4 h 6"/>
                  <a:gd name="T6" fmla="*/ 15 w 21"/>
                  <a:gd name="T7" fmla="*/ 6 h 6"/>
                  <a:gd name="T8" fmla="*/ 21 w 21"/>
                  <a:gd name="T9" fmla="*/ 4 h 6"/>
                  <a:gd name="T10" fmla="*/ 21 w 21"/>
                  <a:gd name="T11" fmla="*/ 0 h 6"/>
                  <a:gd name="T12" fmla="*/ 17 w 21"/>
                  <a:gd name="T13" fmla="*/ 0 h 6"/>
                  <a:gd name="T14" fmla="*/ 11 w 21"/>
                  <a:gd name="T15" fmla="*/ 0 h 6"/>
                  <a:gd name="T16" fmla="*/ 11 w 21"/>
                  <a:gd name="T17" fmla="*/ 0 h 6"/>
                  <a:gd name="T18" fmla="*/ 8 w 21"/>
                  <a:gd name="T19" fmla="*/ 2 h 6"/>
                  <a:gd name="T20" fmla="*/ 4 w 21"/>
                  <a:gd name="T21" fmla="*/ 0 h 6"/>
                  <a:gd name="T22" fmla="*/ 0 w 21"/>
                  <a:gd name="T23" fmla="*/ 2 h 6"/>
                  <a:gd name="T24" fmla="*/ 4 w 21"/>
                  <a:gd name="T25" fmla="*/ 4 h 6"/>
                  <a:gd name="T26" fmla="*/ 6 w 21"/>
                  <a:gd name="T27" fmla="*/ 2 h 6"/>
                  <a:gd name="T28" fmla="*/ 11 w 21"/>
                  <a:gd name="T2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6">
                    <a:moveTo>
                      <a:pt x="11" y="6"/>
                    </a:moveTo>
                    <a:lnTo>
                      <a:pt x="11" y="2"/>
                    </a:lnTo>
                    <a:lnTo>
                      <a:pt x="11" y="4"/>
                    </a:lnTo>
                    <a:lnTo>
                      <a:pt x="15" y="6"/>
                    </a:lnTo>
                    <a:lnTo>
                      <a:pt x="21" y="4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1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9" name="Freeform 6308">
                <a:extLst>
                  <a:ext uri="{FF2B5EF4-FFF2-40B4-BE49-F238E27FC236}">
                    <a16:creationId xmlns:a16="http://schemas.microsoft.com/office/drawing/2014/main" id="{BD63CB34-62AA-4E38-A4EC-F5E86525C42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42" y="2728"/>
                <a:ext cx="7" cy="13"/>
              </a:xfrm>
              <a:custGeom>
                <a:avLst/>
                <a:gdLst>
                  <a:gd name="T0" fmla="*/ 3 w 7"/>
                  <a:gd name="T1" fmla="*/ 9 h 13"/>
                  <a:gd name="T2" fmla="*/ 7 w 7"/>
                  <a:gd name="T3" fmla="*/ 13 h 13"/>
                  <a:gd name="T4" fmla="*/ 7 w 7"/>
                  <a:gd name="T5" fmla="*/ 7 h 13"/>
                  <a:gd name="T6" fmla="*/ 7 w 7"/>
                  <a:gd name="T7" fmla="*/ 4 h 13"/>
                  <a:gd name="T8" fmla="*/ 5 w 7"/>
                  <a:gd name="T9" fmla="*/ 4 h 13"/>
                  <a:gd name="T10" fmla="*/ 7 w 7"/>
                  <a:gd name="T11" fmla="*/ 0 h 13"/>
                  <a:gd name="T12" fmla="*/ 0 w 7"/>
                  <a:gd name="T13" fmla="*/ 4 h 13"/>
                  <a:gd name="T14" fmla="*/ 5 w 7"/>
                  <a:gd name="T15" fmla="*/ 5 h 13"/>
                  <a:gd name="T16" fmla="*/ 3 w 7"/>
                  <a:gd name="T17" fmla="*/ 5 h 13"/>
                  <a:gd name="T18" fmla="*/ 3 w 7"/>
                  <a:gd name="T1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13">
                    <a:moveTo>
                      <a:pt x="3" y="9"/>
                    </a:moveTo>
                    <a:lnTo>
                      <a:pt x="7" y="13"/>
                    </a:lnTo>
                    <a:lnTo>
                      <a:pt x="7" y="7"/>
                    </a:lnTo>
                    <a:lnTo>
                      <a:pt x="7" y="4"/>
                    </a:lnTo>
                    <a:lnTo>
                      <a:pt x="5" y="4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0" name="Freeform 6309">
                <a:extLst>
                  <a:ext uri="{FF2B5EF4-FFF2-40B4-BE49-F238E27FC236}">
                    <a16:creationId xmlns:a16="http://schemas.microsoft.com/office/drawing/2014/main" id="{1E5FC90E-90B8-4C8B-BAAF-B36DD477843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318" y="1309"/>
                <a:ext cx="2370" cy="2051"/>
              </a:xfrm>
              <a:custGeom>
                <a:avLst/>
                <a:gdLst>
                  <a:gd name="T0" fmla="*/ 905 w 1273"/>
                  <a:gd name="T1" fmla="*/ 830 h 1100"/>
                  <a:gd name="T2" fmla="*/ 902 w 1273"/>
                  <a:gd name="T3" fmla="*/ 755 h 1100"/>
                  <a:gd name="T4" fmla="*/ 918 w 1273"/>
                  <a:gd name="T5" fmla="*/ 676 h 1100"/>
                  <a:gd name="T6" fmla="*/ 1005 w 1273"/>
                  <a:gd name="T7" fmla="*/ 638 h 1100"/>
                  <a:gd name="T8" fmla="*/ 1006 w 1273"/>
                  <a:gd name="T9" fmla="*/ 530 h 1100"/>
                  <a:gd name="T10" fmla="*/ 1023 w 1273"/>
                  <a:gd name="T11" fmla="*/ 518 h 1100"/>
                  <a:gd name="T12" fmla="*/ 1083 w 1273"/>
                  <a:gd name="T13" fmla="*/ 448 h 1100"/>
                  <a:gd name="T14" fmla="*/ 1049 w 1273"/>
                  <a:gd name="T15" fmla="*/ 325 h 1100"/>
                  <a:gd name="T16" fmla="*/ 1123 w 1273"/>
                  <a:gd name="T17" fmla="*/ 239 h 1100"/>
                  <a:gd name="T18" fmla="*/ 1172 w 1273"/>
                  <a:gd name="T19" fmla="*/ 168 h 1100"/>
                  <a:gd name="T20" fmla="*/ 1205 w 1273"/>
                  <a:gd name="T21" fmla="*/ 341 h 1100"/>
                  <a:gd name="T22" fmla="*/ 1204 w 1273"/>
                  <a:gd name="T23" fmla="*/ 203 h 1100"/>
                  <a:gd name="T24" fmla="*/ 1224 w 1273"/>
                  <a:gd name="T25" fmla="*/ 66 h 1100"/>
                  <a:gd name="T26" fmla="*/ 1231 w 1273"/>
                  <a:gd name="T27" fmla="*/ 37 h 1100"/>
                  <a:gd name="T28" fmla="*/ 1097 w 1273"/>
                  <a:gd name="T29" fmla="*/ 34 h 1100"/>
                  <a:gd name="T30" fmla="*/ 903 w 1273"/>
                  <a:gd name="T31" fmla="*/ 46 h 1100"/>
                  <a:gd name="T32" fmla="*/ 829 w 1273"/>
                  <a:gd name="T33" fmla="*/ 49 h 1100"/>
                  <a:gd name="T34" fmla="*/ 722 w 1273"/>
                  <a:gd name="T35" fmla="*/ 82 h 1100"/>
                  <a:gd name="T36" fmla="*/ 661 w 1273"/>
                  <a:gd name="T37" fmla="*/ 7 h 1100"/>
                  <a:gd name="T38" fmla="*/ 595 w 1273"/>
                  <a:gd name="T39" fmla="*/ 69 h 1100"/>
                  <a:gd name="T40" fmla="*/ 582 w 1273"/>
                  <a:gd name="T41" fmla="*/ 139 h 1100"/>
                  <a:gd name="T42" fmla="*/ 584 w 1273"/>
                  <a:gd name="T43" fmla="*/ 200 h 1100"/>
                  <a:gd name="T44" fmla="*/ 506 w 1273"/>
                  <a:gd name="T45" fmla="*/ 166 h 1100"/>
                  <a:gd name="T46" fmla="*/ 475 w 1273"/>
                  <a:gd name="T47" fmla="*/ 205 h 1100"/>
                  <a:gd name="T48" fmla="*/ 391 w 1273"/>
                  <a:gd name="T49" fmla="*/ 239 h 1100"/>
                  <a:gd name="T50" fmla="*/ 349 w 1273"/>
                  <a:gd name="T51" fmla="*/ 254 h 1100"/>
                  <a:gd name="T52" fmla="*/ 288 w 1273"/>
                  <a:gd name="T53" fmla="*/ 196 h 1100"/>
                  <a:gd name="T54" fmla="*/ 242 w 1273"/>
                  <a:gd name="T55" fmla="*/ 207 h 1100"/>
                  <a:gd name="T56" fmla="*/ 211 w 1273"/>
                  <a:gd name="T57" fmla="*/ 241 h 1100"/>
                  <a:gd name="T58" fmla="*/ 165 w 1273"/>
                  <a:gd name="T59" fmla="*/ 308 h 1100"/>
                  <a:gd name="T60" fmla="*/ 210 w 1273"/>
                  <a:gd name="T61" fmla="*/ 382 h 1100"/>
                  <a:gd name="T62" fmla="*/ 171 w 1273"/>
                  <a:gd name="T63" fmla="*/ 404 h 1100"/>
                  <a:gd name="T64" fmla="*/ 116 w 1273"/>
                  <a:gd name="T65" fmla="*/ 496 h 1100"/>
                  <a:gd name="T66" fmla="*/ 150 w 1273"/>
                  <a:gd name="T67" fmla="*/ 506 h 1100"/>
                  <a:gd name="T68" fmla="*/ 252 w 1273"/>
                  <a:gd name="T69" fmla="*/ 525 h 1100"/>
                  <a:gd name="T70" fmla="*/ 273 w 1273"/>
                  <a:gd name="T71" fmla="*/ 545 h 1100"/>
                  <a:gd name="T72" fmla="*/ 287 w 1273"/>
                  <a:gd name="T73" fmla="*/ 526 h 1100"/>
                  <a:gd name="T74" fmla="*/ 324 w 1273"/>
                  <a:gd name="T75" fmla="*/ 556 h 1100"/>
                  <a:gd name="T76" fmla="*/ 270 w 1273"/>
                  <a:gd name="T77" fmla="*/ 606 h 1100"/>
                  <a:gd name="T78" fmla="*/ 95 w 1273"/>
                  <a:gd name="T79" fmla="*/ 568 h 1100"/>
                  <a:gd name="T80" fmla="*/ 21 w 1273"/>
                  <a:gd name="T81" fmla="*/ 758 h 1100"/>
                  <a:gd name="T82" fmla="*/ 196 w 1273"/>
                  <a:gd name="T83" fmla="*/ 848 h 1100"/>
                  <a:gd name="T84" fmla="*/ 271 w 1273"/>
                  <a:gd name="T85" fmla="*/ 1098 h 1100"/>
                  <a:gd name="T86" fmla="*/ 404 w 1273"/>
                  <a:gd name="T87" fmla="*/ 966 h 1100"/>
                  <a:gd name="T88" fmla="*/ 509 w 1273"/>
                  <a:gd name="T89" fmla="*/ 763 h 1100"/>
                  <a:gd name="T90" fmla="*/ 401 w 1273"/>
                  <a:gd name="T91" fmla="*/ 674 h 1100"/>
                  <a:gd name="T92" fmla="*/ 444 w 1273"/>
                  <a:gd name="T93" fmla="*/ 719 h 1100"/>
                  <a:gd name="T94" fmla="*/ 541 w 1273"/>
                  <a:gd name="T95" fmla="*/ 641 h 1100"/>
                  <a:gd name="T96" fmla="*/ 517 w 1273"/>
                  <a:gd name="T97" fmla="*/ 632 h 1100"/>
                  <a:gd name="T98" fmla="*/ 665 w 1273"/>
                  <a:gd name="T99" fmla="*/ 673 h 1100"/>
                  <a:gd name="T100" fmla="*/ 782 w 1273"/>
                  <a:gd name="T101" fmla="*/ 673 h 1100"/>
                  <a:gd name="T102" fmla="*/ 1244 w 1273"/>
                  <a:gd name="T103" fmla="*/ 124 h 1100"/>
                  <a:gd name="T104" fmla="*/ 905 w 1273"/>
                  <a:gd name="T105" fmla="*/ 67 h 1100"/>
                  <a:gd name="T106" fmla="*/ 163 w 1273"/>
                  <a:gd name="T107" fmla="*/ 322 h 1100"/>
                  <a:gd name="T108" fmla="*/ 235 w 1273"/>
                  <a:gd name="T109" fmla="*/ 205 h 1100"/>
                  <a:gd name="T110" fmla="*/ 288 w 1273"/>
                  <a:gd name="T111" fmla="*/ 544 h 1100"/>
                  <a:gd name="T112" fmla="*/ 258 w 1273"/>
                  <a:gd name="T113" fmla="*/ 391 h 1100"/>
                  <a:gd name="T114" fmla="*/ 235 w 1273"/>
                  <a:gd name="T115" fmla="*/ 375 h 1100"/>
                  <a:gd name="T116" fmla="*/ 273 w 1273"/>
                  <a:gd name="T117" fmla="*/ 264 h 1100"/>
                  <a:gd name="T118" fmla="*/ 306 w 1273"/>
                  <a:gd name="T119" fmla="*/ 325 h 1100"/>
                  <a:gd name="T120" fmla="*/ 333 w 1273"/>
                  <a:gd name="T121" fmla="*/ 520 h 1100"/>
                  <a:gd name="T122" fmla="*/ 357 w 1273"/>
                  <a:gd name="T123" fmla="*/ 484 h 1100"/>
                  <a:gd name="T124" fmla="*/ 605 w 1273"/>
                  <a:gd name="T125" fmla="*/ 163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73" h="1100">
                    <a:moveTo>
                      <a:pt x="841" y="713"/>
                    </a:moveTo>
                    <a:cubicBezTo>
                      <a:pt x="841" y="713"/>
                      <a:pt x="841" y="713"/>
                      <a:pt x="841" y="713"/>
                    </a:cubicBezTo>
                    <a:cubicBezTo>
                      <a:pt x="843" y="713"/>
                      <a:pt x="843" y="713"/>
                      <a:pt x="843" y="713"/>
                    </a:cubicBezTo>
                    <a:cubicBezTo>
                      <a:pt x="846" y="712"/>
                      <a:pt x="846" y="712"/>
                      <a:pt x="846" y="712"/>
                    </a:cubicBezTo>
                    <a:cubicBezTo>
                      <a:pt x="845" y="712"/>
                      <a:pt x="845" y="712"/>
                      <a:pt x="845" y="712"/>
                    </a:cubicBezTo>
                    <a:cubicBezTo>
                      <a:pt x="848" y="710"/>
                      <a:pt x="848" y="710"/>
                      <a:pt x="848" y="710"/>
                    </a:cubicBezTo>
                    <a:cubicBezTo>
                      <a:pt x="847" y="709"/>
                      <a:pt x="847" y="709"/>
                      <a:pt x="847" y="709"/>
                    </a:cubicBezTo>
                    <a:cubicBezTo>
                      <a:pt x="848" y="708"/>
                      <a:pt x="848" y="708"/>
                      <a:pt x="848" y="708"/>
                    </a:cubicBezTo>
                    <a:cubicBezTo>
                      <a:pt x="848" y="707"/>
                      <a:pt x="848" y="707"/>
                      <a:pt x="848" y="707"/>
                    </a:cubicBezTo>
                    <a:cubicBezTo>
                      <a:pt x="850" y="709"/>
                      <a:pt x="850" y="709"/>
                      <a:pt x="850" y="709"/>
                    </a:cubicBezTo>
                    <a:cubicBezTo>
                      <a:pt x="850" y="710"/>
                      <a:pt x="850" y="710"/>
                      <a:pt x="850" y="710"/>
                    </a:cubicBezTo>
                    <a:cubicBezTo>
                      <a:pt x="851" y="712"/>
                      <a:pt x="851" y="712"/>
                      <a:pt x="851" y="712"/>
                    </a:cubicBezTo>
                    <a:cubicBezTo>
                      <a:pt x="852" y="712"/>
                      <a:pt x="852" y="712"/>
                      <a:pt x="852" y="712"/>
                    </a:cubicBezTo>
                    <a:cubicBezTo>
                      <a:pt x="853" y="712"/>
                      <a:pt x="853" y="712"/>
                      <a:pt x="853" y="712"/>
                    </a:cubicBezTo>
                    <a:cubicBezTo>
                      <a:pt x="854" y="714"/>
                      <a:pt x="854" y="714"/>
                      <a:pt x="854" y="714"/>
                    </a:cubicBezTo>
                    <a:cubicBezTo>
                      <a:pt x="854" y="714"/>
                      <a:pt x="854" y="714"/>
                      <a:pt x="854" y="714"/>
                    </a:cubicBezTo>
                    <a:cubicBezTo>
                      <a:pt x="853" y="714"/>
                      <a:pt x="853" y="714"/>
                      <a:pt x="853" y="714"/>
                    </a:cubicBezTo>
                    <a:cubicBezTo>
                      <a:pt x="854" y="716"/>
                      <a:pt x="854" y="716"/>
                      <a:pt x="854" y="716"/>
                    </a:cubicBezTo>
                    <a:cubicBezTo>
                      <a:pt x="854" y="717"/>
                      <a:pt x="854" y="717"/>
                      <a:pt x="854" y="717"/>
                    </a:cubicBezTo>
                    <a:cubicBezTo>
                      <a:pt x="855" y="722"/>
                      <a:pt x="855" y="722"/>
                      <a:pt x="855" y="722"/>
                    </a:cubicBezTo>
                    <a:cubicBezTo>
                      <a:pt x="856" y="722"/>
                      <a:pt x="856" y="722"/>
                      <a:pt x="856" y="722"/>
                    </a:cubicBezTo>
                    <a:cubicBezTo>
                      <a:pt x="856" y="725"/>
                      <a:pt x="856" y="725"/>
                      <a:pt x="856" y="725"/>
                    </a:cubicBezTo>
                    <a:cubicBezTo>
                      <a:pt x="857" y="726"/>
                      <a:pt x="857" y="726"/>
                      <a:pt x="857" y="726"/>
                    </a:cubicBezTo>
                    <a:cubicBezTo>
                      <a:pt x="857" y="726"/>
                      <a:pt x="857" y="726"/>
                      <a:pt x="857" y="726"/>
                    </a:cubicBezTo>
                    <a:cubicBezTo>
                      <a:pt x="857" y="728"/>
                      <a:pt x="857" y="728"/>
                      <a:pt x="857" y="728"/>
                    </a:cubicBezTo>
                    <a:cubicBezTo>
                      <a:pt x="858" y="729"/>
                      <a:pt x="858" y="729"/>
                      <a:pt x="858" y="729"/>
                    </a:cubicBezTo>
                    <a:cubicBezTo>
                      <a:pt x="858" y="732"/>
                      <a:pt x="858" y="732"/>
                      <a:pt x="858" y="732"/>
                    </a:cubicBezTo>
                    <a:cubicBezTo>
                      <a:pt x="859" y="733"/>
                      <a:pt x="859" y="733"/>
                      <a:pt x="859" y="733"/>
                    </a:cubicBezTo>
                    <a:cubicBezTo>
                      <a:pt x="858" y="736"/>
                      <a:pt x="858" y="736"/>
                      <a:pt x="858" y="736"/>
                    </a:cubicBezTo>
                    <a:cubicBezTo>
                      <a:pt x="860" y="735"/>
                      <a:pt x="860" y="735"/>
                      <a:pt x="860" y="735"/>
                    </a:cubicBezTo>
                    <a:cubicBezTo>
                      <a:pt x="860" y="734"/>
                      <a:pt x="860" y="734"/>
                      <a:pt x="860" y="734"/>
                    </a:cubicBezTo>
                    <a:cubicBezTo>
                      <a:pt x="861" y="735"/>
                      <a:pt x="861" y="735"/>
                      <a:pt x="861" y="735"/>
                    </a:cubicBezTo>
                    <a:cubicBezTo>
                      <a:pt x="862" y="736"/>
                      <a:pt x="862" y="736"/>
                      <a:pt x="862" y="736"/>
                    </a:cubicBezTo>
                    <a:cubicBezTo>
                      <a:pt x="862" y="741"/>
                      <a:pt x="862" y="741"/>
                      <a:pt x="862" y="741"/>
                    </a:cubicBezTo>
                    <a:cubicBezTo>
                      <a:pt x="863" y="741"/>
                      <a:pt x="863" y="741"/>
                      <a:pt x="863" y="741"/>
                    </a:cubicBezTo>
                    <a:cubicBezTo>
                      <a:pt x="863" y="742"/>
                      <a:pt x="863" y="742"/>
                      <a:pt x="863" y="742"/>
                    </a:cubicBezTo>
                    <a:cubicBezTo>
                      <a:pt x="863" y="743"/>
                      <a:pt x="863" y="743"/>
                      <a:pt x="863" y="743"/>
                    </a:cubicBezTo>
                    <a:cubicBezTo>
                      <a:pt x="863" y="745"/>
                      <a:pt x="863" y="745"/>
                      <a:pt x="863" y="745"/>
                    </a:cubicBezTo>
                    <a:cubicBezTo>
                      <a:pt x="864" y="746"/>
                      <a:pt x="864" y="746"/>
                      <a:pt x="864" y="746"/>
                    </a:cubicBezTo>
                    <a:cubicBezTo>
                      <a:pt x="864" y="747"/>
                      <a:pt x="864" y="747"/>
                      <a:pt x="864" y="747"/>
                    </a:cubicBezTo>
                    <a:cubicBezTo>
                      <a:pt x="864" y="748"/>
                      <a:pt x="864" y="748"/>
                      <a:pt x="864" y="748"/>
                    </a:cubicBezTo>
                    <a:cubicBezTo>
                      <a:pt x="864" y="750"/>
                      <a:pt x="864" y="750"/>
                      <a:pt x="864" y="750"/>
                    </a:cubicBezTo>
                    <a:cubicBezTo>
                      <a:pt x="864" y="750"/>
                      <a:pt x="864" y="750"/>
                      <a:pt x="864" y="750"/>
                    </a:cubicBezTo>
                    <a:cubicBezTo>
                      <a:pt x="864" y="751"/>
                      <a:pt x="864" y="751"/>
                      <a:pt x="864" y="751"/>
                    </a:cubicBezTo>
                    <a:cubicBezTo>
                      <a:pt x="863" y="753"/>
                      <a:pt x="863" y="753"/>
                      <a:pt x="863" y="753"/>
                    </a:cubicBezTo>
                    <a:cubicBezTo>
                      <a:pt x="864" y="754"/>
                      <a:pt x="864" y="754"/>
                      <a:pt x="864" y="754"/>
                    </a:cubicBezTo>
                    <a:cubicBezTo>
                      <a:pt x="864" y="754"/>
                      <a:pt x="864" y="754"/>
                      <a:pt x="864" y="754"/>
                    </a:cubicBezTo>
                    <a:cubicBezTo>
                      <a:pt x="863" y="756"/>
                      <a:pt x="863" y="756"/>
                      <a:pt x="863" y="756"/>
                    </a:cubicBezTo>
                    <a:cubicBezTo>
                      <a:pt x="863" y="756"/>
                      <a:pt x="863" y="756"/>
                      <a:pt x="863" y="756"/>
                    </a:cubicBezTo>
                    <a:cubicBezTo>
                      <a:pt x="862" y="755"/>
                      <a:pt x="862" y="755"/>
                      <a:pt x="862" y="755"/>
                    </a:cubicBezTo>
                    <a:cubicBezTo>
                      <a:pt x="862" y="757"/>
                      <a:pt x="862" y="757"/>
                      <a:pt x="862" y="757"/>
                    </a:cubicBezTo>
                    <a:cubicBezTo>
                      <a:pt x="862" y="758"/>
                      <a:pt x="862" y="758"/>
                      <a:pt x="862" y="758"/>
                    </a:cubicBezTo>
                    <a:cubicBezTo>
                      <a:pt x="862" y="760"/>
                      <a:pt x="862" y="760"/>
                      <a:pt x="862" y="760"/>
                    </a:cubicBezTo>
                    <a:cubicBezTo>
                      <a:pt x="863" y="763"/>
                      <a:pt x="863" y="763"/>
                      <a:pt x="863" y="763"/>
                    </a:cubicBezTo>
                    <a:cubicBezTo>
                      <a:pt x="863" y="764"/>
                      <a:pt x="863" y="764"/>
                      <a:pt x="863" y="764"/>
                    </a:cubicBezTo>
                    <a:cubicBezTo>
                      <a:pt x="862" y="765"/>
                      <a:pt x="862" y="765"/>
                      <a:pt x="862" y="765"/>
                    </a:cubicBezTo>
                    <a:cubicBezTo>
                      <a:pt x="862" y="765"/>
                      <a:pt x="862" y="765"/>
                      <a:pt x="862" y="765"/>
                    </a:cubicBezTo>
                    <a:cubicBezTo>
                      <a:pt x="862" y="768"/>
                      <a:pt x="862" y="768"/>
                      <a:pt x="862" y="768"/>
                    </a:cubicBezTo>
                    <a:cubicBezTo>
                      <a:pt x="861" y="769"/>
                      <a:pt x="861" y="769"/>
                      <a:pt x="861" y="769"/>
                    </a:cubicBezTo>
                    <a:cubicBezTo>
                      <a:pt x="862" y="771"/>
                      <a:pt x="862" y="771"/>
                      <a:pt x="862" y="771"/>
                    </a:cubicBezTo>
                    <a:cubicBezTo>
                      <a:pt x="861" y="772"/>
                      <a:pt x="861" y="772"/>
                      <a:pt x="861" y="772"/>
                    </a:cubicBezTo>
                    <a:cubicBezTo>
                      <a:pt x="862" y="774"/>
                      <a:pt x="862" y="774"/>
                      <a:pt x="862" y="774"/>
                    </a:cubicBezTo>
                    <a:cubicBezTo>
                      <a:pt x="862" y="775"/>
                      <a:pt x="862" y="775"/>
                      <a:pt x="862" y="775"/>
                    </a:cubicBezTo>
                    <a:cubicBezTo>
                      <a:pt x="862" y="777"/>
                      <a:pt x="862" y="777"/>
                      <a:pt x="862" y="777"/>
                    </a:cubicBezTo>
                    <a:cubicBezTo>
                      <a:pt x="862" y="777"/>
                      <a:pt x="862" y="777"/>
                      <a:pt x="862" y="777"/>
                    </a:cubicBezTo>
                    <a:cubicBezTo>
                      <a:pt x="862" y="781"/>
                      <a:pt x="862" y="781"/>
                      <a:pt x="862" y="781"/>
                    </a:cubicBezTo>
                    <a:cubicBezTo>
                      <a:pt x="864" y="778"/>
                      <a:pt x="864" y="778"/>
                      <a:pt x="864" y="778"/>
                    </a:cubicBezTo>
                    <a:cubicBezTo>
                      <a:pt x="864" y="776"/>
                      <a:pt x="864" y="776"/>
                      <a:pt x="864" y="776"/>
                    </a:cubicBezTo>
                    <a:cubicBezTo>
                      <a:pt x="864" y="776"/>
                      <a:pt x="864" y="776"/>
                      <a:pt x="864" y="776"/>
                    </a:cubicBezTo>
                    <a:cubicBezTo>
                      <a:pt x="864" y="774"/>
                      <a:pt x="864" y="774"/>
                      <a:pt x="864" y="774"/>
                    </a:cubicBezTo>
                    <a:cubicBezTo>
                      <a:pt x="865" y="774"/>
                      <a:pt x="865" y="774"/>
                      <a:pt x="865" y="774"/>
                    </a:cubicBezTo>
                    <a:cubicBezTo>
                      <a:pt x="865" y="774"/>
                      <a:pt x="865" y="774"/>
                      <a:pt x="865" y="774"/>
                    </a:cubicBezTo>
                    <a:cubicBezTo>
                      <a:pt x="865" y="775"/>
                      <a:pt x="865" y="775"/>
                      <a:pt x="865" y="775"/>
                    </a:cubicBezTo>
                    <a:cubicBezTo>
                      <a:pt x="865" y="776"/>
                      <a:pt x="865" y="776"/>
                      <a:pt x="865" y="776"/>
                    </a:cubicBezTo>
                    <a:cubicBezTo>
                      <a:pt x="867" y="776"/>
                      <a:pt x="867" y="776"/>
                      <a:pt x="867" y="776"/>
                    </a:cubicBezTo>
                    <a:cubicBezTo>
                      <a:pt x="868" y="779"/>
                      <a:pt x="868" y="779"/>
                      <a:pt x="868" y="779"/>
                    </a:cubicBezTo>
                    <a:cubicBezTo>
                      <a:pt x="867" y="779"/>
                      <a:pt x="867" y="779"/>
                      <a:pt x="867" y="779"/>
                    </a:cubicBezTo>
                    <a:cubicBezTo>
                      <a:pt x="868" y="784"/>
                      <a:pt x="868" y="784"/>
                      <a:pt x="868" y="784"/>
                    </a:cubicBezTo>
                    <a:cubicBezTo>
                      <a:pt x="869" y="780"/>
                      <a:pt x="869" y="780"/>
                      <a:pt x="869" y="780"/>
                    </a:cubicBezTo>
                    <a:cubicBezTo>
                      <a:pt x="869" y="779"/>
                      <a:pt x="869" y="779"/>
                      <a:pt x="869" y="779"/>
                    </a:cubicBezTo>
                    <a:cubicBezTo>
                      <a:pt x="869" y="779"/>
                      <a:pt x="869" y="779"/>
                      <a:pt x="869" y="779"/>
                    </a:cubicBezTo>
                    <a:cubicBezTo>
                      <a:pt x="870" y="781"/>
                      <a:pt x="870" y="781"/>
                      <a:pt x="870" y="781"/>
                    </a:cubicBezTo>
                    <a:cubicBezTo>
                      <a:pt x="870" y="782"/>
                      <a:pt x="870" y="782"/>
                      <a:pt x="870" y="782"/>
                    </a:cubicBezTo>
                    <a:cubicBezTo>
                      <a:pt x="872" y="782"/>
                      <a:pt x="872" y="782"/>
                      <a:pt x="872" y="782"/>
                    </a:cubicBezTo>
                    <a:cubicBezTo>
                      <a:pt x="872" y="784"/>
                      <a:pt x="872" y="784"/>
                      <a:pt x="872" y="784"/>
                    </a:cubicBezTo>
                    <a:cubicBezTo>
                      <a:pt x="873" y="784"/>
                      <a:pt x="873" y="784"/>
                      <a:pt x="873" y="784"/>
                    </a:cubicBezTo>
                    <a:cubicBezTo>
                      <a:pt x="872" y="785"/>
                      <a:pt x="872" y="785"/>
                      <a:pt x="872" y="785"/>
                    </a:cubicBezTo>
                    <a:cubicBezTo>
                      <a:pt x="873" y="786"/>
                      <a:pt x="873" y="786"/>
                      <a:pt x="873" y="786"/>
                    </a:cubicBezTo>
                    <a:cubicBezTo>
                      <a:pt x="873" y="786"/>
                      <a:pt x="873" y="786"/>
                      <a:pt x="873" y="786"/>
                    </a:cubicBezTo>
                    <a:cubicBezTo>
                      <a:pt x="872" y="786"/>
                      <a:pt x="872" y="786"/>
                      <a:pt x="872" y="786"/>
                    </a:cubicBezTo>
                    <a:cubicBezTo>
                      <a:pt x="873" y="788"/>
                      <a:pt x="873" y="788"/>
                      <a:pt x="873" y="788"/>
                    </a:cubicBezTo>
                    <a:cubicBezTo>
                      <a:pt x="874" y="788"/>
                      <a:pt x="874" y="788"/>
                      <a:pt x="874" y="788"/>
                    </a:cubicBezTo>
                    <a:cubicBezTo>
                      <a:pt x="874" y="787"/>
                      <a:pt x="874" y="787"/>
                      <a:pt x="874" y="787"/>
                    </a:cubicBezTo>
                    <a:cubicBezTo>
                      <a:pt x="876" y="788"/>
                      <a:pt x="876" y="788"/>
                      <a:pt x="876" y="788"/>
                    </a:cubicBezTo>
                    <a:cubicBezTo>
                      <a:pt x="876" y="789"/>
                      <a:pt x="876" y="789"/>
                      <a:pt x="876" y="789"/>
                    </a:cubicBezTo>
                    <a:cubicBezTo>
                      <a:pt x="876" y="789"/>
                      <a:pt x="876" y="789"/>
                      <a:pt x="876" y="789"/>
                    </a:cubicBezTo>
                    <a:cubicBezTo>
                      <a:pt x="877" y="789"/>
                      <a:pt x="877" y="789"/>
                      <a:pt x="877" y="789"/>
                    </a:cubicBezTo>
                    <a:cubicBezTo>
                      <a:pt x="877" y="790"/>
                      <a:pt x="877" y="790"/>
                      <a:pt x="877" y="790"/>
                    </a:cubicBezTo>
                    <a:cubicBezTo>
                      <a:pt x="877" y="790"/>
                      <a:pt x="877" y="790"/>
                      <a:pt x="877" y="790"/>
                    </a:cubicBezTo>
                    <a:cubicBezTo>
                      <a:pt x="878" y="791"/>
                      <a:pt x="878" y="791"/>
                      <a:pt x="878" y="791"/>
                    </a:cubicBezTo>
                    <a:cubicBezTo>
                      <a:pt x="878" y="796"/>
                      <a:pt x="878" y="796"/>
                      <a:pt x="878" y="796"/>
                    </a:cubicBezTo>
                    <a:cubicBezTo>
                      <a:pt x="878" y="794"/>
                      <a:pt x="878" y="794"/>
                      <a:pt x="878" y="794"/>
                    </a:cubicBezTo>
                    <a:cubicBezTo>
                      <a:pt x="876" y="794"/>
                      <a:pt x="876" y="794"/>
                      <a:pt x="876" y="794"/>
                    </a:cubicBezTo>
                    <a:cubicBezTo>
                      <a:pt x="876" y="796"/>
                      <a:pt x="876" y="796"/>
                      <a:pt x="876" y="796"/>
                    </a:cubicBezTo>
                    <a:cubicBezTo>
                      <a:pt x="878" y="798"/>
                      <a:pt x="878" y="798"/>
                      <a:pt x="878" y="798"/>
                    </a:cubicBezTo>
                    <a:cubicBezTo>
                      <a:pt x="879" y="797"/>
                      <a:pt x="879" y="797"/>
                      <a:pt x="879" y="797"/>
                    </a:cubicBezTo>
                    <a:cubicBezTo>
                      <a:pt x="880" y="799"/>
                      <a:pt x="880" y="799"/>
                      <a:pt x="880" y="799"/>
                    </a:cubicBezTo>
                    <a:cubicBezTo>
                      <a:pt x="880" y="801"/>
                      <a:pt x="880" y="801"/>
                      <a:pt x="880" y="801"/>
                    </a:cubicBezTo>
                    <a:cubicBezTo>
                      <a:pt x="880" y="803"/>
                      <a:pt x="880" y="803"/>
                      <a:pt x="880" y="803"/>
                    </a:cubicBezTo>
                    <a:cubicBezTo>
                      <a:pt x="880" y="803"/>
                      <a:pt x="880" y="803"/>
                      <a:pt x="880" y="803"/>
                    </a:cubicBezTo>
                    <a:cubicBezTo>
                      <a:pt x="880" y="805"/>
                      <a:pt x="880" y="805"/>
                      <a:pt x="880" y="805"/>
                    </a:cubicBezTo>
                    <a:cubicBezTo>
                      <a:pt x="881" y="806"/>
                      <a:pt x="881" y="806"/>
                      <a:pt x="881" y="806"/>
                    </a:cubicBezTo>
                    <a:cubicBezTo>
                      <a:pt x="880" y="807"/>
                      <a:pt x="880" y="807"/>
                      <a:pt x="880" y="807"/>
                    </a:cubicBezTo>
                    <a:cubicBezTo>
                      <a:pt x="882" y="808"/>
                      <a:pt x="882" y="808"/>
                      <a:pt x="882" y="808"/>
                    </a:cubicBezTo>
                    <a:cubicBezTo>
                      <a:pt x="884" y="810"/>
                      <a:pt x="884" y="810"/>
                      <a:pt x="884" y="810"/>
                    </a:cubicBezTo>
                    <a:cubicBezTo>
                      <a:pt x="885" y="812"/>
                      <a:pt x="885" y="812"/>
                      <a:pt x="885" y="812"/>
                    </a:cubicBezTo>
                    <a:cubicBezTo>
                      <a:pt x="886" y="812"/>
                      <a:pt x="886" y="812"/>
                      <a:pt x="886" y="812"/>
                    </a:cubicBezTo>
                    <a:cubicBezTo>
                      <a:pt x="887" y="813"/>
                      <a:pt x="887" y="813"/>
                      <a:pt x="887" y="813"/>
                    </a:cubicBezTo>
                    <a:cubicBezTo>
                      <a:pt x="886" y="814"/>
                      <a:pt x="886" y="814"/>
                      <a:pt x="886" y="814"/>
                    </a:cubicBezTo>
                    <a:cubicBezTo>
                      <a:pt x="886" y="816"/>
                      <a:pt x="886" y="816"/>
                      <a:pt x="886" y="816"/>
                    </a:cubicBezTo>
                    <a:cubicBezTo>
                      <a:pt x="887" y="817"/>
                      <a:pt x="887" y="817"/>
                      <a:pt x="887" y="817"/>
                    </a:cubicBezTo>
                    <a:cubicBezTo>
                      <a:pt x="890" y="818"/>
                      <a:pt x="890" y="818"/>
                      <a:pt x="890" y="818"/>
                    </a:cubicBezTo>
                    <a:cubicBezTo>
                      <a:pt x="892" y="819"/>
                      <a:pt x="892" y="819"/>
                      <a:pt x="892" y="819"/>
                    </a:cubicBezTo>
                    <a:cubicBezTo>
                      <a:pt x="891" y="820"/>
                      <a:pt x="891" y="820"/>
                      <a:pt x="891" y="820"/>
                    </a:cubicBezTo>
                    <a:cubicBezTo>
                      <a:pt x="894" y="823"/>
                      <a:pt x="894" y="823"/>
                      <a:pt x="894" y="823"/>
                    </a:cubicBezTo>
                    <a:cubicBezTo>
                      <a:pt x="895" y="823"/>
                      <a:pt x="895" y="823"/>
                      <a:pt x="895" y="823"/>
                    </a:cubicBezTo>
                    <a:cubicBezTo>
                      <a:pt x="896" y="823"/>
                      <a:pt x="896" y="823"/>
                      <a:pt x="896" y="823"/>
                    </a:cubicBezTo>
                    <a:cubicBezTo>
                      <a:pt x="896" y="823"/>
                      <a:pt x="896" y="823"/>
                      <a:pt x="896" y="823"/>
                    </a:cubicBezTo>
                    <a:cubicBezTo>
                      <a:pt x="897" y="824"/>
                      <a:pt x="897" y="824"/>
                      <a:pt x="897" y="824"/>
                    </a:cubicBezTo>
                    <a:cubicBezTo>
                      <a:pt x="900" y="825"/>
                      <a:pt x="900" y="825"/>
                      <a:pt x="900" y="825"/>
                    </a:cubicBezTo>
                    <a:cubicBezTo>
                      <a:pt x="902" y="826"/>
                      <a:pt x="902" y="826"/>
                      <a:pt x="902" y="826"/>
                    </a:cubicBezTo>
                    <a:cubicBezTo>
                      <a:pt x="903" y="827"/>
                      <a:pt x="903" y="827"/>
                      <a:pt x="903" y="827"/>
                    </a:cubicBezTo>
                    <a:cubicBezTo>
                      <a:pt x="905" y="828"/>
                      <a:pt x="905" y="828"/>
                      <a:pt x="905" y="828"/>
                    </a:cubicBezTo>
                    <a:cubicBezTo>
                      <a:pt x="905" y="828"/>
                      <a:pt x="905" y="828"/>
                      <a:pt x="905" y="828"/>
                    </a:cubicBezTo>
                    <a:cubicBezTo>
                      <a:pt x="906" y="828"/>
                      <a:pt x="906" y="828"/>
                      <a:pt x="906" y="828"/>
                    </a:cubicBezTo>
                    <a:cubicBezTo>
                      <a:pt x="908" y="827"/>
                      <a:pt x="908" y="827"/>
                      <a:pt x="908" y="827"/>
                    </a:cubicBezTo>
                    <a:cubicBezTo>
                      <a:pt x="908" y="827"/>
                      <a:pt x="908" y="827"/>
                      <a:pt x="908" y="827"/>
                    </a:cubicBezTo>
                    <a:cubicBezTo>
                      <a:pt x="905" y="830"/>
                      <a:pt x="905" y="830"/>
                      <a:pt x="905" y="830"/>
                    </a:cubicBezTo>
                    <a:cubicBezTo>
                      <a:pt x="908" y="831"/>
                      <a:pt x="908" y="831"/>
                      <a:pt x="908" y="831"/>
                    </a:cubicBezTo>
                    <a:cubicBezTo>
                      <a:pt x="909" y="830"/>
                      <a:pt x="909" y="830"/>
                      <a:pt x="909" y="830"/>
                    </a:cubicBezTo>
                    <a:cubicBezTo>
                      <a:pt x="910" y="831"/>
                      <a:pt x="910" y="831"/>
                      <a:pt x="910" y="831"/>
                    </a:cubicBezTo>
                    <a:cubicBezTo>
                      <a:pt x="911" y="833"/>
                      <a:pt x="911" y="833"/>
                      <a:pt x="911" y="833"/>
                    </a:cubicBezTo>
                    <a:cubicBezTo>
                      <a:pt x="913" y="832"/>
                      <a:pt x="913" y="832"/>
                      <a:pt x="913" y="832"/>
                    </a:cubicBezTo>
                    <a:cubicBezTo>
                      <a:pt x="913" y="829"/>
                      <a:pt x="913" y="829"/>
                      <a:pt x="913" y="829"/>
                    </a:cubicBezTo>
                    <a:cubicBezTo>
                      <a:pt x="913" y="829"/>
                      <a:pt x="913" y="829"/>
                      <a:pt x="913" y="829"/>
                    </a:cubicBezTo>
                    <a:cubicBezTo>
                      <a:pt x="914" y="827"/>
                      <a:pt x="914" y="827"/>
                      <a:pt x="914" y="827"/>
                    </a:cubicBezTo>
                    <a:cubicBezTo>
                      <a:pt x="912" y="827"/>
                      <a:pt x="912" y="827"/>
                      <a:pt x="912" y="827"/>
                    </a:cubicBezTo>
                    <a:cubicBezTo>
                      <a:pt x="911" y="828"/>
                      <a:pt x="911" y="828"/>
                      <a:pt x="911" y="828"/>
                    </a:cubicBezTo>
                    <a:cubicBezTo>
                      <a:pt x="910" y="828"/>
                      <a:pt x="910" y="828"/>
                      <a:pt x="910" y="828"/>
                    </a:cubicBezTo>
                    <a:cubicBezTo>
                      <a:pt x="909" y="829"/>
                      <a:pt x="909" y="829"/>
                      <a:pt x="909" y="829"/>
                    </a:cubicBezTo>
                    <a:cubicBezTo>
                      <a:pt x="909" y="827"/>
                      <a:pt x="909" y="827"/>
                      <a:pt x="909" y="827"/>
                    </a:cubicBezTo>
                    <a:cubicBezTo>
                      <a:pt x="910" y="827"/>
                      <a:pt x="910" y="827"/>
                      <a:pt x="910" y="827"/>
                    </a:cubicBezTo>
                    <a:cubicBezTo>
                      <a:pt x="910" y="825"/>
                      <a:pt x="910" y="825"/>
                      <a:pt x="910" y="825"/>
                    </a:cubicBezTo>
                    <a:cubicBezTo>
                      <a:pt x="908" y="821"/>
                      <a:pt x="908" y="821"/>
                      <a:pt x="908" y="821"/>
                    </a:cubicBezTo>
                    <a:cubicBezTo>
                      <a:pt x="908" y="821"/>
                      <a:pt x="908" y="821"/>
                      <a:pt x="908" y="821"/>
                    </a:cubicBezTo>
                    <a:cubicBezTo>
                      <a:pt x="908" y="821"/>
                      <a:pt x="908" y="821"/>
                      <a:pt x="908" y="821"/>
                    </a:cubicBezTo>
                    <a:cubicBezTo>
                      <a:pt x="907" y="820"/>
                      <a:pt x="907" y="820"/>
                      <a:pt x="907" y="820"/>
                    </a:cubicBezTo>
                    <a:cubicBezTo>
                      <a:pt x="907" y="820"/>
                      <a:pt x="907" y="820"/>
                      <a:pt x="907" y="820"/>
                    </a:cubicBezTo>
                    <a:cubicBezTo>
                      <a:pt x="907" y="818"/>
                      <a:pt x="907" y="818"/>
                      <a:pt x="907" y="818"/>
                    </a:cubicBezTo>
                    <a:cubicBezTo>
                      <a:pt x="907" y="817"/>
                      <a:pt x="907" y="817"/>
                      <a:pt x="907" y="817"/>
                    </a:cubicBezTo>
                    <a:cubicBezTo>
                      <a:pt x="906" y="816"/>
                      <a:pt x="906" y="816"/>
                      <a:pt x="906" y="816"/>
                    </a:cubicBezTo>
                    <a:cubicBezTo>
                      <a:pt x="905" y="816"/>
                      <a:pt x="905" y="816"/>
                      <a:pt x="905" y="816"/>
                    </a:cubicBezTo>
                    <a:cubicBezTo>
                      <a:pt x="903" y="815"/>
                      <a:pt x="903" y="815"/>
                      <a:pt x="903" y="815"/>
                    </a:cubicBezTo>
                    <a:cubicBezTo>
                      <a:pt x="903" y="813"/>
                      <a:pt x="903" y="813"/>
                      <a:pt x="903" y="813"/>
                    </a:cubicBezTo>
                    <a:cubicBezTo>
                      <a:pt x="903" y="810"/>
                      <a:pt x="903" y="810"/>
                      <a:pt x="903" y="810"/>
                    </a:cubicBezTo>
                    <a:cubicBezTo>
                      <a:pt x="902" y="809"/>
                      <a:pt x="902" y="809"/>
                      <a:pt x="902" y="809"/>
                    </a:cubicBezTo>
                    <a:cubicBezTo>
                      <a:pt x="902" y="808"/>
                      <a:pt x="902" y="808"/>
                      <a:pt x="902" y="808"/>
                    </a:cubicBezTo>
                    <a:cubicBezTo>
                      <a:pt x="902" y="807"/>
                      <a:pt x="902" y="807"/>
                      <a:pt x="902" y="807"/>
                    </a:cubicBezTo>
                    <a:cubicBezTo>
                      <a:pt x="902" y="804"/>
                      <a:pt x="902" y="804"/>
                      <a:pt x="902" y="804"/>
                    </a:cubicBezTo>
                    <a:cubicBezTo>
                      <a:pt x="903" y="803"/>
                      <a:pt x="903" y="803"/>
                      <a:pt x="903" y="803"/>
                    </a:cubicBezTo>
                    <a:cubicBezTo>
                      <a:pt x="902" y="800"/>
                      <a:pt x="902" y="800"/>
                      <a:pt x="902" y="800"/>
                    </a:cubicBezTo>
                    <a:cubicBezTo>
                      <a:pt x="900" y="797"/>
                      <a:pt x="900" y="797"/>
                      <a:pt x="900" y="797"/>
                    </a:cubicBezTo>
                    <a:cubicBezTo>
                      <a:pt x="895" y="791"/>
                      <a:pt x="895" y="791"/>
                      <a:pt x="895" y="791"/>
                    </a:cubicBezTo>
                    <a:cubicBezTo>
                      <a:pt x="894" y="789"/>
                      <a:pt x="894" y="789"/>
                      <a:pt x="894" y="789"/>
                    </a:cubicBezTo>
                    <a:cubicBezTo>
                      <a:pt x="892" y="789"/>
                      <a:pt x="892" y="789"/>
                      <a:pt x="892" y="789"/>
                    </a:cubicBezTo>
                    <a:cubicBezTo>
                      <a:pt x="892" y="790"/>
                      <a:pt x="892" y="790"/>
                      <a:pt x="892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0" y="789"/>
                      <a:pt x="890" y="789"/>
                      <a:pt x="890" y="789"/>
                    </a:cubicBezTo>
                    <a:cubicBezTo>
                      <a:pt x="889" y="788"/>
                      <a:pt x="889" y="788"/>
                      <a:pt x="889" y="788"/>
                    </a:cubicBezTo>
                    <a:cubicBezTo>
                      <a:pt x="888" y="786"/>
                      <a:pt x="888" y="786"/>
                      <a:pt x="888" y="786"/>
                    </a:cubicBezTo>
                    <a:cubicBezTo>
                      <a:pt x="886" y="785"/>
                      <a:pt x="886" y="785"/>
                      <a:pt x="886" y="785"/>
                    </a:cubicBezTo>
                    <a:cubicBezTo>
                      <a:pt x="885" y="785"/>
                      <a:pt x="885" y="785"/>
                      <a:pt x="885" y="785"/>
                    </a:cubicBezTo>
                    <a:cubicBezTo>
                      <a:pt x="884" y="785"/>
                      <a:pt x="884" y="785"/>
                      <a:pt x="884" y="785"/>
                    </a:cubicBezTo>
                    <a:cubicBezTo>
                      <a:pt x="882" y="783"/>
                      <a:pt x="882" y="783"/>
                      <a:pt x="882" y="783"/>
                    </a:cubicBezTo>
                    <a:cubicBezTo>
                      <a:pt x="881" y="782"/>
                      <a:pt x="881" y="782"/>
                      <a:pt x="881" y="782"/>
                    </a:cubicBezTo>
                    <a:cubicBezTo>
                      <a:pt x="881" y="781"/>
                      <a:pt x="881" y="781"/>
                      <a:pt x="881" y="781"/>
                    </a:cubicBezTo>
                    <a:cubicBezTo>
                      <a:pt x="879" y="780"/>
                      <a:pt x="879" y="780"/>
                      <a:pt x="879" y="780"/>
                    </a:cubicBezTo>
                    <a:cubicBezTo>
                      <a:pt x="880" y="779"/>
                      <a:pt x="880" y="779"/>
                      <a:pt x="880" y="779"/>
                    </a:cubicBezTo>
                    <a:cubicBezTo>
                      <a:pt x="879" y="775"/>
                      <a:pt x="879" y="775"/>
                      <a:pt x="879" y="775"/>
                    </a:cubicBezTo>
                    <a:cubicBezTo>
                      <a:pt x="879" y="775"/>
                      <a:pt x="879" y="775"/>
                      <a:pt x="879" y="775"/>
                    </a:cubicBezTo>
                    <a:cubicBezTo>
                      <a:pt x="879" y="774"/>
                      <a:pt x="879" y="774"/>
                      <a:pt x="879" y="774"/>
                    </a:cubicBezTo>
                    <a:cubicBezTo>
                      <a:pt x="878" y="773"/>
                      <a:pt x="878" y="773"/>
                      <a:pt x="878" y="773"/>
                    </a:cubicBezTo>
                    <a:cubicBezTo>
                      <a:pt x="877" y="769"/>
                      <a:pt x="877" y="769"/>
                      <a:pt x="877" y="769"/>
                    </a:cubicBezTo>
                    <a:cubicBezTo>
                      <a:pt x="876" y="772"/>
                      <a:pt x="876" y="772"/>
                      <a:pt x="876" y="772"/>
                    </a:cubicBezTo>
                    <a:cubicBezTo>
                      <a:pt x="876" y="771"/>
                      <a:pt x="876" y="771"/>
                      <a:pt x="876" y="771"/>
                    </a:cubicBezTo>
                    <a:cubicBezTo>
                      <a:pt x="875" y="771"/>
                      <a:pt x="875" y="771"/>
                      <a:pt x="875" y="771"/>
                    </a:cubicBezTo>
                    <a:cubicBezTo>
                      <a:pt x="875" y="770"/>
                      <a:pt x="875" y="770"/>
                      <a:pt x="875" y="770"/>
                    </a:cubicBezTo>
                    <a:cubicBezTo>
                      <a:pt x="875" y="769"/>
                      <a:pt x="875" y="769"/>
                      <a:pt x="875" y="769"/>
                    </a:cubicBezTo>
                    <a:cubicBezTo>
                      <a:pt x="874" y="767"/>
                      <a:pt x="874" y="767"/>
                      <a:pt x="874" y="767"/>
                    </a:cubicBezTo>
                    <a:cubicBezTo>
                      <a:pt x="873" y="766"/>
                      <a:pt x="873" y="766"/>
                      <a:pt x="873" y="766"/>
                    </a:cubicBezTo>
                    <a:cubicBezTo>
                      <a:pt x="872" y="766"/>
                      <a:pt x="872" y="766"/>
                      <a:pt x="872" y="766"/>
                    </a:cubicBezTo>
                    <a:cubicBezTo>
                      <a:pt x="872" y="766"/>
                      <a:pt x="872" y="766"/>
                      <a:pt x="872" y="766"/>
                    </a:cubicBezTo>
                    <a:cubicBezTo>
                      <a:pt x="871" y="767"/>
                      <a:pt x="871" y="767"/>
                      <a:pt x="871" y="767"/>
                    </a:cubicBezTo>
                    <a:cubicBezTo>
                      <a:pt x="871" y="766"/>
                      <a:pt x="871" y="766"/>
                      <a:pt x="871" y="766"/>
                    </a:cubicBezTo>
                    <a:cubicBezTo>
                      <a:pt x="869" y="764"/>
                      <a:pt x="869" y="764"/>
                      <a:pt x="869" y="764"/>
                    </a:cubicBezTo>
                    <a:cubicBezTo>
                      <a:pt x="869" y="763"/>
                      <a:pt x="869" y="763"/>
                      <a:pt x="869" y="763"/>
                    </a:cubicBezTo>
                    <a:cubicBezTo>
                      <a:pt x="869" y="761"/>
                      <a:pt x="869" y="761"/>
                      <a:pt x="869" y="761"/>
                    </a:cubicBezTo>
                    <a:cubicBezTo>
                      <a:pt x="869" y="761"/>
                      <a:pt x="869" y="761"/>
                      <a:pt x="869" y="761"/>
                    </a:cubicBezTo>
                    <a:cubicBezTo>
                      <a:pt x="870" y="760"/>
                      <a:pt x="870" y="760"/>
                      <a:pt x="870" y="760"/>
                    </a:cubicBezTo>
                    <a:cubicBezTo>
                      <a:pt x="869" y="759"/>
                      <a:pt x="869" y="759"/>
                      <a:pt x="869" y="759"/>
                    </a:cubicBezTo>
                    <a:cubicBezTo>
                      <a:pt x="869" y="759"/>
                      <a:pt x="869" y="759"/>
                      <a:pt x="869" y="759"/>
                    </a:cubicBezTo>
                    <a:cubicBezTo>
                      <a:pt x="869" y="758"/>
                      <a:pt x="869" y="758"/>
                      <a:pt x="869" y="758"/>
                    </a:cubicBezTo>
                    <a:cubicBezTo>
                      <a:pt x="869" y="757"/>
                      <a:pt x="869" y="757"/>
                      <a:pt x="869" y="757"/>
                    </a:cubicBezTo>
                    <a:cubicBezTo>
                      <a:pt x="871" y="755"/>
                      <a:pt x="871" y="755"/>
                      <a:pt x="871" y="755"/>
                    </a:cubicBezTo>
                    <a:cubicBezTo>
                      <a:pt x="871" y="749"/>
                      <a:pt x="871" y="749"/>
                      <a:pt x="871" y="749"/>
                    </a:cubicBezTo>
                    <a:cubicBezTo>
                      <a:pt x="872" y="748"/>
                      <a:pt x="872" y="748"/>
                      <a:pt x="872" y="748"/>
                    </a:cubicBezTo>
                    <a:cubicBezTo>
                      <a:pt x="873" y="746"/>
                      <a:pt x="873" y="746"/>
                      <a:pt x="873" y="746"/>
                    </a:cubicBezTo>
                    <a:cubicBezTo>
                      <a:pt x="874" y="745"/>
                      <a:pt x="874" y="745"/>
                      <a:pt x="874" y="745"/>
                    </a:cubicBezTo>
                    <a:cubicBezTo>
                      <a:pt x="874" y="742"/>
                      <a:pt x="874" y="742"/>
                      <a:pt x="874" y="742"/>
                    </a:cubicBezTo>
                    <a:cubicBezTo>
                      <a:pt x="874" y="742"/>
                      <a:pt x="874" y="742"/>
                      <a:pt x="874" y="742"/>
                    </a:cubicBezTo>
                    <a:cubicBezTo>
                      <a:pt x="874" y="741"/>
                      <a:pt x="874" y="741"/>
                      <a:pt x="874" y="741"/>
                    </a:cubicBezTo>
                    <a:cubicBezTo>
                      <a:pt x="874" y="740"/>
                      <a:pt x="874" y="740"/>
                      <a:pt x="874" y="740"/>
                    </a:cubicBezTo>
                    <a:cubicBezTo>
                      <a:pt x="874" y="738"/>
                      <a:pt x="874" y="738"/>
                      <a:pt x="874" y="738"/>
                    </a:cubicBezTo>
                    <a:cubicBezTo>
                      <a:pt x="874" y="737"/>
                      <a:pt x="874" y="737"/>
                      <a:pt x="874" y="737"/>
                    </a:cubicBezTo>
                    <a:cubicBezTo>
                      <a:pt x="873" y="736"/>
                      <a:pt x="873" y="736"/>
                      <a:pt x="873" y="736"/>
                    </a:cubicBezTo>
                    <a:cubicBezTo>
                      <a:pt x="873" y="736"/>
                      <a:pt x="873" y="736"/>
                      <a:pt x="873" y="736"/>
                    </a:cubicBezTo>
                    <a:cubicBezTo>
                      <a:pt x="874" y="736"/>
                      <a:pt x="874" y="736"/>
                      <a:pt x="874" y="736"/>
                    </a:cubicBezTo>
                    <a:cubicBezTo>
                      <a:pt x="875" y="736"/>
                      <a:pt x="875" y="736"/>
                      <a:pt x="875" y="736"/>
                    </a:cubicBezTo>
                    <a:cubicBezTo>
                      <a:pt x="875" y="736"/>
                      <a:pt x="875" y="736"/>
                      <a:pt x="875" y="736"/>
                    </a:cubicBezTo>
                    <a:cubicBezTo>
                      <a:pt x="876" y="736"/>
                      <a:pt x="876" y="736"/>
                      <a:pt x="876" y="736"/>
                    </a:cubicBezTo>
                    <a:cubicBezTo>
                      <a:pt x="877" y="735"/>
                      <a:pt x="877" y="735"/>
                      <a:pt x="877" y="735"/>
                    </a:cubicBezTo>
                    <a:cubicBezTo>
                      <a:pt x="878" y="736"/>
                      <a:pt x="878" y="736"/>
                      <a:pt x="878" y="736"/>
                    </a:cubicBezTo>
                    <a:cubicBezTo>
                      <a:pt x="878" y="735"/>
                      <a:pt x="878" y="735"/>
                      <a:pt x="878" y="735"/>
                    </a:cubicBezTo>
                    <a:cubicBezTo>
                      <a:pt x="879" y="736"/>
                      <a:pt x="879" y="736"/>
                      <a:pt x="879" y="736"/>
                    </a:cubicBezTo>
                    <a:cubicBezTo>
                      <a:pt x="879" y="736"/>
                      <a:pt x="879" y="736"/>
                      <a:pt x="879" y="736"/>
                    </a:cubicBezTo>
                    <a:cubicBezTo>
                      <a:pt x="879" y="736"/>
                      <a:pt x="879" y="736"/>
                      <a:pt x="879" y="736"/>
                    </a:cubicBezTo>
                    <a:cubicBezTo>
                      <a:pt x="879" y="739"/>
                      <a:pt x="879" y="739"/>
                      <a:pt x="879" y="739"/>
                    </a:cubicBezTo>
                    <a:cubicBezTo>
                      <a:pt x="879" y="740"/>
                      <a:pt x="879" y="740"/>
                      <a:pt x="879" y="740"/>
                    </a:cubicBezTo>
                    <a:cubicBezTo>
                      <a:pt x="879" y="740"/>
                      <a:pt x="879" y="740"/>
                      <a:pt x="879" y="740"/>
                    </a:cubicBezTo>
                    <a:cubicBezTo>
                      <a:pt x="878" y="742"/>
                      <a:pt x="878" y="742"/>
                      <a:pt x="878" y="742"/>
                    </a:cubicBezTo>
                    <a:cubicBezTo>
                      <a:pt x="880" y="742"/>
                      <a:pt x="880" y="742"/>
                      <a:pt x="880" y="742"/>
                    </a:cubicBezTo>
                    <a:cubicBezTo>
                      <a:pt x="881" y="742"/>
                      <a:pt x="881" y="742"/>
                      <a:pt x="881" y="742"/>
                    </a:cubicBezTo>
                    <a:cubicBezTo>
                      <a:pt x="883" y="742"/>
                      <a:pt x="883" y="742"/>
                      <a:pt x="883" y="742"/>
                    </a:cubicBezTo>
                    <a:cubicBezTo>
                      <a:pt x="884" y="742"/>
                      <a:pt x="884" y="742"/>
                      <a:pt x="884" y="742"/>
                    </a:cubicBezTo>
                    <a:cubicBezTo>
                      <a:pt x="885" y="743"/>
                      <a:pt x="885" y="743"/>
                      <a:pt x="885" y="743"/>
                    </a:cubicBezTo>
                    <a:cubicBezTo>
                      <a:pt x="886" y="742"/>
                      <a:pt x="886" y="742"/>
                      <a:pt x="886" y="742"/>
                    </a:cubicBezTo>
                    <a:cubicBezTo>
                      <a:pt x="886" y="742"/>
                      <a:pt x="886" y="742"/>
                      <a:pt x="886" y="742"/>
                    </a:cubicBezTo>
                    <a:cubicBezTo>
                      <a:pt x="886" y="741"/>
                      <a:pt x="886" y="741"/>
                      <a:pt x="886" y="741"/>
                    </a:cubicBezTo>
                    <a:cubicBezTo>
                      <a:pt x="887" y="742"/>
                      <a:pt x="887" y="742"/>
                      <a:pt x="887" y="742"/>
                    </a:cubicBezTo>
                    <a:cubicBezTo>
                      <a:pt x="889" y="743"/>
                      <a:pt x="889" y="743"/>
                      <a:pt x="889" y="743"/>
                    </a:cubicBezTo>
                    <a:cubicBezTo>
                      <a:pt x="889" y="744"/>
                      <a:pt x="889" y="744"/>
                      <a:pt x="889" y="744"/>
                    </a:cubicBezTo>
                    <a:cubicBezTo>
                      <a:pt x="889" y="746"/>
                      <a:pt x="889" y="746"/>
                      <a:pt x="889" y="746"/>
                    </a:cubicBezTo>
                    <a:cubicBezTo>
                      <a:pt x="891" y="747"/>
                      <a:pt x="891" y="747"/>
                      <a:pt x="891" y="747"/>
                    </a:cubicBezTo>
                    <a:cubicBezTo>
                      <a:pt x="893" y="747"/>
                      <a:pt x="893" y="747"/>
                      <a:pt x="893" y="747"/>
                    </a:cubicBezTo>
                    <a:cubicBezTo>
                      <a:pt x="892" y="746"/>
                      <a:pt x="892" y="746"/>
                      <a:pt x="892" y="746"/>
                    </a:cubicBezTo>
                    <a:cubicBezTo>
                      <a:pt x="893" y="746"/>
                      <a:pt x="893" y="746"/>
                      <a:pt x="893" y="746"/>
                    </a:cubicBezTo>
                    <a:cubicBezTo>
                      <a:pt x="893" y="745"/>
                      <a:pt x="893" y="745"/>
                      <a:pt x="893" y="745"/>
                    </a:cubicBezTo>
                    <a:cubicBezTo>
                      <a:pt x="894" y="746"/>
                      <a:pt x="894" y="746"/>
                      <a:pt x="894" y="746"/>
                    </a:cubicBezTo>
                    <a:cubicBezTo>
                      <a:pt x="894" y="747"/>
                      <a:pt x="894" y="747"/>
                      <a:pt x="894" y="747"/>
                    </a:cubicBezTo>
                    <a:cubicBezTo>
                      <a:pt x="895" y="748"/>
                      <a:pt x="895" y="748"/>
                      <a:pt x="895" y="748"/>
                    </a:cubicBezTo>
                    <a:cubicBezTo>
                      <a:pt x="895" y="750"/>
                      <a:pt x="895" y="750"/>
                      <a:pt x="895" y="750"/>
                    </a:cubicBezTo>
                    <a:cubicBezTo>
                      <a:pt x="896" y="752"/>
                      <a:pt x="896" y="752"/>
                      <a:pt x="896" y="752"/>
                    </a:cubicBezTo>
                    <a:cubicBezTo>
                      <a:pt x="897" y="751"/>
                      <a:pt x="897" y="751"/>
                      <a:pt x="897" y="751"/>
                    </a:cubicBezTo>
                    <a:cubicBezTo>
                      <a:pt x="897" y="752"/>
                      <a:pt x="897" y="752"/>
                      <a:pt x="897" y="752"/>
                    </a:cubicBezTo>
                    <a:cubicBezTo>
                      <a:pt x="897" y="753"/>
                      <a:pt x="897" y="753"/>
                      <a:pt x="897" y="753"/>
                    </a:cubicBezTo>
                    <a:cubicBezTo>
                      <a:pt x="897" y="754"/>
                      <a:pt x="897" y="754"/>
                      <a:pt x="897" y="754"/>
                    </a:cubicBezTo>
                    <a:cubicBezTo>
                      <a:pt x="898" y="755"/>
                      <a:pt x="898" y="755"/>
                      <a:pt x="898" y="755"/>
                    </a:cubicBezTo>
                    <a:cubicBezTo>
                      <a:pt x="899" y="756"/>
                      <a:pt x="899" y="756"/>
                      <a:pt x="899" y="756"/>
                    </a:cubicBezTo>
                    <a:cubicBezTo>
                      <a:pt x="901" y="755"/>
                      <a:pt x="901" y="755"/>
                      <a:pt x="901" y="755"/>
                    </a:cubicBezTo>
                    <a:cubicBezTo>
                      <a:pt x="901" y="754"/>
                      <a:pt x="901" y="754"/>
                      <a:pt x="901" y="754"/>
                    </a:cubicBezTo>
                    <a:cubicBezTo>
                      <a:pt x="901" y="754"/>
                      <a:pt x="901" y="754"/>
                      <a:pt x="901" y="754"/>
                    </a:cubicBezTo>
                    <a:cubicBezTo>
                      <a:pt x="902" y="755"/>
                      <a:pt x="902" y="755"/>
                      <a:pt x="902" y="755"/>
                    </a:cubicBezTo>
                    <a:cubicBezTo>
                      <a:pt x="902" y="755"/>
                      <a:pt x="902" y="755"/>
                      <a:pt x="902" y="755"/>
                    </a:cubicBezTo>
                    <a:cubicBezTo>
                      <a:pt x="901" y="756"/>
                      <a:pt x="901" y="756"/>
                      <a:pt x="901" y="756"/>
                    </a:cubicBezTo>
                    <a:cubicBezTo>
                      <a:pt x="901" y="757"/>
                      <a:pt x="901" y="757"/>
                      <a:pt x="901" y="757"/>
                    </a:cubicBezTo>
                    <a:cubicBezTo>
                      <a:pt x="902" y="758"/>
                      <a:pt x="902" y="758"/>
                      <a:pt x="902" y="758"/>
                    </a:cubicBezTo>
                    <a:cubicBezTo>
                      <a:pt x="903" y="758"/>
                      <a:pt x="903" y="758"/>
                      <a:pt x="903" y="758"/>
                    </a:cubicBezTo>
                    <a:cubicBezTo>
                      <a:pt x="903" y="758"/>
                      <a:pt x="903" y="758"/>
                      <a:pt x="903" y="758"/>
                    </a:cubicBezTo>
                    <a:cubicBezTo>
                      <a:pt x="904" y="760"/>
                      <a:pt x="904" y="760"/>
                      <a:pt x="904" y="760"/>
                    </a:cubicBezTo>
                    <a:cubicBezTo>
                      <a:pt x="903" y="760"/>
                      <a:pt x="903" y="760"/>
                      <a:pt x="903" y="760"/>
                    </a:cubicBezTo>
                    <a:cubicBezTo>
                      <a:pt x="904" y="762"/>
                      <a:pt x="904" y="762"/>
                      <a:pt x="904" y="762"/>
                    </a:cubicBezTo>
                    <a:cubicBezTo>
                      <a:pt x="906" y="761"/>
                      <a:pt x="906" y="761"/>
                      <a:pt x="906" y="761"/>
                    </a:cubicBezTo>
                    <a:cubicBezTo>
                      <a:pt x="906" y="758"/>
                      <a:pt x="906" y="758"/>
                      <a:pt x="906" y="758"/>
                    </a:cubicBezTo>
                    <a:cubicBezTo>
                      <a:pt x="906" y="758"/>
                      <a:pt x="906" y="758"/>
                      <a:pt x="906" y="758"/>
                    </a:cubicBezTo>
                    <a:cubicBezTo>
                      <a:pt x="905" y="758"/>
                      <a:pt x="905" y="758"/>
                      <a:pt x="905" y="758"/>
                    </a:cubicBezTo>
                    <a:cubicBezTo>
                      <a:pt x="906" y="758"/>
                      <a:pt x="906" y="758"/>
                      <a:pt x="906" y="758"/>
                    </a:cubicBezTo>
                    <a:cubicBezTo>
                      <a:pt x="907" y="758"/>
                      <a:pt x="907" y="758"/>
                      <a:pt x="907" y="758"/>
                    </a:cubicBezTo>
                    <a:cubicBezTo>
                      <a:pt x="907" y="758"/>
                      <a:pt x="907" y="758"/>
                      <a:pt x="907" y="758"/>
                    </a:cubicBezTo>
                    <a:cubicBezTo>
                      <a:pt x="907" y="758"/>
                      <a:pt x="907" y="758"/>
                      <a:pt x="907" y="758"/>
                    </a:cubicBezTo>
                    <a:cubicBezTo>
                      <a:pt x="908" y="758"/>
                      <a:pt x="908" y="758"/>
                      <a:pt x="908" y="758"/>
                    </a:cubicBezTo>
                    <a:cubicBezTo>
                      <a:pt x="908" y="759"/>
                      <a:pt x="908" y="759"/>
                      <a:pt x="908" y="759"/>
                    </a:cubicBezTo>
                    <a:cubicBezTo>
                      <a:pt x="907" y="760"/>
                      <a:pt x="907" y="760"/>
                      <a:pt x="907" y="760"/>
                    </a:cubicBezTo>
                    <a:cubicBezTo>
                      <a:pt x="910" y="761"/>
                      <a:pt x="910" y="761"/>
                      <a:pt x="910" y="761"/>
                    </a:cubicBezTo>
                    <a:cubicBezTo>
                      <a:pt x="910" y="761"/>
                      <a:pt x="910" y="761"/>
                      <a:pt x="910" y="761"/>
                    </a:cubicBezTo>
                    <a:cubicBezTo>
                      <a:pt x="911" y="761"/>
                      <a:pt x="911" y="761"/>
                      <a:pt x="911" y="761"/>
                    </a:cubicBezTo>
                    <a:cubicBezTo>
                      <a:pt x="912" y="761"/>
                      <a:pt x="912" y="761"/>
                      <a:pt x="912" y="761"/>
                    </a:cubicBezTo>
                    <a:cubicBezTo>
                      <a:pt x="913" y="761"/>
                      <a:pt x="913" y="761"/>
                      <a:pt x="913" y="761"/>
                    </a:cubicBezTo>
                    <a:cubicBezTo>
                      <a:pt x="912" y="762"/>
                      <a:pt x="912" y="762"/>
                      <a:pt x="912" y="762"/>
                    </a:cubicBezTo>
                    <a:cubicBezTo>
                      <a:pt x="911" y="764"/>
                      <a:pt x="911" y="764"/>
                      <a:pt x="911" y="764"/>
                    </a:cubicBezTo>
                    <a:cubicBezTo>
                      <a:pt x="911" y="766"/>
                      <a:pt x="911" y="766"/>
                      <a:pt x="911" y="766"/>
                    </a:cubicBezTo>
                    <a:cubicBezTo>
                      <a:pt x="910" y="767"/>
                      <a:pt x="910" y="767"/>
                      <a:pt x="910" y="767"/>
                    </a:cubicBezTo>
                    <a:cubicBezTo>
                      <a:pt x="911" y="768"/>
                      <a:pt x="911" y="768"/>
                      <a:pt x="911" y="768"/>
                    </a:cubicBezTo>
                    <a:cubicBezTo>
                      <a:pt x="910" y="770"/>
                      <a:pt x="910" y="770"/>
                      <a:pt x="910" y="770"/>
                    </a:cubicBezTo>
                    <a:cubicBezTo>
                      <a:pt x="911" y="770"/>
                      <a:pt x="911" y="770"/>
                      <a:pt x="911" y="770"/>
                    </a:cubicBezTo>
                    <a:cubicBezTo>
                      <a:pt x="911" y="771"/>
                      <a:pt x="911" y="771"/>
                      <a:pt x="911" y="771"/>
                    </a:cubicBezTo>
                    <a:cubicBezTo>
                      <a:pt x="908" y="772"/>
                      <a:pt x="908" y="772"/>
                      <a:pt x="908" y="772"/>
                    </a:cubicBezTo>
                    <a:cubicBezTo>
                      <a:pt x="912" y="773"/>
                      <a:pt x="912" y="773"/>
                      <a:pt x="912" y="773"/>
                    </a:cubicBezTo>
                    <a:cubicBezTo>
                      <a:pt x="915" y="771"/>
                      <a:pt x="915" y="771"/>
                      <a:pt x="915" y="771"/>
                    </a:cubicBezTo>
                    <a:cubicBezTo>
                      <a:pt x="915" y="771"/>
                      <a:pt x="915" y="771"/>
                      <a:pt x="915" y="771"/>
                    </a:cubicBezTo>
                    <a:cubicBezTo>
                      <a:pt x="917" y="770"/>
                      <a:pt x="917" y="770"/>
                      <a:pt x="917" y="770"/>
                    </a:cubicBezTo>
                    <a:cubicBezTo>
                      <a:pt x="917" y="768"/>
                      <a:pt x="917" y="768"/>
                      <a:pt x="917" y="768"/>
                    </a:cubicBezTo>
                    <a:cubicBezTo>
                      <a:pt x="917" y="768"/>
                      <a:pt x="917" y="768"/>
                      <a:pt x="917" y="768"/>
                    </a:cubicBezTo>
                    <a:cubicBezTo>
                      <a:pt x="918" y="768"/>
                      <a:pt x="918" y="768"/>
                      <a:pt x="918" y="768"/>
                    </a:cubicBezTo>
                    <a:cubicBezTo>
                      <a:pt x="918" y="767"/>
                      <a:pt x="918" y="767"/>
                      <a:pt x="918" y="767"/>
                    </a:cubicBezTo>
                    <a:cubicBezTo>
                      <a:pt x="920" y="766"/>
                      <a:pt x="920" y="766"/>
                      <a:pt x="920" y="766"/>
                    </a:cubicBezTo>
                    <a:cubicBezTo>
                      <a:pt x="921" y="766"/>
                      <a:pt x="921" y="766"/>
                      <a:pt x="921" y="766"/>
                    </a:cubicBezTo>
                    <a:cubicBezTo>
                      <a:pt x="921" y="766"/>
                      <a:pt x="921" y="766"/>
                      <a:pt x="921" y="766"/>
                    </a:cubicBezTo>
                    <a:cubicBezTo>
                      <a:pt x="922" y="765"/>
                      <a:pt x="922" y="765"/>
                      <a:pt x="922" y="765"/>
                    </a:cubicBezTo>
                    <a:cubicBezTo>
                      <a:pt x="922" y="764"/>
                      <a:pt x="922" y="764"/>
                      <a:pt x="922" y="764"/>
                    </a:cubicBezTo>
                    <a:cubicBezTo>
                      <a:pt x="922" y="764"/>
                      <a:pt x="922" y="764"/>
                      <a:pt x="922" y="764"/>
                    </a:cubicBezTo>
                    <a:cubicBezTo>
                      <a:pt x="923" y="764"/>
                      <a:pt x="923" y="764"/>
                      <a:pt x="923" y="764"/>
                    </a:cubicBezTo>
                    <a:cubicBezTo>
                      <a:pt x="924" y="763"/>
                      <a:pt x="924" y="763"/>
                      <a:pt x="924" y="763"/>
                    </a:cubicBezTo>
                    <a:cubicBezTo>
                      <a:pt x="924" y="763"/>
                      <a:pt x="924" y="763"/>
                      <a:pt x="924" y="763"/>
                    </a:cubicBezTo>
                    <a:cubicBezTo>
                      <a:pt x="926" y="762"/>
                      <a:pt x="926" y="762"/>
                      <a:pt x="926" y="762"/>
                    </a:cubicBezTo>
                    <a:cubicBezTo>
                      <a:pt x="925" y="760"/>
                      <a:pt x="925" y="760"/>
                      <a:pt x="925" y="760"/>
                    </a:cubicBezTo>
                    <a:cubicBezTo>
                      <a:pt x="926" y="759"/>
                      <a:pt x="926" y="759"/>
                      <a:pt x="926" y="759"/>
                    </a:cubicBezTo>
                    <a:cubicBezTo>
                      <a:pt x="925" y="759"/>
                      <a:pt x="925" y="759"/>
                      <a:pt x="925" y="759"/>
                    </a:cubicBezTo>
                    <a:cubicBezTo>
                      <a:pt x="927" y="759"/>
                      <a:pt x="927" y="759"/>
                      <a:pt x="927" y="759"/>
                    </a:cubicBezTo>
                    <a:cubicBezTo>
                      <a:pt x="928" y="759"/>
                      <a:pt x="928" y="759"/>
                      <a:pt x="928" y="759"/>
                    </a:cubicBezTo>
                    <a:cubicBezTo>
                      <a:pt x="930" y="759"/>
                      <a:pt x="930" y="759"/>
                      <a:pt x="930" y="759"/>
                    </a:cubicBezTo>
                    <a:cubicBezTo>
                      <a:pt x="933" y="757"/>
                      <a:pt x="933" y="757"/>
                      <a:pt x="933" y="757"/>
                    </a:cubicBezTo>
                    <a:cubicBezTo>
                      <a:pt x="934" y="756"/>
                      <a:pt x="934" y="756"/>
                      <a:pt x="934" y="756"/>
                    </a:cubicBezTo>
                    <a:cubicBezTo>
                      <a:pt x="936" y="756"/>
                      <a:pt x="936" y="756"/>
                      <a:pt x="936" y="756"/>
                    </a:cubicBezTo>
                    <a:cubicBezTo>
                      <a:pt x="936" y="755"/>
                      <a:pt x="936" y="755"/>
                      <a:pt x="936" y="755"/>
                    </a:cubicBezTo>
                    <a:cubicBezTo>
                      <a:pt x="937" y="754"/>
                      <a:pt x="937" y="754"/>
                      <a:pt x="937" y="754"/>
                    </a:cubicBezTo>
                    <a:cubicBezTo>
                      <a:pt x="938" y="753"/>
                      <a:pt x="938" y="753"/>
                      <a:pt x="938" y="753"/>
                    </a:cubicBezTo>
                    <a:cubicBezTo>
                      <a:pt x="940" y="752"/>
                      <a:pt x="940" y="752"/>
                      <a:pt x="940" y="752"/>
                    </a:cubicBezTo>
                    <a:cubicBezTo>
                      <a:pt x="941" y="751"/>
                      <a:pt x="941" y="751"/>
                      <a:pt x="941" y="751"/>
                    </a:cubicBezTo>
                    <a:cubicBezTo>
                      <a:pt x="941" y="750"/>
                      <a:pt x="941" y="750"/>
                      <a:pt x="941" y="750"/>
                    </a:cubicBezTo>
                    <a:cubicBezTo>
                      <a:pt x="942" y="749"/>
                      <a:pt x="942" y="749"/>
                      <a:pt x="942" y="749"/>
                    </a:cubicBezTo>
                    <a:cubicBezTo>
                      <a:pt x="943" y="748"/>
                      <a:pt x="943" y="748"/>
                      <a:pt x="943" y="748"/>
                    </a:cubicBezTo>
                    <a:cubicBezTo>
                      <a:pt x="942" y="747"/>
                      <a:pt x="942" y="747"/>
                      <a:pt x="942" y="747"/>
                    </a:cubicBezTo>
                    <a:cubicBezTo>
                      <a:pt x="943" y="746"/>
                      <a:pt x="943" y="746"/>
                      <a:pt x="943" y="746"/>
                    </a:cubicBezTo>
                    <a:cubicBezTo>
                      <a:pt x="942" y="745"/>
                      <a:pt x="942" y="745"/>
                      <a:pt x="942" y="745"/>
                    </a:cubicBezTo>
                    <a:cubicBezTo>
                      <a:pt x="943" y="744"/>
                      <a:pt x="943" y="744"/>
                      <a:pt x="943" y="744"/>
                    </a:cubicBezTo>
                    <a:cubicBezTo>
                      <a:pt x="943" y="743"/>
                      <a:pt x="943" y="743"/>
                      <a:pt x="943" y="743"/>
                    </a:cubicBezTo>
                    <a:cubicBezTo>
                      <a:pt x="944" y="743"/>
                      <a:pt x="944" y="743"/>
                      <a:pt x="944" y="743"/>
                    </a:cubicBezTo>
                    <a:cubicBezTo>
                      <a:pt x="944" y="741"/>
                      <a:pt x="944" y="741"/>
                      <a:pt x="944" y="741"/>
                    </a:cubicBezTo>
                    <a:cubicBezTo>
                      <a:pt x="944" y="741"/>
                      <a:pt x="944" y="741"/>
                      <a:pt x="944" y="741"/>
                    </a:cubicBezTo>
                    <a:cubicBezTo>
                      <a:pt x="945" y="741"/>
                      <a:pt x="945" y="741"/>
                      <a:pt x="945" y="741"/>
                    </a:cubicBezTo>
                    <a:cubicBezTo>
                      <a:pt x="945" y="739"/>
                      <a:pt x="945" y="739"/>
                      <a:pt x="945" y="739"/>
                    </a:cubicBezTo>
                    <a:cubicBezTo>
                      <a:pt x="944" y="738"/>
                      <a:pt x="944" y="738"/>
                      <a:pt x="944" y="738"/>
                    </a:cubicBezTo>
                    <a:cubicBezTo>
                      <a:pt x="944" y="736"/>
                      <a:pt x="944" y="736"/>
                      <a:pt x="944" y="736"/>
                    </a:cubicBezTo>
                    <a:cubicBezTo>
                      <a:pt x="943" y="736"/>
                      <a:pt x="943" y="736"/>
                      <a:pt x="943" y="736"/>
                    </a:cubicBezTo>
                    <a:cubicBezTo>
                      <a:pt x="943" y="736"/>
                      <a:pt x="943" y="736"/>
                      <a:pt x="943" y="736"/>
                    </a:cubicBezTo>
                    <a:cubicBezTo>
                      <a:pt x="942" y="734"/>
                      <a:pt x="942" y="734"/>
                      <a:pt x="942" y="734"/>
                    </a:cubicBezTo>
                    <a:cubicBezTo>
                      <a:pt x="943" y="734"/>
                      <a:pt x="943" y="734"/>
                      <a:pt x="943" y="734"/>
                    </a:cubicBezTo>
                    <a:cubicBezTo>
                      <a:pt x="942" y="732"/>
                      <a:pt x="942" y="732"/>
                      <a:pt x="942" y="732"/>
                    </a:cubicBezTo>
                    <a:cubicBezTo>
                      <a:pt x="943" y="731"/>
                      <a:pt x="943" y="731"/>
                      <a:pt x="943" y="731"/>
                    </a:cubicBezTo>
                    <a:cubicBezTo>
                      <a:pt x="942" y="730"/>
                      <a:pt x="942" y="730"/>
                      <a:pt x="942" y="730"/>
                    </a:cubicBezTo>
                    <a:cubicBezTo>
                      <a:pt x="942" y="729"/>
                      <a:pt x="942" y="729"/>
                      <a:pt x="942" y="729"/>
                    </a:cubicBezTo>
                    <a:cubicBezTo>
                      <a:pt x="941" y="727"/>
                      <a:pt x="941" y="727"/>
                      <a:pt x="941" y="727"/>
                    </a:cubicBezTo>
                    <a:cubicBezTo>
                      <a:pt x="941" y="727"/>
                      <a:pt x="941" y="727"/>
                      <a:pt x="941" y="727"/>
                    </a:cubicBezTo>
                    <a:cubicBezTo>
                      <a:pt x="940" y="724"/>
                      <a:pt x="940" y="724"/>
                      <a:pt x="940" y="724"/>
                    </a:cubicBezTo>
                    <a:cubicBezTo>
                      <a:pt x="939" y="723"/>
                      <a:pt x="939" y="723"/>
                      <a:pt x="939" y="723"/>
                    </a:cubicBezTo>
                    <a:cubicBezTo>
                      <a:pt x="940" y="722"/>
                      <a:pt x="940" y="722"/>
                      <a:pt x="940" y="722"/>
                    </a:cubicBezTo>
                    <a:cubicBezTo>
                      <a:pt x="939" y="721"/>
                      <a:pt x="939" y="721"/>
                      <a:pt x="939" y="721"/>
                    </a:cubicBezTo>
                    <a:cubicBezTo>
                      <a:pt x="939" y="720"/>
                      <a:pt x="939" y="720"/>
                      <a:pt x="939" y="720"/>
                    </a:cubicBezTo>
                    <a:cubicBezTo>
                      <a:pt x="937" y="719"/>
                      <a:pt x="937" y="719"/>
                      <a:pt x="937" y="719"/>
                    </a:cubicBezTo>
                    <a:cubicBezTo>
                      <a:pt x="938" y="717"/>
                      <a:pt x="938" y="717"/>
                      <a:pt x="938" y="717"/>
                    </a:cubicBezTo>
                    <a:cubicBezTo>
                      <a:pt x="937" y="717"/>
                      <a:pt x="937" y="717"/>
                      <a:pt x="937" y="717"/>
                    </a:cubicBezTo>
                    <a:cubicBezTo>
                      <a:pt x="937" y="717"/>
                      <a:pt x="937" y="717"/>
                      <a:pt x="937" y="717"/>
                    </a:cubicBezTo>
                    <a:cubicBezTo>
                      <a:pt x="936" y="715"/>
                      <a:pt x="936" y="715"/>
                      <a:pt x="936" y="715"/>
                    </a:cubicBezTo>
                    <a:cubicBezTo>
                      <a:pt x="932" y="712"/>
                      <a:pt x="932" y="712"/>
                      <a:pt x="932" y="712"/>
                    </a:cubicBezTo>
                    <a:cubicBezTo>
                      <a:pt x="932" y="711"/>
                      <a:pt x="932" y="711"/>
                      <a:pt x="932" y="711"/>
                    </a:cubicBezTo>
                    <a:cubicBezTo>
                      <a:pt x="928" y="708"/>
                      <a:pt x="928" y="708"/>
                      <a:pt x="928" y="708"/>
                    </a:cubicBezTo>
                    <a:cubicBezTo>
                      <a:pt x="924" y="706"/>
                      <a:pt x="924" y="706"/>
                      <a:pt x="924" y="706"/>
                    </a:cubicBezTo>
                    <a:cubicBezTo>
                      <a:pt x="924" y="706"/>
                      <a:pt x="924" y="706"/>
                      <a:pt x="924" y="706"/>
                    </a:cubicBezTo>
                    <a:cubicBezTo>
                      <a:pt x="922" y="705"/>
                      <a:pt x="922" y="705"/>
                      <a:pt x="922" y="705"/>
                    </a:cubicBezTo>
                    <a:cubicBezTo>
                      <a:pt x="919" y="702"/>
                      <a:pt x="919" y="702"/>
                      <a:pt x="919" y="702"/>
                    </a:cubicBezTo>
                    <a:cubicBezTo>
                      <a:pt x="919" y="700"/>
                      <a:pt x="919" y="700"/>
                      <a:pt x="919" y="700"/>
                    </a:cubicBezTo>
                    <a:cubicBezTo>
                      <a:pt x="919" y="700"/>
                      <a:pt x="919" y="700"/>
                      <a:pt x="919" y="700"/>
                    </a:cubicBezTo>
                    <a:cubicBezTo>
                      <a:pt x="919" y="699"/>
                      <a:pt x="919" y="699"/>
                      <a:pt x="919" y="699"/>
                    </a:cubicBezTo>
                    <a:cubicBezTo>
                      <a:pt x="918" y="697"/>
                      <a:pt x="918" y="697"/>
                      <a:pt x="918" y="697"/>
                    </a:cubicBezTo>
                    <a:cubicBezTo>
                      <a:pt x="917" y="697"/>
                      <a:pt x="917" y="697"/>
                      <a:pt x="917" y="697"/>
                    </a:cubicBezTo>
                    <a:cubicBezTo>
                      <a:pt x="915" y="695"/>
                      <a:pt x="915" y="695"/>
                      <a:pt x="915" y="695"/>
                    </a:cubicBezTo>
                    <a:cubicBezTo>
                      <a:pt x="913" y="694"/>
                      <a:pt x="913" y="694"/>
                      <a:pt x="913" y="694"/>
                    </a:cubicBezTo>
                    <a:cubicBezTo>
                      <a:pt x="913" y="693"/>
                      <a:pt x="913" y="693"/>
                      <a:pt x="913" y="693"/>
                    </a:cubicBezTo>
                    <a:cubicBezTo>
                      <a:pt x="912" y="691"/>
                      <a:pt x="912" y="691"/>
                      <a:pt x="912" y="691"/>
                    </a:cubicBezTo>
                    <a:cubicBezTo>
                      <a:pt x="912" y="691"/>
                      <a:pt x="912" y="691"/>
                      <a:pt x="912" y="691"/>
                    </a:cubicBezTo>
                    <a:cubicBezTo>
                      <a:pt x="913" y="688"/>
                      <a:pt x="913" y="688"/>
                      <a:pt x="913" y="688"/>
                    </a:cubicBezTo>
                    <a:cubicBezTo>
                      <a:pt x="912" y="687"/>
                      <a:pt x="912" y="687"/>
                      <a:pt x="912" y="687"/>
                    </a:cubicBezTo>
                    <a:cubicBezTo>
                      <a:pt x="912" y="687"/>
                      <a:pt x="912" y="687"/>
                      <a:pt x="912" y="687"/>
                    </a:cubicBezTo>
                    <a:cubicBezTo>
                      <a:pt x="912" y="686"/>
                      <a:pt x="912" y="686"/>
                      <a:pt x="912" y="686"/>
                    </a:cubicBezTo>
                    <a:cubicBezTo>
                      <a:pt x="912" y="686"/>
                      <a:pt x="912" y="686"/>
                      <a:pt x="912" y="686"/>
                    </a:cubicBezTo>
                    <a:cubicBezTo>
                      <a:pt x="913" y="684"/>
                      <a:pt x="913" y="684"/>
                      <a:pt x="913" y="684"/>
                    </a:cubicBezTo>
                    <a:cubicBezTo>
                      <a:pt x="913" y="684"/>
                      <a:pt x="913" y="684"/>
                      <a:pt x="913" y="684"/>
                    </a:cubicBezTo>
                    <a:cubicBezTo>
                      <a:pt x="915" y="684"/>
                      <a:pt x="915" y="684"/>
                      <a:pt x="915" y="684"/>
                    </a:cubicBezTo>
                    <a:cubicBezTo>
                      <a:pt x="916" y="682"/>
                      <a:pt x="916" y="682"/>
                      <a:pt x="916" y="682"/>
                    </a:cubicBezTo>
                    <a:cubicBezTo>
                      <a:pt x="916" y="682"/>
                      <a:pt x="916" y="682"/>
                      <a:pt x="916" y="682"/>
                    </a:cubicBezTo>
                    <a:cubicBezTo>
                      <a:pt x="917" y="681"/>
                      <a:pt x="917" y="681"/>
                      <a:pt x="917" y="681"/>
                    </a:cubicBezTo>
                    <a:cubicBezTo>
                      <a:pt x="917" y="680"/>
                      <a:pt x="917" y="680"/>
                      <a:pt x="917" y="680"/>
                    </a:cubicBezTo>
                    <a:cubicBezTo>
                      <a:pt x="917" y="680"/>
                      <a:pt x="917" y="680"/>
                      <a:pt x="917" y="680"/>
                    </a:cubicBezTo>
                    <a:cubicBezTo>
                      <a:pt x="917" y="679"/>
                      <a:pt x="917" y="679"/>
                      <a:pt x="917" y="679"/>
                    </a:cubicBezTo>
                    <a:cubicBezTo>
                      <a:pt x="917" y="677"/>
                      <a:pt x="917" y="677"/>
                      <a:pt x="917" y="677"/>
                    </a:cubicBezTo>
                    <a:cubicBezTo>
                      <a:pt x="917" y="677"/>
                      <a:pt x="917" y="677"/>
                      <a:pt x="917" y="677"/>
                    </a:cubicBezTo>
                    <a:cubicBezTo>
                      <a:pt x="917" y="676"/>
                      <a:pt x="917" y="676"/>
                      <a:pt x="917" y="676"/>
                    </a:cubicBezTo>
                    <a:cubicBezTo>
                      <a:pt x="917" y="676"/>
                      <a:pt x="917" y="676"/>
                      <a:pt x="917" y="676"/>
                    </a:cubicBezTo>
                    <a:cubicBezTo>
                      <a:pt x="917" y="677"/>
                      <a:pt x="917" y="677"/>
                      <a:pt x="917" y="677"/>
                    </a:cubicBezTo>
                    <a:cubicBezTo>
                      <a:pt x="918" y="676"/>
                      <a:pt x="918" y="676"/>
                      <a:pt x="918" y="676"/>
                    </a:cubicBezTo>
                    <a:cubicBezTo>
                      <a:pt x="919" y="676"/>
                      <a:pt x="919" y="676"/>
                      <a:pt x="919" y="676"/>
                    </a:cubicBezTo>
                    <a:cubicBezTo>
                      <a:pt x="920" y="676"/>
                      <a:pt x="920" y="676"/>
                      <a:pt x="920" y="676"/>
                    </a:cubicBezTo>
                    <a:cubicBezTo>
                      <a:pt x="921" y="676"/>
                      <a:pt x="921" y="676"/>
                      <a:pt x="921" y="676"/>
                    </a:cubicBezTo>
                    <a:cubicBezTo>
                      <a:pt x="921" y="675"/>
                      <a:pt x="921" y="675"/>
                      <a:pt x="921" y="675"/>
                    </a:cubicBezTo>
                    <a:cubicBezTo>
                      <a:pt x="922" y="675"/>
                      <a:pt x="922" y="675"/>
                      <a:pt x="922" y="675"/>
                    </a:cubicBezTo>
                    <a:cubicBezTo>
                      <a:pt x="922" y="673"/>
                      <a:pt x="922" y="673"/>
                      <a:pt x="922" y="673"/>
                    </a:cubicBezTo>
                    <a:cubicBezTo>
                      <a:pt x="922" y="673"/>
                      <a:pt x="922" y="673"/>
                      <a:pt x="922" y="673"/>
                    </a:cubicBezTo>
                    <a:cubicBezTo>
                      <a:pt x="923" y="673"/>
                      <a:pt x="923" y="673"/>
                      <a:pt x="923" y="673"/>
                    </a:cubicBezTo>
                    <a:cubicBezTo>
                      <a:pt x="925" y="673"/>
                      <a:pt x="925" y="673"/>
                      <a:pt x="925" y="673"/>
                    </a:cubicBezTo>
                    <a:cubicBezTo>
                      <a:pt x="926" y="672"/>
                      <a:pt x="926" y="672"/>
                      <a:pt x="926" y="672"/>
                    </a:cubicBezTo>
                    <a:cubicBezTo>
                      <a:pt x="926" y="672"/>
                      <a:pt x="926" y="672"/>
                      <a:pt x="926" y="672"/>
                    </a:cubicBezTo>
                    <a:cubicBezTo>
                      <a:pt x="928" y="672"/>
                      <a:pt x="928" y="672"/>
                      <a:pt x="928" y="672"/>
                    </a:cubicBezTo>
                    <a:cubicBezTo>
                      <a:pt x="928" y="671"/>
                      <a:pt x="928" y="671"/>
                      <a:pt x="928" y="671"/>
                    </a:cubicBezTo>
                    <a:cubicBezTo>
                      <a:pt x="929" y="672"/>
                      <a:pt x="929" y="672"/>
                      <a:pt x="929" y="672"/>
                    </a:cubicBezTo>
                    <a:cubicBezTo>
                      <a:pt x="929" y="671"/>
                      <a:pt x="929" y="671"/>
                      <a:pt x="929" y="671"/>
                    </a:cubicBezTo>
                    <a:cubicBezTo>
                      <a:pt x="933" y="672"/>
                      <a:pt x="933" y="672"/>
                      <a:pt x="933" y="672"/>
                    </a:cubicBezTo>
                    <a:cubicBezTo>
                      <a:pt x="930" y="671"/>
                      <a:pt x="930" y="671"/>
                      <a:pt x="930" y="671"/>
                    </a:cubicBezTo>
                    <a:cubicBezTo>
                      <a:pt x="931" y="670"/>
                      <a:pt x="931" y="670"/>
                      <a:pt x="931" y="670"/>
                    </a:cubicBezTo>
                    <a:cubicBezTo>
                      <a:pt x="931" y="669"/>
                      <a:pt x="931" y="669"/>
                      <a:pt x="931" y="669"/>
                    </a:cubicBezTo>
                    <a:cubicBezTo>
                      <a:pt x="933" y="671"/>
                      <a:pt x="933" y="671"/>
                      <a:pt x="933" y="671"/>
                    </a:cubicBezTo>
                    <a:cubicBezTo>
                      <a:pt x="933" y="671"/>
                      <a:pt x="933" y="671"/>
                      <a:pt x="933" y="671"/>
                    </a:cubicBezTo>
                    <a:cubicBezTo>
                      <a:pt x="935" y="672"/>
                      <a:pt x="935" y="672"/>
                      <a:pt x="935" y="672"/>
                    </a:cubicBezTo>
                    <a:cubicBezTo>
                      <a:pt x="936" y="672"/>
                      <a:pt x="936" y="672"/>
                      <a:pt x="936" y="672"/>
                    </a:cubicBezTo>
                    <a:cubicBezTo>
                      <a:pt x="938" y="672"/>
                      <a:pt x="938" y="672"/>
                      <a:pt x="938" y="672"/>
                    </a:cubicBezTo>
                    <a:cubicBezTo>
                      <a:pt x="938" y="671"/>
                      <a:pt x="938" y="671"/>
                      <a:pt x="938" y="671"/>
                    </a:cubicBezTo>
                    <a:cubicBezTo>
                      <a:pt x="939" y="672"/>
                      <a:pt x="939" y="672"/>
                      <a:pt x="939" y="672"/>
                    </a:cubicBezTo>
                    <a:cubicBezTo>
                      <a:pt x="939" y="672"/>
                      <a:pt x="939" y="672"/>
                      <a:pt x="939" y="672"/>
                    </a:cubicBezTo>
                    <a:cubicBezTo>
                      <a:pt x="939" y="673"/>
                      <a:pt x="939" y="673"/>
                      <a:pt x="939" y="673"/>
                    </a:cubicBezTo>
                    <a:cubicBezTo>
                      <a:pt x="938" y="674"/>
                      <a:pt x="938" y="674"/>
                      <a:pt x="938" y="674"/>
                    </a:cubicBezTo>
                    <a:cubicBezTo>
                      <a:pt x="938" y="675"/>
                      <a:pt x="938" y="675"/>
                      <a:pt x="938" y="675"/>
                    </a:cubicBezTo>
                    <a:cubicBezTo>
                      <a:pt x="940" y="678"/>
                      <a:pt x="940" y="678"/>
                      <a:pt x="940" y="678"/>
                    </a:cubicBezTo>
                    <a:cubicBezTo>
                      <a:pt x="941" y="678"/>
                      <a:pt x="941" y="678"/>
                      <a:pt x="941" y="678"/>
                    </a:cubicBezTo>
                    <a:cubicBezTo>
                      <a:pt x="941" y="679"/>
                      <a:pt x="941" y="679"/>
                      <a:pt x="941" y="679"/>
                    </a:cubicBezTo>
                    <a:cubicBezTo>
                      <a:pt x="941" y="682"/>
                      <a:pt x="941" y="682"/>
                      <a:pt x="941" y="682"/>
                    </a:cubicBezTo>
                    <a:cubicBezTo>
                      <a:pt x="942" y="680"/>
                      <a:pt x="942" y="680"/>
                      <a:pt x="942" y="680"/>
                    </a:cubicBezTo>
                    <a:cubicBezTo>
                      <a:pt x="943" y="680"/>
                      <a:pt x="943" y="680"/>
                      <a:pt x="943" y="680"/>
                    </a:cubicBezTo>
                    <a:cubicBezTo>
                      <a:pt x="944" y="680"/>
                      <a:pt x="944" y="680"/>
                      <a:pt x="944" y="680"/>
                    </a:cubicBezTo>
                    <a:cubicBezTo>
                      <a:pt x="944" y="680"/>
                      <a:pt x="944" y="680"/>
                      <a:pt x="944" y="680"/>
                    </a:cubicBezTo>
                    <a:cubicBezTo>
                      <a:pt x="945" y="680"/>
                      <a:pt x="945" y="680"/>
                      <a:pt x="945" y="680"/>
                    </a:cubicBezTo>
                    <a:cubicBezTo>
                      <a:pt x="947" y="678"/>
                      <a:pt x="947" y="678"/>
                      <a:pt x="947" y="678"/>
                    </a:cubicBezTo>
                    <a:cubicBezTo>
                      <a:pt x="946" y="677"/>
                      <a:pt x="946" y="677"/>
                      <a:pt x="946" y="677"/>
                    </a:cubicBezTo>
                    <a:cubicBezTo>
                      <a:pt x="946" y="677"/>
                      <a:pt x="946" y="677"/>
                      <a:pt x="946" y="677"/>
                    </a:cubicBezTo>
                    <a:cubicBezTo>
                      <a:pt x="945" y="675"/>
                      <a:pt x="945" y="675"/>
                      <a:pt x="945" y="675"/>
                    </a:cubicBezTo>
                    <a:cubicBezTo>
                      <a:pt x="945" y="676"/>
                      <a:pt x="945" y="676"/>
                      <a:pt x="945" y="676"/>
                    </a:cubicBezTo>
                    <a:cubicBezTo>
                      <a:pt x="947" y="675"/>
                      <a:pt x="947" y="675"/>
                      <a:pt x="947" y="675"/>
                    </a:cubicBezTo>
                    <a:cubicBezTo>
                      <a:pt x="949" y="676"/>
                      <a:pt x="949" y="676"/>
                      <a:pt x="949" y="676"/>
                    </a:cubicBezTo>
                    <a:cubicBezTo>
                      <a:pt x="949" y="674"/>
                      <a:pt x="949" y="674"/>
                      <a:pt x="949" y="674"/>
                    </a:cubicBezTo>
                    <a:cubicBezTo>
                      <a:pt x="947" y="673"/>
                      <a:pt x="947" y="673"/>
                      <a:pt x="947" y="673"/>
                    </a:cubicBezTo>
                    <a:cubicBezTo>
                      <a:pt x="944" y="674"/>
                      <a:pt x="944" y="674"/>
                      <a:pt x="944" y="674"/>
                    </a:cubicBezTo>
                    <a:cubicBezTo>
                      <a:pt x="945" y="673"/>
                      <a:pt x="945" y="673"/>
                      <a:pt x="945" y="673"/>
                    </a:cubicBezTo>
                    <a:cubicBezTo>
                      <a:pt x="945" y="672"/>
                      <a:pt x="945" y="672"/>
                      <a:pt x="945" y="672"/>
                    </a:cubicBezTo>
                    <a:cubicBezTo>
                      <a:pt x="945" y="672"/>
                      <a:pt x="945" y="672"/>
                      <a:pt x="945" y="672"/>
                    </a:cubicBezTo>
                    <a:cubicBezTo>
                      <a:pt x="946" y="672"/>
                      <a:pt x="946" y="672"/>
                      <a:pt x="946" y="672"/>
                    </a:cubicBezTo>
                    <a:cubicBezTo>
                      <a:pt x="946" y="672"/>
                      <a:pt x="946" y="672"/>
                      <a:pt x="946" y="672"/>
                    </a:cubicBezTo>
                    <a:cubicBezTo>
                      <a:pt x="945" y="673"/>
                      <a:pt x="945" y="673"/>
                      <a:pt x="945" y="673"/>
                    </a:cubicBezTo>
                    <a:cubicBezTo>
                      <a:pt x="947" y="673"/>
                      <a:pt x="947" y="673"/>
                      <a:pt x="947" y="673"/>
                    </a:cubicBezTo>
                    <a:cubicBezTo>
                      <a:pt x="948" y="672"/>
                      <a:pt x="948" y="672"/>
                      <a:pt x="948" y="672"/>
                    </a:cubicBezTo>
                    <a:cubicBezTo>
                      <a:pt x="949" y="672"/>
                      <a:pt x="949" y="672"/>
                      <a:pt x="949" y="672"/>
                    </a:cubicBezTo>
                    <a:cubicBezTo>
                      <a:pt x="950" y="671"/>
                      <a:pt x="950" y="671"/>
                      <a:pt x="950" y="671"/>
                    </a:cubicBezTo>
                    <a:cubicBezTo>
                      <a:pt x="951" y="671"/>
                      <a:pt x="951" y="671"/>
                      <a:pt x="951" y="671"/>
                    </a:cubicBezTo>
                    <a:cubicBezTo>
                      <a:pt x="952" y="671"/>
                      <a:pt x="952" y="671"/>
                      <a:pt x="952" y="671"/>
                    </a:cubicBezTo>
                    <a:cubicBezTo>
                      <a:pt x="955" y="670"/>
                      <a:pt x="955" y="670"/>
                      <a:pt x="955" y="670"/>
                    </a:cubicBezTo>
                    <a:cubicBezTo>
                      <a:pt x="954" y="669"/>
                      <a:pt x="954" y="669"/>
                      <a:pt x="954" y="669"/>
                    </a:cubicBezTo>
                    <a:cubicBezTo>
                      <a:pt x="954" y="669"/>
                      <a:pt x="954" y="669"/>
                      <a:pt x="954" y="669"/>
                    </a:cubicBezTo>
                    <a:cubicBezTo>
                      <a:pt x="956" y="669"/>
                      <a:pt x="956" y="669"/>
                      <a:pt x="956" y="669"/>
                    </a:cubicBezTo>
                    <a:cubicBezTo>
                      <a:pt x="957" y="669"/>
                      <a:pt x="957" y="669"/>
                      <a:pt x="957" y="669"/>
                    </a:cubicBezTo>
                    <a:cubicBezTo>
                      <a:pt x="959" y="669"/>
                      <a:pt x="959" y="669"/>
                      <a:pt x="959" y="669"/>
                    </a:cubicBezTo>
                    <a:cubicBezTo>
                      <a:pt x="960" y="668"/>
                      <a:pt x="960" y="668"/>
                      <a:pt x="960" y="668"/>
                    </a:cubicBezTo>
                    <a:cubicBezTo>
                      <a:pt x="962" y="667"/>
                      <a:pt x="962" y="667"/>
                      <a:pt x="962" y="667"/>
                    </a:cubicBezTo>
                    <a:cubicBezTo>
                      <a:pt x="963" y="665"/>
                      <a:pt x="963" y="665"/>
                      <a:pt x="963" y="665"/>
                    </a:cubicBezTo>
                    <a:cubicBezTo>
                      <a:pt x="963" y="666"/>
                      <a:pt x="963" y="666"/>
                      <a:pt x="963" y="666"/>
                    </a:cubicBezTo>
                    <a:cubicBezTo>
                      <a:pt x="964" y="665"/>
                      <a:pt x="964" y="665"/>
                      <a:pt x="964" y="665"/>
                    </a:cubicBezTo>
                    <a:cubicBezTo>
                      <a:pt x="965" y="664"/>
                      <a:pt x="965" y="664"/>
                      <a:pt x="965" y="664"/>
                    </a:cubicBezTo>
                    <a:cubicBezTo>
                      <a:pt x="967" y="663"/>
                      <a:pt x="967" y="663"/>
                      <a:pt x="967" y="663"/>
                    </a:cubicBezTo>
                    <a:cubicBezTo>
                      <a:pt x="966" y="661"/>
                      <a:pt x="966" y="661"/>
                      <a:pt x="966" y="661"/>
                    </a:cubicBezTo>
                    <a:cubicBezTo>
                      <a:pt x="966" y="660"/>
                      <a:pt x="966" y="660"/>
                      <a:pt x="966" y="660"/>
                    </a:cubicBezTo>
                    <a:cubicBezTo>
                      <a:pt x="966" y="660"/>
                      <a:pt x="966" y="660"/>
                      <a:pt x="966" y="660"/>
                    </a:cubicBezTo>
                    <a:cubicBezTo>
                      <a:pt x="967" y="660"/>
                      <a:pt x="967" y="660"/>
                      <a:pt x="967" y="660"/>
                    </a:cubicBezTo>
                    <a:cubicBezTo>
                      <a:pt x="967" y="661"/>
                      <a:pt x="967" y="661"/>
                      <a:pt x="967" y="661"/>
                    </a:cubicBezTo>
                    <a:cubicBezTo>
                      <a:pt x="969" y="663"/>
                      <a:pt x="969" y="663"/>
                      <a:pt x="969" y="663"/>
                    </a:cubicBezTo>
                    <a:cubicBezTo>
                      <a:pt x="969" y="663"/>
                      <a:pt x="969" y="663"/>
                      <a:pt x="969" y="663"/>
                    </a:cubicBezTo>
                    <a:cubicBezTo>
                      <a:pt x="968" y="663"/>
                      <a:pt x="968" y="663"/>
                      <a:pt x="968" y="663"/>
                    </a:cubicBezTo>
                    <a:cubicBezTo>
                      <a:pt x="969" y="665"/>
                      <a:pt x="969" y="665"/>
                      <a:pt x="969" y="665"/>
                    </a:cubicBezTo>
                    <a:cubicBezTo>
                      <a:pt x="972" y="663"/>
                      <a:pt x="972" y="663"/>
                      <a:pt x="972" y="663"/>
                    </a:cubicBezTo>
                    <a:cubicBezTo>
                      <a:pt x="972" y="662"/>
                      <a:pt x="972" y="662"/>
                      <a:pt x="972" y="662"/>
                    </a:cubicBezTo>
                    <a:cubicBezTo>
                      <a:pt x="973" y="661"/>
                      <a:pt x="973" y="661"/>
                      <a:pt x="973" y="661"/>
                    </a:cubicBezTo>
                    <a:cubicBezTo>
                      <a:pt x="974" y="661"/>
                      <a:pt x="974" y="661"/>
                      <a:pt x="974" y="661"/>
                    </a:cubicBezTo>
                    <a:cubicBezTo>
                      <a:pt x="975" y="662"/>
                      <a:pt x="975" y="662"/>
                      <a:pt x="975" y="662"/>
                    </a:cubicBezTo>
                    <a:cubicBezTo>
                      <a:pt x="977" y="661"/>
                      <a:pt x="977" y="661"/>
                      <a:pt x="977" y="661"/>
                    </a:cubicBezTo>
                    <a:cubicBezTo>
                      <a:pt x="977" y="660"/>
                      <a:pt x="977" y="660"/>
                      <a:pt x="977" y="660"/>
                    </a:cubicBezTo>
                    <a:cubicBezTo>
                      <a:pt x="978" y="660"/>
                      <a:pt x="978" y="660"/>
                      <a:pt x="978" y="660"/>
                    </a:cubicBezTo>
                    <a:cubicBezTo>
                      <a:pt x="979" y="662"/>
                      <a:pt x="979" y="662"/>
                      <a:pt x="979" y="662"/>
                    </a:cubicBezTo>
                    <a:cubicBezTo>
                      <a:pt x="981" y="660"/>
                      <a:pt x="981" y="660"/>
                      <a:pt x="981" y="660"/>
                    </a:cubicBezTo>
                    <a:cubicBezTo>
                      <a:pt x="981" y="660"/>
                      <a:pt x="981" y="660"/>
                      <a:pt x="981" y="660"/>
                    </a:cubicBezTo>
                    <a:cubicBezTo>
                      <a:pt x="983" y="660"/>
                      <a:pt x="983" y="660"/>
                      <a:pt x="983" y="660"/>
                    </a:cubicBezTo>
                    <a:cubicBezTo>
                      <a:pt x="983" y="659"/>
                      <a:pt x="983" y="659"/>
                      <a:pt x="983" y="659"/>
                    </a:cubicBezTo>
                    <a:cubicBezTo>
                      <a:pt x="985" y="659"/>
                      <a:pt x="985" y="659"/>
                      <a:pt x="985" y="659"/>
                    </a:cubicBezTo>
                    <a:cubicBezTo>
                      <a:pt x="986" y="658"/>
                      <a:pt x="986" y="658"/>
                      <a:pt x="986" y="658"/>
                    </a:cubicBezTo>
                    <a:cubicBezTo>
                      <a:pt x="986" y="659"/>
                      <a:pt x="986" y="659"/>
                      <a:pt x="986" y="659"/>
                    </a:cubicBezTo>
                    <a:cubicBezTo>
                      <a:pt x="987" y="658"/>
                      <a:pt x="987" y="658"/>
                      <a:pt x="987" y="658"/>
                    </a:cubicBezTo>
                    <a:cubicBezTo>
                      <a:pt x="987" y="658"/>
                      <a:pt x="987" y="658"/>
                      <a:pt x="987" y="658"/>
                    </a:cubicBezTo>
                    <a:cubicBezTo>
                      <a:pt x="990" y="657"/>
                      <a:pt x="990" y="657"/>
                      <a:pt x="990" y="657"/>
                    </a:cubicBezTo>
                    <a:cubicBezTo>
                      <a:pt x="989" y="656"/>
                      <a:pt x="989" y="656"/>
                      <a:pt x="989" y="656"/>
                    </a:cubicBezTo>
                    <a:cubicBezTo>
                      <a:pt x="989" y="655"/>
                      <a:pt x="989" y="655"/>
                      <a:pt x="989" y="655"/>
                    </a:cubicBezTo>
                    <a:cubicBezTo>
                      <a:pt x="990" y="653"/>
                      <a:pt x="990" y="653"/>
                      <a:pt x="990" y="653"/>
                    </a:cubicBezTo>
                    <a:cubicBezTo>
                      <a:pt x="990" y="653"/>
                      <a:pt x="990" y="653"/>
                      <a:pt x="990" y="653"/>
                    </a:cubicBezTo>
                    <a:cubicBezTo>
                      <a:pt x="990" y="652"/>
                      <a:pt x="990" y="652"/>
                      <a:pt x="990" y="652"/>
                    </a:cubicBezTo>
                    <a:cubicBezTo>
                      <a:pt x="991" y="652"/>
                      <a:pt x="991" y="652"/>
                      <a:pt x="991" y="652"/>
                    </a:cubicBezTo>
                    <a:cubicBezTo>
                      <a:pt x="991" y="652"/>
                      <a:pt x="991" y="652"/>
                      <a:pt x="991" y="652"/>
                    </a:cubicBezTo>
                    <a:cubicBezTo>
                      <a:pt x="992" y="652"/>
                      <a:pt x="992" y="652"/>
                      <a:pt x="992" y="652"/>
                    </a:cubicBezTo>
                    <a:cubicBezTo>
                      <a:pt x="991" y="653"/>
                      <a:pt x="991" y="653"/>
                      <a:pt x="991" y="653"/>
                    </a:cubicBezTo>
                    <a:cubicBezTo>
                      <a:pt x="991" y="655"/>
                      <a:pt x="991" y="655"/>
                      <a:pt x="991" y="655"/>
                    </a:cubicBezTo>
                    <a:cubicBezTo>
                      <a:pt x="993" y="655"/>
                      <a:pt x="993" y="655"/>
                      <a:pt x="993" y="655"/>
                    </a:cubicBezTo>
                    <a:cubicBezTo>
                      <a:pt x="995" y="654"/>
                      <a:pt x="995" y="654"/>
                      <a:pt x="995" y="654"/>
                    </a:cubicBezTo>
                    <a:cubicBezTo>
                      <a:pt x="993" y="652"/>
                      <a:pt x="993" y="652"/>
                      <a:pt x="993" y="652"/>
                    </a:cubicBezTo>
                    <a:cubicBezTo>
                      <a:pt x="994" y="652"/>
                      <a:pt x="994" y="652"/>
                      <a:pt x="994" y="652"/>
                    </a:cubicBezTo>
                    <a:cubicBezTo>
                      <a:pt x="994" y="651"/>
                      <a:pt x="994" y="651"/>
                      <a:pt x="994" y="651"/>
                    </a:cubicBezTo>
                    <a:cubicBezTo>
                      <a:pt x="995" y="651"/>
                      <a:pt x="995" y="651"/>
                      <a:pt x="995" y="651"/>
                    </a:cubicBezTo>
                    <a:cubicBezTo>
                      <a:pt x="995" y="650"/>
                      <a:pt x="995" y="650"/>
                      <a:pt x="995" y="650"/>
                    </a:cubicBezTo>
                    <a:cubicBezTo>
                      <a:pt x="995" y="650"/>
                      <a:pt x="995" y="650"/>
                      <a:pt x="995" y="650"/>
                    </a:cubicBezTo>
                    <a:cubicBezTo>
                      <a:pt x="996" y="650"/>
                      <a:pt x="996" y="650"/>
                      <a:pt x="996" y="650"/>
                    </a:cubicBezTo>
                    <a:cubicBezTo>
                      <a:pt x="997" y="649"/>
                      <a:pt x="997" y="649"/>
                      <a:pt x="997" y="649"/>
                    </a:cubicBezTo>
                    <a:cubicBezTo>
                      <a:pt x="998" y="650"/>
                      <a:pt x="998" y="650"/>
                      <a:pt x="998" y="650"/>
                    </a:cubicBezTo>
                    <a:cubicBezTo>
                      <a:pt x="998" y="648"/>
                      <a:pt x="998" y="648"/>
                      <a:pt x="998" y="648"/>
                    </a:cubicBezTo>
                    <a:cubicBezTo>
                      <a:pt x="999" y="648"/>
                      <a:pt x="999" y="648"/>
                      <a:pt x="999" y="648"/>
                    </a:cubicBezTo>
                    <a:cubicBezTo>
                      <a:pt x="1000" y="646"/>
                      <a:pt x="1000" y="646"/>
                      <a:pt x="1000" y="646"/>
                    </a:cubicBezTo>
                    <a:cubicBezTo>
                      <a:pt x="998" y="645"/>
                      <a:pt x="998" y="645"/>
                      <a:pt x="998" y="645"/>
                    </a:cubicBezTo>
                    <a:cubicBezTo>
                      <a:pt x="998" y="645"/>
                      <a:pt x="998" y="645"/>
                      <a:pt x="998" y="645"/>
                    </a:cubicBezTo>
                    <a:cubicBezTo>
                      <a:pt x="999" y="644"/>
                      <a:pt x="999" y="644"/>
                      <a:pt x="999" y="644"/>
                    </a:cubicBezTo>
                    <a:cubicBezTo>
                      <a:pt x="999" y="645"/>
                      <a:pt x="999" y="645"/>
                      <a:pt x="999" y="645"/>
                    </a:cubicBezTo>
                    <a:cubicBezTo>
                      <a:pt x="1000" y="644"/>
                      <a:pt x="1000" y="644"/>
                      <a:pt x="1000" y="644"/>
                    </a:cubicBezTo>
                    <a:cubicBezTo>
                      <a:pt x="1002" y="645"/>
                      <a:pt x="1002" y="645"/>
                      <a:pt x="1002" y="645"/>
                    </a:cubicBezTo>
                    <a:cubicBezTo>
                      <a:pt x="1003" y="642"/>
                      <a:pt x="1003" y="642"/>
                      <a:pt x="1003" y="642"/>
                    </a:cubicBezTo>
                    <a:cubicBezTo>
                      <a:pt x="1003" y="642"/>
                      <a:pt x="1003" y="642"/>
                      <a:pt x="1003" y="642"/>
                    </a:cubicBezTo>
                    <a:cubicBezTo>
                      <a:pt x="1004" y="641"/>
                      <a:pt x="1004" y="641"/>
                      <a:pt x="1004" y="641"/>
                    </a:cubicBezTo>
                    <a:cubicBezTo>
                      <a:pt x="1004" y="640"/>
                      <a:pt x="1004" y="640"/>
                      <a:pt x="1004" y="640"/>
                    </a:cubicBezTo>
                    <a:cubicBezTo>
                      <a:pt x="1004" y="641"/>
                      <a:pt x="1004" y="641"/>
                      <a:pt x="1004" y="641"/>
                    </a:cubicBezTo>
                    <a:cubicBezTo>
                      <a:pt x="1005" y="638"/>
                      <a:pt x="1005" y="638"/>
                      <a:pt x="1005" y="638"/>
                    </a:cubicBezTo>
                    <a:cubicBezTo>
                      <a:pt x="1003" y="637"/>
                      <a:pt x="1003" y="637"/>
                      <a:pt x="1003" y="637"/>
                    </a:cubicBezTo>
                    <a:cubicBezTo>
                      <a:pt x="1003" y="637"/>
                      <a:pt x="1003" y="637"/>
                      <a:pt x="1003" y="637"/>
                    </a:cubicBezTo>
                    <a:cubicBezTo>
                      <a:pt x="1004" y="637"/>
                      <a:pt x="1004" y="637"/>
                      <a:pt x="1004" y="637"/>
                    </a:cubicBezTo>
                    <a:cubicBezTo>
                      <a:pt x="1004" y="636"/>
                      <a:pt x="1004" y="636"/>
                      <a:pt x="1004" y="636"/>
                    </a:cubicBezTo>
                    <a:cubicBezTo>
                      <a:pt x="1005" y="637"/>
                      <a:pt x="1005" y="637"/>
                      <a:pt x="1005" y="637"/>
                    </a:cubicBezTo>
                    <a:cubicBezTo>
                      <a:pt x="1005" y="638"/>
                      <a:pt x="1005" y="638"/>
                      <a:pt x="1005" y="638"/>
                    </a:cubicBezTo>
                    <a:cubicBezTo>
                      <a:pt x="1006" y="638"/>
                      <a:pt x="1006" y="638"/>
                      <a:pt x="1006" y="638"/>
                    </a:cubicBezTo>
                    <a:cubicBezTo>
                      <a:pt x="1007" y="640"/>
                      <a:pt x="1007" y="640"/>
                      <a:pt x="1007" y="640"/>
                    </a:cubicBezTo>
                    <a:cubicBezTo>
                      <a:pt x="1008" y="637"/>
                      <a:pt x="1008" y="637"/>
                      <a:pt x="1008" y="637"/>
                    </a:cubicBezTo>
                    <a:cubicBezTo>
                      <a:pt x="1009" y="636"/>
                      <a:pt x="1009" y="636"/>
                      <a:pt x="1009" y="636"/>
                    </a:cubicBezTo>
                    <a:cubicBezTo>
                      <a:pt x="1009" y="635"/>
                      <a:pt x="1009" y="635"/>
                      <a:pt x="1009" y="635"/>
                    </a:cubicBezTo>
                    <a:cubicBezTo>
                      <a:pt x="1008" y="634"/>
                      <a:pt x="1008" y="634"/>
                      <a:pt x="1008" y="634"/>
                    </a:cubicBezTo>
                    <a:cubicBezTo>
                      <a:pt x="1007" y="634"/>
                      <a:pt x="1007" y="634"/>
                      <a:pt x="1007" y="634"/>
                    </a:cubicBezTo>
                    <a:cubicBezTo>
                      <a:pt x="1007" y="633"/>
                      <a:pt x="1007" y="633"/>
                      <a:pt x="1007" y="633"/>
                    </a:cubicBezTo>
                    <a:cubicBezTo>
                      <a:pt x="1007" y="633"/>
                      <a:pt x="1007" y="633"/>
                      <a:pt x="1007" y="633"/>
                    </a:cubicBezTo>
                    <a:cubicBezTo>
                      <a:pt x="1008" y="632"/>
                      <a:pt x="1008" y="632"/>
                      <a:pt x="1008" y="632"/>
                    </a:cubicBezTo>
                    <a:cubicBezTo>
                      <a:pt x="1006" y="631"/>
                      <a:pt x="1006" y="631"/>
                      <a:pt x="1006" y="631"/>
                    </a:cubicBezTo>
                    <a:cubicBezTo>
                      <a:pt x="1006" y="631"/>
                      <a:pt x="1006" y="631"/>
                      <a:pt x="1006" y="631"/>
                    </a:cubicBezTo>
                    <a:cubicBezTo>
                      <a:pt x="1007" y="630"/>
                      <a:pt x="1007" y="630"/>
                      <a:pt x="1007" y="630"/>
                    </a:cubicBezTo>
                    <a:cubicBezTo>
                      <a:pt x="1010" y="629"/>
                      <a:pt x="1010" y="629"/>
                      <a:pt x="1010" y="629"/>
                    </a:cubicBezTo>
                    <a:cubicBezTo>
                      <a:pt x="1008" y="627"/>
                      <a:pt x="1008" y="627"/>
                      <a:pt x="1008" y="627"/>
                    </a:cubicBezTo>
                    <a:cubicBezTo>
                      <a:pt x="1008" y="627"/>
                      <a:pt x="1008" y="627"/>
                      <a:pt x="1008" y="627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7" y="624"/>
                      <a:pt x="1007" y="624"/>
                      <a:pt x="1007" y="624"/>
                    </a:cubicBezTo>
                    <a:cubicBezTo>
                      <a:pt x="1007" y="624"/>
                      <a:pt x="1007" y="624"/>
                      <a:pt x="1007" y="624"/>
                    </a:cubicBezTo>
                    <a:cubicBezTo>
                      <a:pt x="1007" y="625"/>
                      <a:pt x="1007" y="625"/>
                      <a:pt x="1007" y="625"/>
                    </a:cubicBezTo>
                    <a:cubicBezTo>
                      <a:pt x="1008" y="625"/>
                      <a:pt x="1008" y="625"/>
                      <a:pt x="1008" y="625"/>
                    </a:cubicBezTo>
                    <a:cubicBezTo>
                      <a:pt x="1011" y="623"/>
                      <a:pt x="1011" y="623"/>
                      <a:pt x="1011" y="623"/>
                    </a:cubicBezTo>
                    <a:cubicBezTo>
                      <a:pt x="1011" y="622"/>
                      <a:pt x="1011" y="622"/>
                      <a:pt x="1011" y="622"/>
                    </a:cubicBezTo>
                    <a:cubicBezTo>
                      <a:pt x="1013" y="623"/>
                      <a:pt x="1013" y="623"/>
                      <a:pt x="1013" y="623"/>
                    </a:cubicBezTo>
                    <a:cubicBezTo>
                      <a:pt x="1012" y="621"/>
                      <a:pt x="1012" y="621"/>
                      <a:pt x="1012" y="621"/>
                    </a:cubicBezTo>
                    <a:cubicBezTo>
                      <a:pt x="1013" y="620"/>
                      <a:pt x="1013" y="620"/>
                      <a:pt x="1013" y="620"/>
                    </a:cubicBezTo>
                    <a:cubicBezTo>
                      <a:pt x="1013" y="619"/>
                      <a:pt x="1013" y="619"/>
                      <a:pt x="1013" y="619"/>
                    </a:cubicBezTo>
                    <a:cubicBezTo>
                      <a:pt x="1013" y="618"/>
                      <a:pt x="1013" y="618"/>
                      <a:pt x="1013" y="618"/>
                    </a:cubicBezTo>
                    <a:cubicBezTo>
                      <a:pt x="1013" y="617"/>
                      <a:pt x="1013" y="617"/>
                      <a:pt x="1013" y="617"/>
                    </a:cubicBezTo>
                    <a:cubicBezTo>
                      <a:pt x="1013" y="616"/>
                      <a:pt x="1013" y="616"/>
                      <a:pt x="1013" y="616"/>
                    </a:cubicBezTo>
                    <a:cubicBezTo>
                      <a:pt x="1014" y="616"/>
                      <a:pt x="1014" y="616"/>
                      <a:pt x="1014" y="616"/>
                    </a:cubicBezTo>
                    <a:cubicBezTo>
                      <a:pt x="1013" y="615"/>
                      <a:pt x="1013" y="615"/>
                      <a:pt x="1013" y="615"/>
                    </a:cubicBezTo>
                    <a:cubicBezTo>
                      <a:pt x="1013" y="614"/>
                      <a:pt x="1013" y="614"/>
                      <a:pt x="1013" y="614"/>
                    </a:cubicBezTo>
                    <a:cubicBezTo>
                      <a:pt x="1013" y="614"/>
                      <a:pt x="1013" y="614"/>
                      <a:pt x="1013" y="614"/>
                    </a:cubicBezTo>
                    <a:cubicBezTo>
                      <a:pt x="1014" y="614"/>
                      <a:pt x="1014" y="614"/>
                      <a:pt x="1014" y="614"/>
                    </a:cubicBezTo>
                    <a:cubicBezTo>
                      <a:pt x="1015" y="611"/>
                      <a:pt x="1015" y="611"/>
                      <a:pt x="1015" y="611"/>
                    </a:cubicBezTo>
                    <a:cubicBezTo>
                      <a:pt x="1016" y="611"/>
                      <a:pt x="1016" y="611"/>
                      <a:pt x="1016" y="611"/>
                    </a:cubicBezTo>
                    <a:cubicBezTo>
                      <a:pt x="1016" y="612"/>
                      <a:pt x="1016" y="612"/>
                      <a:pt x="1016" y="612"/>
                    </a:cubicBezTo>
                    <a:cubicBezTo>
                      <a:pt x="1017" y="614"/>
                      <a:pt x="1017" y="614"/>
                      <a:pt x="1017" y="614"/>
                    </a:cubicBezTo>
                    <a:cubicBezTo>
                      <a:pt x="1018" y="611"/>
                      <a:pt x="1018" y="611"/>
                      <a:pt x="1018" y="611"/>
                    </a:cubicBezTo>
                    <a:cubicBezTo>
                      <a:pt x="1019" y="610"/>
                      <a:pt x="1019" y="610"/>
                      <a:pt x="1019" y="610"/>
                    </a:cubicBezTo>
                    <a:cubicBezTo>
                      <a:pt x="1018" y="608"/>
                      <a:pt x="1018" y="608"/>
                      <a:pt x="1018" y="608"/>
                    </a:cubicBezTo>
                    <a:cubicBezTo>
                      <a:pt x="1017" y="608"/>
                      <a:pt x="1017" y="608"/>
                      <a:pt x="1017" y="608"/>
                    </a:cubicBezTo>
                    <a:cubicBezTo>
                      <a:pt x="1019" y="607"/>
                      <a:pt x="1019" y="607"/>
                      <a:pt x="1019" y="607"/>
                    </a:cubicBezTo>
                    <a:cubicBezTo>
                      <a:pt x="1018" y="606"/>
                      <a:pt x="1018" y="606"/>
                      <a:pt x="1018" y="606"/>
                    </a:cubicBezTo>
                    <a:cubicBezTo>
                      <a:pt x="1017" y="606"/>
                      <a:pt x="1017" y="606"/>
                      <a:pt x="1017" y="606"/>
                    </a:cubicBezTo>
                    <a:cubicBezTo>
                      <a:pt x="1017" y="605"/>
                      <a:pt x="1017" y="605"/>
                      <a:pt x="1017" y="605"/>
                    </a:cubicBezTo>
                    <a:cubicBezTo>
                      <a:pt x="1018" y="606"/>
                      <a:pt x="1018" y="606"/>
                      <a:pt x="1018" y="606"/>
                    </a:cubicBezTo>
                    <a:cubicBezTo>
                      <a:pt x="1019" y="604"/>
                      <a:pt x="1019" y="604"/>
                      <a:pt x="1019" y="604"/>
                    </a:cubicBezTo>
                    <a:cubicBezTo>
                      <a:pt x="1017" y="603"/>
                      <a:pt x="1017" y="603"/>
                      <a:pt x="1017" y="603"/>
                    </a:cubicBezTo>
                    <a:cubicBezTo>
                      <a:pt x="1016" y="603"/>
                      <a:pt x="1016" y="603"/>
                      <a:pt x="1016" y="603"/>
                    </a:cubicBezTo>
                    <a:cubicBezTo>
                      <a:pt x="1017" y="602"/>
                      <a:pt x="1017" y="602"/>
                      <a:pt x="1017" y="602"/>
                    </a:cubicBezTo>
                    <a:cubicBezTo>
                      <a:pt x="1018" y="603"/>
                      <a:pt x="1018" y="603"/>
                      <a:pt x="1018" y="603"/>
                    </a:cubicBezTo>
                    <a:cubicBezTo>
                      <a:pt x="1019" y="602"/>
                      <a:pt x="1019" y="602"/>
                      <a:pt x="1019" y="602"/>
                    </a:cubicBezTo>
                    <a:cubicBezTo>
                      <a:pt x="1019" y="602"/>
                      <a:pt x="1019" y="602"/>
                      <a:pt x="1019" y="602"/>
                    </a:cubicBezTo>
                    <a:cubicBezTo>
                      <a:pt x="1019" y="603"/>
                      <a:pt x="1019" y="603"/>
                      <a:pt x="1019" y="603"/>
                    </a:cubicBezTo>
                    <a:cubicBezTo>
                      <a:pt x="1021" y="601"/>
                      <a:pt x="1021" y="601"/>
                      <a:pt x="1021" y="601"/>
                    </a:cubicBezTo>
                    <a:cubicBezTo>
                      <a:pt x="1021" y="600"/>
                      <a:pt x="1021" y="600"/>
                      <a:pt x="1021" y="600"/>
                    </a:cubicBezTo>
                    <a:cubicBezTo>
                      <a:pt x="1020" y="598"/>
                      <a:pt x="1020" y="598"/>
                      <a:pt x="1020" y="598"/>
                    </a:cubicBezTo>
                    <a:cubicBezTo>
                      <a:pt x="1019" y="597"/>
                      <a:pt x="1019" y="597"/>
                      <a:pt x="1019" y="597"/>
                    </a:cubicBezTo>
                    <a:cubicBezTo>
                      <a:pt x="1020" y="596"/>
                      <a:pt x="1020" y="596"/>
                      <a:pt x="1020" y="596"/>
                    </a:cubicBezTo>
                    <a:cubicBezTo>
                      <a:pt x="1019" y="595"/>
                      <a:pt x="1019" y="595"/>
                      <a:pt x="1019" y="595"/>
                    </a:cubicBezTo>
                    <a:cubicBezTo>
                      <a:pt x="1018" y="595"/>
                      <a:pt x="1018" y="595"/>
                      <a:pt x="1018" y="595"/>
                    </a:cubicBezTo>
                    <a:cubicBezTo>
                      <a:pt x="1017" y="594"/>
                      <a:pt x="1017" y="594"/>
                      <a:pt x="1017" y="594"/>
                    </a:cubicBezTo>
                    <a:cubicBezTo>
                      <a:pt x="1016" y="594"/>
                      <a:pt x="1016" y="594"/>
                      <a:pt x="1016" y="594"/>
                    </a:cubicBezTo>
                    <a:cubicBezTo>
                      <a:pt x="1014" y="592"/>
                      <a:pt x="1014" y="592"/>
                      <a:pt x="1014" y="592"/>
                    </a:cubicBezTo>
                    <a:cubicBezTo>
                      <a:pt x="1012" y="592"/>
                      <a:pt x="1012" y="592"/>
                      <a:pt x="1012" y="592"/>
                    </a:cubicBezTo>
                    <a:cubicBezTo>
                      <a:pt x="1010" y="593"/>
                      <a:pt x="1010" y="593"/>
                      <a:pt x="1010" y="593"/>
                    </a:cubicBezTo>
                    <a:cubicBezTo>
                      <a:pt x="1009" y="593"/>
                      <a:pt x="1009" y="593"/>
                      <a:pt x="1009" y="593"/>
                    </a:cubicBezTo>
                    <a:cubicBezTo>
                      <a:pt x="1008" y="591"/>
                      <a:pt x="1008" y="591"/>
                      <a:pt x="1008" y="591"/>
                    </a:cubicBezTo>
                    <a:cubicBezTo>
                      <a:pt x="1009" y="592"/>
                      <a:pt x="1009" y="592"/>
                      <a:pt x="1009" y="592"/>
                    </a:cubicBezTo>
                    <a:cubicBezTo>
                      <a:pt x="1011" y="591"/>
                      <a:pt x="1011" y="591"/>
                      <a:pt x="1011" y="591"/>
                    </a:cubicBezTo>
                    <a:cubicBezTo>
                      <a:pt x="1011" y="590"/>
                      <a:pt x="1011" y="590"/>
                      <a:pt x="1011" y="590"/>
                    </a:cubicBezTo>
                    <a:cubicBezTo>
                      <a:pt x="1012" y="590"/>
                      <a:pt x="1012" y="590"/>
                      <a:pt x="1012" y="590"/>
                    </a:cubicBezTo>
                    <a:cubicBezTo>
                      <a:pt x="1013" y="590"/>
                      <a:pt x="1013" y="590"/>
                      <a:pt x="1013" y="590"/>
                    </a:cubicBezTo>
                    <a:cubicBezTo>
                      <a:pt x="1015" y="588"/>
                      <a:pt x="1015" y="588"/>
                      <a:pt x="1015" y="588"/>
                    </a:cubicBezTo>
                    <a:cubicBezTo>
                      <a:pt x="1017" y="587"/>
                      <a:pt x="1017" y="587"/>
                      <a:pt x="1017" y="587"/>
                    </a:cubicBezTo>
                    <a:cubicBezTo>
                      <a:pt x="1017" y="586"/>
                      <a:pt x="1017" y="586"/>
                      <a:pt x="1017" y="586"/>
                    </a:cubicBezTo>
                    <a:cubicBezTo>
                      <a:pt x="1015" y="583"/>
                      <a:pt x="1015" y="583"/>
                      <a:pt x="1015" y="583"/>
                    </a:cubicBezTo>
                    <a:cubicBezTo>
                      <a:pt x="1012" y="581"/>
                      <a:pt x="1012" y="581"/>
                      <a:pt x="1012" y="581"/>
                    </a:cubicBezTo>
                    <a:cubicBezTo>
                      <a:pt x="1013" y="581"/>
                      <a:pt x="1013" y="581"/>
                      <a:pt x="1013" y="581"/>
                    </a:cubicBezTo>
                    <a:cubicBezTo>
                      <a:pt x="1016" y="582"/>
                      <a:pt x="1016" y="582"/>
                      <a:pt x="1016" y="582"/>
                    </a:cubicBezTo>
                    <a:cubicBezTo>
                      <a:pt x="1015" y="579"/>
                      <a:pt x="1015" y="579"/>
                      <a:pt x="1015" y="579"/>
                    </a:cubicBezTo>
                    <a:cubicBezTo>
                      <a:pt x="1016" y="578"/>
                      <a:pt x="1016" y="578"/>
                      <a:pt x="1016" y="578"/>
                    </a:cubicBezTo>
                    <a:cubicBezTo>
                      <a:pt x="1015" y="576"/>
                      <a:pt x="1015" y="576"/>
                      <a:pt x="1015" y="576"/>
                    </a:cubicBezTo>
                    <a:cubicBezTo>
                      <a:pt x="1014" y="575"/>
                      <a:pt x="1014" y="575"/>
                      <a:pt x="1014" y="575"/>
                    </a:cubicBezTo>
                    <a:cubicBezTo>
                      <a:pt x="1012" y="573"/>
                      <a:pt x="1012" y="573"/>
                      <a:pt x="1012" y="573"/>
                    </a:cubicBezTo>
                    <a:cubicBezTo>
                      <a:pt x="1012" y="573"/>
                      <a:pt x="1012" y="573"/>
                      <a:pt x="1012" y="573"/>
                    </a:cubicBezTo>
                    <a:cubicBezTo>
                      <a:pt x="1011" y="572"/>
                      <a:pt x="1011" y="572"/>
                      <a:pt x="1011" y="572"/>
                    </a:cubicBezTo>
                    <a:cubicBezTo>
                      <a:pt x="1009" y="572"/>
                      <a:pt x="1009" y="572"/>
                      <a:pt x="1009" y="572"/>
                    </a:cubicBezTo>
                    <a:cubicBezTo>
                      <a:pt x="1008" y="571"/>
                      <a:pt x="1008" y="571"/>
                      <a:pt x="1008" y="571"/>
                    </a:cubicBezTo>
                    <a:cubicBezTo>
                      <a:pt x="1006" y="569"/>
                      <a:pt x="1006" y="569"/>
                      <a:pt x="1006" y="569"/>
                    </a:cubicBezTo>
                    <a:cubicBezTo>
                      <a:pt x="1006" y="567"/>
                      <a:pt x="1006" y="567"/>
                      <a:pt x="1006" y="567"/>
                    </a:cubicBezTo>
                    <a:cubicBezTo>
                      <a:pt x="1004" y="565"/>
                      <a:pt x="1004" y="565"/>
                      <a:pt x="1004" y="565"/>
                    </a:cubicBezTo>
                    <a:cubicBezTo>
                      <a:pt x="1003" y="562"/>
                      <a:pt x="1003" y="562"/>
                      <a:pt x="1003" y="562"/>
                    </a:cubicBezTo>
                    <a:cubicBezTo>
                      <a:pt x="1002" y="562"/>
                      <a:pt x="1002" y="562"/>
                      <a:pt x="1002" y="562"/>
                    </a:cubicBezTo>
                    <a:cubicBezTo>
                      <a:pt x="1003" y="560"/>
                      <a:pt x="1003" y="560"/>
                      <a:pt x="1003" y="560"/>
                    </a:cubicBezTo>
                    <a:cubicBezTo>
                      <a:pt x="1002" y="560"/>
                      <a:pt x="1002" y="560"/>
                      <a:pt x="1002" y="560"/>
                    </a:cubicBezTo>
                    <a:cubicBezTo>
                      <a:pt x="1000" y="556"/>
                      <a:pt x="1000" y="556"/>
                      <a:pt x="1000" y="556"/>
                    </a:cubicBezTo>
                    <a:cubicBezTo>
                      <a:pt x="995" y="553"/>
                      <a:pt x="995" y="553"/>
                      <a:pt x="995" y="553"/>
                    </a:cubicBezTo>
                    <a:cubicBezTo>
                      <a:pt x="995" y="554"/>
                      <a:pt x="995" y="554"/>
                      <a:pt x="995" y="554"/>
                    </a:cubicBezTo>
                    <a:cubicBezTo>
                      <a:pt x="995" y="553"/>
                      <a:pt x="995" y="553"/>
                      <a:pt x="995" y="553"/>
                    </a:cubicBezTo>
                    <a:cubicBezTo>
                      <a:pt x="991" y="551"/>
                      <a:pt x="991" y="551"/>
                      <a:pt x="991" y="551"/>
                    </a:cubicBezTo>
                    <a:cubicBezTo>
                      <a:pt x="990" y="551"/>
                      <a:pt x="990" y="551"/>
                      <a:pt x="990" y="551"/>
                    </a:cubicBezTo>
                    <a:cubicBezTo>
                      <a:pt x="990" y="548"/>
                      <a:pt x="990" y="548"/>
                      <a:pt x="990" y="548"/>
                    </a:cubicBezTo>
                    <a:cubicBezTo>
                      <a:pt x="991" y="546"/>
                      <a:pt x="991" y="546"/>
                      <a:pt x="991" y="546"/>
                    </a:cubicBezTo>
                    <a:cubicBezTo>
                      <a:pt x="990" y="544"/>
                      <a:pt x="990" y="544"/>
                      <a:pt x="990" y="544"/>
                    </a:cubicBezTo>
                    <a:cubicBezTo>
                      <a:pt x="991" y="543"/>
                      <a:pt x="991" y="543"/>
                      <a:pt x="991" y="543"/>
                    </a:cubicBezTo>
                    <a:cubicBezTo>
                      <a:pt x="992" y="543"/>
                      <a:pt x="992" y="543"/>
                      <a:pt x="992" y="543"/>
                    </a:cubicBezTo>
                    <a:cubicBezTo>
                      <a:pt x="993" y="541"/>
                      <a:pt x="993" y="541"/>
                      <a:pt x="993" y="541"/>
                    </a:cubicBezTo>
                    <a:cubicBezTo>
                      <a:pt x="994" y="541"/>
                      <a:pt x="994" y="541"/>
                      <a:pt x="994" y="541"/>
                    </a:cubicBezTo>
                    <a:cubicBezTo>
                      <a:pt x="996" y="539"/>
                      <a:pt x="996" y="539"/>
                      <a:pt x="996" y="539"/>
                    </a:cubicBezTo>
                    <a:cubicBezTo>
                      <a:pt x="994" y="538"/>
                      <a:pt x="994" y="538"/>
                      <a:pt x="994" y="538"/>
                    </a:cubicBezTo>
                    <a:cubicBezTo>
                      <a:pt x="994" y="537"/>
                      <a:pt x="994" y="537"/>
                      <a:pt x="994" y="537"/>
                    </a:cubicBezTo>
                    <a:cubicBezTo>
                      <a:pt x="995" y="536"/>
                      <a:pt x="995" y="536"/>
                      <a:pt x="995" y="536"/>
                    </a:cubicBezTo>
                    <a:cubicBezTo>
                      <a:pt x="997" y="537"/>
                      <a:pt x="997" y="537"/>
                      <a:pt x="997" y="537"/>
                    </a:cubicBezTo>
                    <a:cubicBezTo>
                      <a:pt x="997" y="535"/>
                      <a:pt x="997" y="535"/>
                      <a:pt x="997" y="535"/>
                    </a:cubicBezTo>
                    <a:cubicBezTo>
                      <a:pt x="999" y="535"/>
                      <a:pt x="999" y="535"/>
                      <a:pt x="999" y="535"/>
                    </a:cubicBezTo>
                    <a:cubicBezTo>
                      <a:pt x="999" y="533"/>
                      <a:pt x="999" y="533"/>
                      <a:pt x="999" y="533"/>
                    </a:cubicBezTo>
                    <a:cubicBezTo>
                      <a:pt x="1000" y="534"/>
                      <a:pt x="1000" y="534"/>
                      <a:pt x="1000" y="534"/>
                    </a:cubicBezTo>
                    <a:cubicBezTo>
                      <a:pt x="1000" y="532"/>
                      <a:pt x="1000" y="532"/>
                      <a:pt x="1000" y="532"/>
                    </a:cubicBezTo>
                    <a:cubicBezTo>
                      <a:pt x="1001" y="532"/>
                      <a:pt x="1001" y="532"/>
                      <a:pt x="1001" y="532"/>
                    </a:cubicBezTo>
                    <a:cubicBezTo>
                      <a:pt x="1003" y="531"/>
                      <a:pt x="1003" y="531"/>
                      <a:pt x="1003" y="531"/>
                    </a:cubicBezTo>
                    <a:cubicBezTo>
                      <a:pt x="1004" y="531"/>
                      <a:pt x="1004" y="531"/>
                      <a:pt x="1004" y="531"/>
                    </a:cubicBezTo>
                    <a:cubicBezTo>
                      <a:pt x="1005" y="530"/>
                      <a:pt x="1005" y="530"/>
                      <a:pt x="1005" y="530"/>
                    </a:cubicBezTo>
                    <a:cubicBezTo>
                      <a:pt x="1006" y="531"/>
                      <a:pt x="1006" y="531"/>
                      <a:pt x="1006" y="531"/>
                    </a:cubicBezTo>
                    <a:cubicBezTo>
                      <a:pt x="1006" y="530"/>
                      <a:pt x="1006" y="530"/>
                      <a:pt x="1006" y="530"/>
                    </a:cubicBezTo>
                    <a:cubicBezTo>
                      <a:pt x="1008" y="531"/>
                      <a:pt x="1008" y="531"/>
                      <a:pt x="1008" y="531"/>
                    </a:cubicBezTo>
                    <a:cubicBezTo>
                      <a:pt x="1011" y="529"/>
                      <a:pt x="1011" y="529"/>
                      <a:pt x="1011" y="529"/>
                    </a:cubicBezTo>
                    <a:cubicBezTo>
                      <a:pt x="1011" y="528"/>
                      <a:pt x="1011" y="528"/>
                      <a:pt x="1011" y="528"/>
                    </a:cubicBezTo>
                    <a:cubicBezTo>
                      <a:pt x="1010" y="528"/>
                      <a:pt x="1010" y="528"/>
                      <a:pt x="1010" y="528"/>
                    </a:cubicBezTo>
                    <a:cubicBezTo>
                      <a:pt x="1009" y="527"/>
                      <a:pt x="1009" y="527"/>
                      <a:pt x="1009" y="527"/>
                    </a:cubicBezTo>
                    <a:cubicBezTo>
                      <a:pt x="1010" y="527"/>
                      <a:pt x="1010" y="527"/>
                      <a:pt x="1010" y="527"/>
                    </a:cubicBezTo>
                    <a:cubicBezTo>
                      <a:pt x="1012" y="527"/>
                      <a:pt x="1012" y="527"/>
                      <a:pt x="1012" y="527"/>
                    </a:cubicBezTo>
                    <a:cubicBezTo>
                      <a:pt x="1010" y="524"/>
                      <a:pt x="1010" y="524"/>
                      <a:pt x="1010" y="524"/>
                    </a:cubicBezTo>
                    <a:cubicBezTo>
                      <a:pt x="1010" y="524"/>
                      <a:pt x="1010" y="524"/>
                      <a:pt x="1010" y="524"/>
                    </a:cubicBezTo>
                    <a:cubicBezTo>
                      <a:pt x="1013" y="523"/>
                      <a:pt x="1013" y="523"/>
                      <a:pt x="1013" y="523"/>
                    </a:cubicBezTo>
                    <a:cubicBezTo>
                      <a:pt x="1010" y="522"/>
                      <a:pt x="1010" y="522"/>
                      <a:pt x="1010" y="522"/>
                    </a:cubicBezTo>
                    <a:cubicBezTo>
                      <a:pt x="1008" y="523"/>
                      <a:pt x="1008" y="523"/>
                      <a:pt x="1008" y="523"/>
                    </a:cubicBezTo>
                    <a:cubicBezTo>
                      <a:pt x="1007" y="523"/>
                      <a:pt x="1007" y="523"/>
                      <a:pt x="1007" y="523"/>
                    </a:cubicBezTo>
                    <a:cubicBezTo>
                      <a:pt x="1007" y="522"/>
                      <a:pt x="1007" y="522"/>
                      <a:pt x="1007" y="522"/>
                    </a:cubicBezTo>
                    <a:cubicBezTo>
                      <a:pt x="1004" y="522"/>
                      <a:pt x="1004" y="522"/>
                      <a:pt x="1004" y="522"/>
                    </a:cubicBezTo>
                    <a:cubicBezTo>
                      <a:pt x="1004" y="523"/>
                      <a:pt x="1004" y="523"/>
                      <a:pt x="1004" y="523"/>
                    </a:cubicBezTo>
                    <a:cubicBezTo>
                      <a:pt x="1000" y="523"/>
                      <a:pt x="1000" y="523"/>
                      <a:pt x="1000" y="523"/>
                    </a:cubicBezTo>
                    <a:cubicBezTo>
                      <a:pt x="999" y="522"/>
                      <a:pt x="999" y="522"/>
                      <a:pt x="999" y="522"/>
                    </a:cubicBezTo>
                    <a:cubicBezTo>
                      <a:pt x="998" y="522"/>
                      <a:pt x="998" y="522"/>
                      <a:pt x="998" y="522"/>
                    </a:cubicBezTo>
                    <a:cubicBezTo>
                      <a:pt x="997" y="520"/>
                      <a:pt x="997" y="520"/>
                      <a:pt x="997" y="520"/>
                    </a:cubicBezTo>
                    <a:cubicBezTo>
                      <a:pt x="996" y="520"/>
                      <a:pt x="996" y="520"/>
                      <a:pt x="996" y="520"/>
                    </a:cubicBezTo>
                    <a:cubicBezTo>
                      <a:pt x="996" y="519"/>
                      <a:pt x="996" y="519"/>
                      <a:pt x="996" y="519"/>
                    </a:cubicBezTo>
                    <a:cubicBezTo>
                      <a:pt x="992" y="521"/>
                      <a:pt x="992" y="521"/>
                      <a:pt x="992" y="521"/>
                    </a:cubicBezTo>
                    <a:cubicBezTo>
                      <a:pt x="989" y="521"/>
                      <a:pt x="989" y="521"/>
                      <a:pt x="989" y="521"/>
                    </a:cubicBezTo>
                    <a:cubicBezTo>
                      <a:pt x="990" y="522"/>
                      <a:pt x="990" y="522"/>
                      <a:pt x="990" y="522"/>
                    </a:cubicBezTo>
                    <a:cubicBezTo>
                      <a:pt x="990" y="523"/>
                      <a:pt x="990" y="523"/>
                      <a:pt x="990" y="523"/>
                    </a:cubicBezTo>
                    <a:cubicBezTo>
                      <a:pt x="990" y="524"/>
                      <a:pt x="990" y="524"/>
                      <a:pt x="990" y="524"/>
                    </a:cubicBezTo>
                    <a:cubicBezTo>
                      <a:pt x="987" y="525"/>
                      <a:pt x="987" y="525"/>
                      <a:pt x="987" y="525"/>
                    </a:cubicBezTo>
                    <a:cubicBezTo>
                      <a:pt x="988" y="526"/>
                      <a:pt x="988" y="526"/>
                      <a:pt x="988" y="526"/>
                    </a:cubicBezTo>
                    <a:cubicBezTo>
                      <a:pt x="988" y="526"/>
                      <a:pt x="988" y="526"/>
                      <a:pt x="988" y="526"/>
                    </a:cubicBezTo>
                    <a:cubicBezTo>
                      <a:pt x="988" y="527"/>
                      <a:pt x="988" y="527"/>
                      <a:pt x="988" y="527"/>
                    </a:cubicBezTo>
                    <a:cubicBezTo>
                      <a:pt x="987" y="527"/>
                      <a:pt x="987" y="527"/>
                      <a:pt x="987" y="527"/>
                    </a:cubicBezTo>
                    <a:cubicBezTo>
                      <a:pt x="986" y="527"/>
                      <a:pt x="986" y="527"/>
                      <a:pt x="986" y="527"/>
                    </a:cubicBezTo>
                    <a:cubicBezTo>
                      <a:pt x="984" y="528"/>
                      <a:pt x="984" y="528"/>
                      <a:pt x="984" y="528"/>
                    </a:cubicBezTo>
                    <a:cubicBezTo>
                      <a:pt x="983" y="528"/>
                      <a:pt x="983" y="528"/>
                      <a:pt x="983" y="528"/>
                    </a:cubicBezTo>
                    <a:cubicBezTo>
                      <a:pt x="981" y="524"/>
                      <a:pt x="981" y="524"/>
                      <a:pt x="981" y="524"/>
                    </a:cubicBezTo>
                    <a:cubicBezTo>
                      <a:pt x="981" y="522"/>
                      <a:pt x="981" y="522"/>
                      <a:pt x="981" y="522"/>
                    </a:cubicBezTo>
                    <a:cubicBezTo>
                      <a:pt x="981" y="521"/>
                      <a:pt x="981" y="521"/>
                      <a:pt x="981" y="521"/>
                    </a:cubicBezTo>
                    <a:cubicBezTo>
                      <a:pt x="978" y="521"/>
                      <a:pt x="978" y="521"/>
                      <a:pt x="978" y="521"/>
                    </a:cubicBezTo>
                    <a:cubicBezTo>
                      <a:pt x="978" y="521"/>
                      <a:pt x="978" y="521"/>
                      <a:pt x="978" y="521"/>
                    </a:cubicBezTo>
                    <a:cubicBezTo>
                      <a:pt x="978" y="520"/>
                      <a:pt x="978" y="520"/>
                      <a:pt x="978" y="520"/>
                    </a:cubicBezTo>
                    <a:cubicBezTo>
                      <a:pt x="976" y="520"/>
                      <a:pt x="976" y="520"/>
                      <a:pt x="976" y="520"/>
                    </a:cubicBezTo>
                    <a:cubicBezTo>
                      <a:pt x="976" y="521"/>
                      <a:pt x="976" y="521"/>
                      <a:pt x="976" y="521"/>
                    </a:cubicBezTo>
                    <a:cubicBezTo>
                      <a:pt x="975" y="519"/>
                      <a:pt x="975" y="519"/>
                      <a:pt x="975" y="519"/>
                    </a:cubicBezTo>
                    <a:cubicBezTo>
                      <a:pt x="975" y="520"/>
                      <a:pt x="975" y="520"/>
                      <a:pt x="975" y="520"/>
                    </a:cubicBezTo>
                    <a:cubicBezTo>
                      <a:pt x="974" y="519"/>
                      <a:pt x="974" y="519"/>
                      <a:pt x="974" y="519"/>
                    </a:cubicBezTo>
                    <a:cubicBezTo>
                      <a:pt x="972" y="517"/>
                      <a:pt x="972" y="517"/>
                      <a:pt x="972" y="517"/>
                    </a:cubicBezTo>
                    <a:cubicBezTo>
                      <a:pt x="970" y="516"/>
                      <a:pt x="970" y="516"/>
                      <a:pt x="970" y="516"/>
                    </a:cubicBezTo>
                    <a:cubicBezTo>
                      <a:pt x="970" y="515"/>
                      <a:pt x="970" y="515"/>
                      <a:pt x="970" y="515"/>
                    </a:cubicBezTo>
                    <a:cubicBezTo>
                      <a:pt x="970" y="513"/>
                      <a:pt x="970" y="513"/>
                      <a:pt x="970" y="513"/>
                    </a:cubicBezTo>
                    <a:cubicBezTo>
                      <a:pt x="970" y="513"/>
                      <a:pt x="970" y="513"/>
                      <a:pt x="970" y="513"/>
                    </a:cubicBezTo>
                    <a:cubicBezTo>
                      <a:pt x="970" y="512"/>
                      <a:pt x="970" y="512"/>
                      <a:pt x="970" y="512"/>
                    </a:cubicBezTo>
                    <a:cubicBezTo>
                      <a:pt x="970" y="511"/>
                      <a:pt x="970" y="511"/>
                      <a:pt x="970" y="511"/>
                    </a:cubicBezTo>
                    <a:cubicBezTo>
                      <a:pt x="970" y="510"/>
                      <a:pt x="970" y="510"/>
                      <a:pt x="970" y="510"/>
                    </a:cubicBezTo>
                    <a:cubicBezTo>
                      <a:pt x="971" y="509"/>
                      <a:pt x="971" y="509"/>
                      <a:pt x="971" y="509"/>
                    </a:cubicBezTo>
                    <a:cubicBezTo>
                      <a:pt x="971" y="509"/>
                      <a:pt x="971" y="509"/>
                      <a:pt x="971" y="509"/>
                    </a:cubicBezTo>
                    <a:cubicBezTo>
                      <a:pt x="974" y="510"/>
                      <a:pt x="974" y="510"/>
                      <a:pt x="974" y="510"/>
                    </a:cubicBezTo>
                    <a:cubicBezTo>
                      <a:pt x="978" y="510"/>
                      <a:pt x="978" y="510"/>
                      <a:pt x="978" y="510"/>
                    </a:cubicBezTo>
                    <a:cubicBezTo>
                      <a:pt x="980" y="507"/>
                      <a:pt x="980" y="507"/>
                      <a:pt x="980" y="507"/>
                    </a:cubicBezTo>
                    <a:cubicBezTo>
                      <a:pt x="979" y="507"/>
                      <a:pt x="979" y="507"/>
                      <a:pt x="979" y="507"/>
                    </a:cubicBezTo>
                    <a:cubicBezTo>
                      <a:pt x="980" y="507"/>
                      <a:pt x="980" y="507"/>
                      <a:pt x="980" y="507"/>
                    </a:cubicBezTo>
                    <a:cubicBezTo>
                      <a:pt x="980" y="505"/>
                      <a:pt x="980" y="505"/>
                      <a:pt x="980" y="505"/>
                    </a:cubicBezTo>
                    <a:cubicBezTo>
                      <a:pt x="980" y="504"/>
                      <a:pt x="980" y="504"/>
                      <a:pt x="980" y="504"/>
                    </a:cubicBezTo>
                    <a:cubicBezTo>
                      <a:pt x="980" y="504"/>
                      <a:pt x="980" y="504"/>
                      <a:pt x="980" y="504"/>
                    </a:cubicBezTo>
                    <a:cubicBezTo>
                      <a:pt x="981" y="500"/>
                      <a:pt x="981" y="500"/>
                      <a:pt x="981" y="500"/>
                    </a:cubicBezTo>
                    <a:cubicBezTo>
                      <a:pt x="983" y="499"/>
                      <a:pt x="983" y="499"/>
                      <a:pt x="983" y="499"/>
                    </a:cubicBezTo>
                    <a:cubicBezTo>
                      <a:pt x="985" y="499"/>
                      <a:pt x="985" y="499"/>
                      <a:pt x="985" y="499"/>
                    </a:cubicBezTo>
                    <a:cubicBezTo>
                      <a:pt x="986" y="497"/>
                      <a:pt x="986" y="497"/>
                      <a:pt x="986" y="497"/>
                    </a:cubicBezTo>
                    <a:cubicBezTo>
                      <a:pt x="987" y="497"/>
                      <a:pt x="987" y="497"/>
                      <a:pt x="987" y="497"/>
                    </a:cubicBezTo>
                    <a:cubicBezTo>
                      <a:pt x="987" y="494"/>
                      <a:pt x="987" y="494"/>
                      <a:pt x="987" y="494"/>
                    </a:cubicBezTo>
                    <a:cubicBezTo>
                      <a:pt x="988" y="492"/>
                      <a:pt x="988" y="492"/>
                      <a:pt x="988" y="492"/>
                    </a:cubicBezTo>
                    <a:cubicBezTo>
                      <a:pt x="989" y="491"/>
                      <a:pt x="989" y="491"/>
                      <a:pt x="989" y="491"/>
                    </a:cubicBezTo>
                    <a:cubicBezTo>
                      <a:pt x="989" y="490"/>
                      <a:pt x="989" y="490"/>
                      <a:pt x="989" y="490"/>
                    </a:cubicBezTo>
                    <a:cubicBezTo>
                      <a:pt x="990" y="489"/>
                      <a:pt x="990" y="489"/>
                      <a:pt x="990" y="489"/>
                    </a:cubicBezTo>
                    <a:cubicBezTo>
                      <a:pt x="991" y="489"/>
                      <a:pt x="991" y="489"/>
                      <a:pt x="991" y="489"/>
                    </a:cubicBezTo>
                    <a:cubicBezTo>
                      <a:pt x="992" y="489"/>
                      <a:pt x="992" y="489"/>
                      <a:pt x="992" y="489"/>
                    </a:cubicBezTo>
                    <a:cubicBezTo>
                      <a:pt x="994" y="489"/>
                      <a:pt x="994" y="489"/>
                      <a:pt x="994" y="489"/>
                    </a:cubicBezTo>
                    <a:cubicBezTo>
                      <a:pt x="994" y="489"/>
                      <a:pt x="994" y="489"/>
                      <a:pt x="994" y="489"/>
                    </a:cubicBezTo>
                    <a:cubicBezTo>
                      <a:pt x="996" y="490"/>
                      <a:pt x="996" y="490"/>
                      <a:pt x="996" y="490"/>
                    </a:cubicBezTo>
                    <a:cubicBezTo>
                      <a:pt x="999" y="492"/>
                      <a:pt x="999" y="492"/>
                      <a:pt x="999" y="492"/>
                    </a:cubicBezTo>
                    <a:cubicBezTo>
                      <a:pt x="999" y="493"/>
                      <a:pt x="999" y="493"/>
                      <a:pt x="999" y="493"/>
                    </a:cubicBezTo>
                    <a:cubicBezTo>
                      <a:pt x="998" y="493"/>
                      <a:pt x="998" y="493"/>
                      <a:pt x="998" y="493"/>
                    </a:cubicBezTo>
                    <a:cubicBezTo>
                      <a:pt x="998" y="494"/>
                      <a:pt x="998" y="494"/>
                      <a:pt x="998" y="494"/>
                    </a:cubicBezTo>
                    <a:cubicBezTo>
                      <a:pt x="996" y="496"/>
                      <a:pt x="996" y="496"/>
                      <a:pt x="996" y="496"/>
                    </a:cubicBezTo>
                    <a:cubicBezTo>
                      <a:pt x="996" y="498"/>
                      <a:pt x="996" y="498"/>
                      <a:pt x="996" y="498"/>
                    </a:cubicBezTo>
                    <a:cubicBezTo>
                      <a:pt x="995" y="498"/>
                      <a:pt x="995" y="498"/>
                      <a:pt x="995" y="498"/>
                    </a:cubicBezTo>
                    <a:cubicBezTo>
                      <a:pt x="995" y="499"/>
                      <a:pt x="995" y="499"/>
                      <a:pt x="995" y="499"/>
                    </a:cubicBezTo>
                    <a:cubicBezTo>
                      <a:pt x="995" y="501"/>
                      <a:pt x="995" y="501"/>
                      <a:pt x="995" y="501"/>
                    </a:cubicBezTo>
                    <a:cubicBezTo>
                      <a:pt x="996" y="503"/>
                      <a:pt x="996" y="503"/>
                      <a:pt x="996" y="503"/>
                    </a:cubicBezTo>
                    <a:cubicBezTo>
                      <a:pt x="996" y="503"/>
                      <a:pt x="996" y="503"/>
                      <a:pt x="996" y="503"/>
                    </a:cubicBezTo>
                    <a:cubicBezTo>
                      <a:pt x="995" y="503"/>
                      <a:pt x="995" y="503"/>
                      <a:pt x="995" y="503"/>
                    </a:cubicBezTo>
                    <a:cubicBezTo>
                      <a:pt x="995" y="505"/>
                      <a:pt x="995" y="505"/>
                      <a:pt x="995" y="505"/>
                    </a:cubicBezTo>
                    <a:cubicBezTo>
                      <a:pt x="997" y="506"/>
                      <a:pt x="997" y="506"/>
                      <a:pt x="997" y="506"/>
                    </a:cubicBezTo>
                    <a:cubicBezTo>
                      <a:pt x="997" y="506"/>
                      <a:pt x="997" y="506"/>
                      <a:pt x="997" y="506"/>
                    </a:cubicBezTo>
                    <a:cubicBezTo>
                      <a:pt x="998" y="507"/>
                      <a:pt x="998" y="507"/>
                      <a:pt x="998" y="507"/>
                    </a:cubicBezTo>
                    <a:cubicBezTo>
                      <a:pt x="998" y="507"/>
                      <a:pt x="998" y="507"/>
                      <a:pt x="998" y="507"/>
                    </a:cubicBezTo>
                    <a:cubicBezTo>
                      <a:pt x="998" y="507"/>
                      <a:pt x="998" y="507"/>
                      <a:pt x="998" y="507"/>
                    </a:cubicBezTo>
                    <a:cubicBezTo>
                      <a:pt x="996" y="507"/>
                      <a:pt x="996" y="507"/>
                      <a:pt x="996" y="507"/>
                    </a:cubicBezTo>
                    <a:cubicBezTo>
                      <a:pt x="996" y="508"/>
                      <a:pt x="996" y="508"/>
                      <a:pt x="996" y="508"/>
                    </a:cubicBezTo>
                    <a:cubicBezTo>
                      <a:pt x="994" y="508"/>
                      <a:pt x="994" y="508"/>
                      <a:pt x="994" y="508"/>
                    </a:cubicBezTo>
                    <a:cubicBezTo>
                      <a:pt x="993" y="510"/>
                      <a:pt x="993" y="510"/>
                      <a:pt x="993" y="510"/>
                    </a:cubicBezTo>
                    <a:cubicBezTo>
                      <a:pt x="995" y="511"/>
                      <a:pt x="995" y="511"/>
                      <a:pt x="995" y="511"/>
                    </a:cubicBezTo>
                    <a:cubicBezTo>
                      <a:pt x="995" y="512"/>
                      <a:pt x="995" y="512"/>
                      <a:pt x="995" y="512"/>
                    </a:cubicBezTo>
                    <a:cubicBezTo>
                      <a:pt x="997" y="512"/>
                      <a:pt x="997" y="512"/>
                      <a:pt x="997" y="512"/>
                    </a:cubicBezTo>
                    <a:cubicBezTo>
                      <a:pt x="997" y="511"/>
                      <a:pt x="997" y="511"/>
                      <a:pt x="997" y="511"/>
                    </a:cubicBezTo>
                    <a:cubicBezTo>
                      <a:pt x="998" y="511"/>
                      <a:pt x="998" y="511"/>
                      <a:pt x="998" y="511"/>
                    </a:cubicBezTo>
                    <a:cubicBezTo>
                      <a:pt x="1000" y="509"/>
                      <a:pt x="1000" y="509"/>
                      <a:pt x="1000" y="509"/>
                    </a:cubicBezTo>
                    <a:cubicBezTo>
                      <a:pt x="1002" y="508"/>
                      <a:pt x="1002" y="508"/>
                      <a:pt x="1002" y="508"/>
                    </a:cubicBezTo>
                    <a:cubicBezTo>
                      <a:pt x="1002" y="507"/>
                      <a:pt x="1002" y="507"/>
                      <a:pt x="1002" y="507"/>
                    </a:cubicBezTo>
                    <a:cubicBezTo>
                      <a:pt x="1002" y="506"/>
                      <a:pt x="1002" y="506"/>
                      <a:pt x="1002" y="506"/>
                    </a:cubicBezTo>
                    <a:cubicBezTo>
                      <a:pt x="1006" y="503"/>
                      <a:pt x="1006" y="503"/>
                      <a:pt x="1006" y="503"/>
                    </a:cubicBezTo>
                    <a:cubicBezTo>
                      <a:pt x="1008" y="503"/>
                      <a:pt x="1008" y="503"/>
                      <a:pt x="1008" y="503"/>
                    </a:cubicBezTo>
                    <a:cubicBezTo>
                      <a:pt x="1008" y="501"/>
                      <a:pt x="1008" y="501"/>
                      <a:pt x="1008" y="501"/>
                    </a:cubicBezTo>
                    <a:cubicBezTo>
                      <a:pt x="1009" y="501"/>
                      <a:pt x="1009" y="501"/>
                      <a:pt x="1009" y="501"/>
                    </a:cubicBezTo>
                    <a:cubicBezTo>
                      <a:pt x="1011" y="500"/>
                      <a:pt x="1011" y="500"/>
                      <a:pt x="1011" y="500"/>
                    </a:cubicBezTo>
                    <a:cubicBezTo>
                      <a:pt x="1012" y="501"/>
                      <a:pt x="1012" y="501"/>
                      <a:pt x="1012" y="501"/>
                    </a:cubicBezTo>
                    <a:cubicBezTo>
                      <a:pt x="1013" y="500"/>
                      <a:pt x="1013" y="500"/>
                      <a:pt x="1013" y="500"/>
                    </a:cubicBezTo>
                    <a:cubicBezTo>
                      <a:pt x="1015" y="500"/>
                      <a:pt x="1015" y="500"/>
                      <a:pt x="1015" y="500"/>
                    </a:cubicBezTo>
                    <a:cubicBezTo>
                      <a:pt x="1016" y="498"/>
                      <a:pt x="1016" y="498"/>
                      <a:pt x="1016" y="498"/>
                    </a:cubicBezTo>
                    <a:cubicBezTo>
                      <a:pt x="1016" y="499"/>
                      <a:pt x="1016" y="499"/>
                      <a:pt x="1016" y="499"/>
                    </a:cubicBezTo>
                    <a:cubicBezTo>
                      <a:pt x="1017" y="500"/>
                      <a:pt x="1017" y="500"/>
                      <a:pt x="1017" y="500"/>
                    </a:cubicBezTo>
                    <a:cubicBezTo>
                      <a:pt x="1017" y="500"/>
                      <a:pt x="1017" y="500"/>
                      <a:pt x="1017" y="500"/>
                    </a:cubicBezTo>
                    <a:cubicBezTo>
                      <a:pt x="1017" y="502"/>
                      <a:pt x="1017" y="502"/>
                      <a:pt x="1017" y="502"/>
                    </a:cubicBezTo>
                    <a:cubicBezTo>
                      <a:pt x="1017" y="501"/>
                      <a:pt x="1017" y="501"/>
                      <a:pt x="1017" y="501"/>
                    </a:cubicBezTo>
                    <a:cubicBezTo>
                      <a:pt x="1018" y="502"/>
                      <a:pt x="1018" y="502"/>
                      <a:pt x="1018" y="502"/>
                    </a:cubicBezTo>
                    <a:cubicBezTo>
                      <a:pt x="1020" y="501"/>
                      <a:pt x="1020" y="501"/>
                      <a:pt x="1020" y="501"/>
                    </a:cubicBezTo>
                    <a:cubicBezTo>
                      <a:pt x="1020" y="501"/>
                      <a:pt x="1020" y="501"/>
                      <a:pt x="1020" y="501"/>
                    </a:cubicBezTo>
                    <a:cubicBezTo>
                      <a:pt x="1021" y="501"/>
                      <a:pt x="1021" y="501"/>
                      <a:pt x="1021" y="501"/>
                    </a:cubicBezTo>
                    <a:cubicBezTo>
                      <a:pt x="1021" y="502"/>
                      <a:pt x="1021" y="502"/>
                      <a:pt x="1021" y="502"/>
                    </a:cubicBezTo>
                    <a:cubicBezTo>
                      <a:pt x="1024" y="502"/>
                      <a:pt x="1024" y="502"/>
                      <a:pt x="1024" y="502"/>
                    </a:cubicBezTo>
                    <a:cubicBezTo>
                      <a:pt x="1025" y="503"/>
                      <a:pt x="1025" y="503"/>
                      <a:pt x="1025" y="503"/>
                    </a:cubicBezTo>
                    <a:cubicBezTo>
                      <a:pt x="1023" y="506"/>
                      <a:pt x="1023" y="506"/>
                      <a:pt x="1023" y="506"/>
                    </a:cubicBezTo>
                    <a:cubicBezTo>
                      <a:pt x="1023" y="510"/>
                      <a:pt x="1023" y="510"/>
                      <a:pt x="1023" y="510"/>
                    </a:cubicBezTo>
                    <a:cubicBezTo>
                      <a:pt x="1024" y="511"/>
                      <a:pt x="1024" y="511"/>
                      <a:pt x="1024" y="511"/>
                    </a:cubicBezTo>
                    <a:cubicBezTo>
                      <a:pt x="1024" y="511"/>
                      <a:pt x="1024" y="511"/>
                      <a:pt x="1024" y="511"/>
                    </a:cubicBezTo>
                    <a:cubicBezTo>
                      <a:pt x="1023" y="513"/>
                      <a:pt x="1023" y="513"/>
                      <a:pt x="1023" y="513"/>
                    </a:cubicBezTo>
                    <a:cubicBezTo>
                      <a:pt x="1023" y="516"/>
                      <a:pt x="1023" y="516"/>
                      <a:pt x="1023" y="516"/>
                    </a:cubicBezTo>
                    <a:cubicBezTo>
                      <a:pt x="1023" y="518"/>
                      <a:pt x="1023" y="518"/>
                      <a:pt x="1023" y="518"/>
                    </a:cubicBezTo>
                    <a:cubicBezTo>
                      <a:pt x="1024" y="518"/>
                      <a:pt x="1024" y="518"/>
                      <a:pt x="1024" y="518"/>
                    </a:cubicBezTo>
                    <a:cubicBezTo>
                      <a:pt x="1025" y="518"/>
                      <a:pt x="1025" y="518"/>
                      <a:pt x="1025" y="518"/>
                    </a:cubicBezTo>
                    <a:cubicBezTo>
                      <a:pt x="1026" y="518"/>
                      <a:pt x="1026" y="518"/>
                      <a:pt x="1026" y="518"/>
                    </a:cubicBezTo>
                    <a:cubicBezTo>
                      <a:pt x="1025" y="520"/>
                      <a:pt x="1025" y="520"/>
                      <a:pt x="1025" y="520"/>
                    </a:cubicBezTo>
                    <a:cubicBezTo>
                      <a:pt x="1026" y="522"/>
                      <a:pt x="1026" y="522"/>
                      <a:pt x="1026" y="522"/>
                    </a:cubicBezTo>
                    <a:cubicBezTo>
                      <a:pt x="1028" y="520"/>
                      <a:pt x="1028" y="520"/>
                      <a:pt x="1028" y="520"/>
                    </a:cubicBezTo>
                    <a:cubicBezTo>
                      <a:pt x="1029" y="521"/>
                      <a:pt x="1029" y="521"/>
                      <a:pt x="1029" y="521"/>
                    </a:cubicBezTo>
                    <a:cubicBezTo>
                      <a:pt x="1031" y="518"/>
                      <a:pt x="1031" y="518"/>
                      <a:pt x="1031" y="518"/>
                    </a:cubicBezTo>
                    <a:cubicBezTo>
                      <a:pt x="1030" y="518"/>
                      <a:pt x="1030" y="518"/>
                      <a:pt x="1030" y="518"/>
                    </a:cubicBezTo>
                    <a:cubicBezTo>
                      <a:pt x="1032" y="519"/>
                      <a:pt x="1032" y="519"/>
                      <a:pt x="1032" y="519"/>
                    </a:cubicBezTo>
                    <a:cubicBezTo>
                      <a:pt x="1032" y="520"/>
                      <a:pt x="1032" y="520"/>
                      <a:pt x="1032" y="520"/>
                    </a:cubicBezTo>
                    <a:cubicBezTo>
                      <a:pt x="1032" y="520"/>
                      <a:pt x="1032" y="520"/>
                      <a:pt x="1032" y="520"/>
                    </a:cubicBezTo>
                    <a:cubicBezTo>
                      <a:pt x="1032" y="520"/>
                      <a:pt x="1032" y="520"/>
                      <a:pt x="1032" y="520"/>
                    </a:cubicBezTo>
                    <a:cubicBezTo>
                      <a:pt x="1032" y="520"/>
                      <a:pt x="1032" y="520"/>
                      <a:pt x="1032" y="520"/>
                    </a:cubicBezTo>
                    <a:cubicBezTo>
                      <a:pt x="1034" y="519"/>
                      <a:pt x="1034" y="519"/>
                      <a:pt x="1034" y="519"/>
                    </a:cubicBezTo>
                    <a:cubicBezTo>
                      <a:pt x="1037" y="522"/>
                      <a:pt x="1037" y="522"/>
                      <a:pt x="1037" y="522"/>
                    </a:cubicBezTo>
                    <a:cubicBezTo>
                      <a:pt x="1039" y="524"/>
                      <a:pt x="1039" y="524"/>
                      <a:pt x="1039" y="524"/>
                    </a:cubicBezTo>
                    <a:cubicBezTo>
                      <a:pt x="1040" y="524"/>
                      <a:pt x="1040" y="524"/>
                      <a:pt x="1040" y="524"/>
                    </a:cubicBezTo>
                    <a:cubicBezTo>
                      <a:pt x="1039" y="525"/>
                      <a:pt x="1039" y="525"/>
                      <a:pt x="1039" y="525"/>
                    </a:cubicBezTo>
                    <a:cubicBezTo>
                      <a:pt x="1041" y="527"/>
                      <a:pt x="1041" y="527"/>
                      <a:pt x="1041" y="527"/>
                    </a:cubicBezTo>
                    <a:cubicBezTo>
                      <a:pt x="1040" y="526"/>
                      <a:pt x="1040" y="526"/>
                      <a:pt x="1040" y="526"/>
                    </a:cubicBezTo>
                    <a:cubicBezTo>
                      <a:pt x="1039" y="525"/>
                      <a:pt x="1039" y="525"/>
                      <a:pt x="1039" y="525"/>
                    </a:cubicBezTo>
                    <a:cubicBezTo>
                      <a:pt x="1038" y="527"/>
                      <a:pt x="1038" y="527"/>
                      <a:pt x="1038" y="527"/>
                    </a:cubicBezTo>
                    <a:cubicBezTo>
                      <a:pt x="1037" y="526"/>
                      <a:pt x="1037" y="526"/>
                      <a:pt x="1037" y="526"/>
                    </a:cubicBezTo>
                    <a:cubicBezTo>
                      <a:pt x="1035" y="529"/>
                      <a:pt x="1035" y="529"/>
                      <a:pt x="1035" y="529"/>
                    </a:cubicBezTo>
                    <a:cubicBezTo>
                      <a:pt x="1039" y="531"/>
                      <a:pt x="1039" y="531"/>
                      <a:pt x="1039" y="531"/>
                    </a:cubicBezTo>
                    <a:cubicBezTo>
                      <a:pt x="1039" y="531"/>
                      <a:pt x="1039" y="531"/>
                      <a:pt x="1039" y="531"/>
                    </a:cubicBezTo>
                    <a:cubicBezTo>
                      <a:pt x="1040" y="532"/>
                      <a:pt x="1040" y="532"/>
                      <a:pt x="1040" y="532"/>
                    </a:cubicBezTo>
                    <a:cubicBezTo>
                      <a:pt x="1040" y="535"/>
                      <a:pt x="1040" y="535"/>
                      <a:pt x="1040" y="535"/>
                    </a:cubicBezTo>
                    <a:cubicBezTo>
                      <a:pt x="1041" y="536"/>
                      <a:pt x="1041" y="536"/>
                      <a:pt x="1041" y="536"/>
                    </a:cubicBezTo>
                    <a:cubicBezTo>
                      <a:pt x="1042" y="536"/>
                      <a:pt x="1042" y="536"/>
                      <a:pt x="1042" y="536"/>
                    </a:cubicBezTo>
                    <a:cubicBezTo>
                      <a:pt x="1042" y="537"/>
                      <a:pt x="1042" y="537"/>
                      <a:pt x="1042" y="537"/>
                    </a:cubicBezTo>
                    <a:cubicBezTo>
                      <a:pt x="1040" y="539"/>
                      <a:pt x="1040" y="539"/>
                      <a:pt x="1040" y="539"/>
                    </a:cubicBezTo>
                    <a:cubicBezTo>
                      <a:pt x="1040" y="540"/>
                      <a:pt x="1040" y="540"/>
                      <a:pt x="1040" y="540"/>
                    </a:cubicBezTo>
                    <a:cubicBezTo>
                      <a:pt x="1041" y="541"/>
                      <a:pt x="1041" y="541"/>
                      <a:pt x="1041" y="541"/>
                    </a:cubicBezTo>
                    <a:cubicBezTo>
                      <a:pt x="1041" y="542"/>
                      <a:pt x="1041" y="542"/>
                      <a:pt x="1041" y="542"/>
                    </a:cubicBezTo>
                    <a:cubicBezTo>
                      <a:pt x="1040" y="542"/>
                      <a:pt x="1040" y="542"/>
                      <a:pt x="1040" y="542"/>
                    </a:cubicBezTo>
                    <a:cubicBezTo>
                      <a:pt x="1040" y="544"/>
                      <a:pt x="1040" y="544"/>
                      <a:pt x="1040" y="544"/>
                    </a:cubicBezTo>
                    <a:cubicBezTo>
                      <a:pt x="1041" y="545"/>
                      <a:pt x="1041" y="545"/>
                      <a:pt x="1041" y="545"/>
                    </a:cubicBezTo>
                    <a:cubicBezTo>
                      <a:pt x="1040" y="545"/>
                      <a:pt x="1040" y="545"/>
                      <a:pt x="1040" y="545"/>
                    </a:cubicBezTo>
                    <a:cubicBezTo>
                      <a:pt x="1042" y="549"/>
                      <a:pt x="1042" y="549"/>
                      <a:pt x="1042" y="549"/>
                    </a:cubicBezTo>
                    <a:cubicBezTo>
                      <a:pt x="1043" y="549"/>
                      <a:pt x="1043" y="549"/>
                      <a:pt x="1043" y="549"/>
                    </a:cubicBezTo>
                    <a:cubicBezTo>
                      <a:pt x="1042" y="550"/>
                      <a:pt x="1042" y="550"/>
                      <a:pt x="1042" y="550"/>
                    </a:cubicBezTo>
                    <a:cubicBezTo>
                      <a:pt x="1041" y="550"/>
                      <a:pt x="1041" y="550"/>
                      <a:pt x="1041" y="550"/>
                    </a:cubicBezTo>
                    <a:cubicBezTo>
                      <a:pt x="1041" y="552"/>
                      <a:pt x="1041" y="552"/>
                      <a:pt x="1041" y="552"/>
                    </a:cubicBezTo>
                    <a:cubicBezTo>
                      <a:pt x="1042" y="553"/>
                      <a:pt x="1042" y="553"/>
                      <a:pt x="1042" y="553"/>
                    </a:cubicBezTo>
                    <a:cubicBezTo>
                      <a:pt x="1043" y="553"/>
                      <a:pt x="1043" y="553"/>
                      <a:pt x="1043" y="553"/>
                    </a:cubicBezTo>
                    <a:cubicBezTo>
                      <a:pt x="1044" y="553"/>
                      <a:pt x="1044" y="553"/>
                      <a:pt x="1044" y="553"/>
                    </a:cubicBezTo>
                    <a:cubicBezTo>
                      <a:pt x="1044" y="553"/>
                      <a:pt x="1044" y="553"/>
                      <a:pt x="1044" y="553"/>
                    </a:cubicBezTo>
                    <a:cubicBezTo>
                      <a:pt x="1046" y="552"/>
                      <a:pt x="1046" y="552"/>
                      <a:pt x="1046" y="552"/>
                    </a:cubicBezTo>
                    <a:cubicBezTo>
                      <a:pt x="1046" y="551"/>
                      <a:pt x="1046" y="551"/>
                      <a:pt x="1046" y="551"/>
                    </a:cubicBezTo>
                    <a:cubicBezTo>
                      <a:pt x="1046" y="551"/>
                      <a:pt x="1046" y="551"/>
                      <a:pt x="1046" y="551"/>
                    </a:cubicBezTo>
                    <a:cubicBezTo>
                      <a:pt x="1048" y="549"/>
                      <a:pt x="1048" y="549"/>
                      <a:pt x="1048" y="549"/>
                    </a:cubicBezTo>
                    <a:cubicBezTo>
                      <a:pt x="1051" y="547"/>
                      <a:pt x="1051" y="547"/>
                      <a:pt x="1051" y="547"/>
                    </a:cubicBezTo>
                    <a:cubicBezTo>
                      <a:pt x="1052" y="546"/>
                      <a:pt x="1052" y="546"/>
                      <a:pt x="1052" y="546"/>
                    </a:cubicBezTo>
                    <a:cubicBezTo>
                      <a:pt x="1052" y="548"/>
                      <a:pt x="1052" y="548"/>
                      <a:pt x="1052" y="548"/>
                    </a:cubicBezTo>
                    <a:cubicBezTo>
                      <a:pt x="1052" y="548"/>
                      <a:pt x="1052" y="548"/>
                      <a:pt x="1052" y="548"/>
                    </a:cubicBezTo>
                    <a:cubicBezTo>
                      <a:pt x="1053" y="549"/>
                      <a:pt x="1053" y="549"/>
                      <a:pt x="1053" y="549"/>
                    </a:cubicBezTo>
                    <a:cubicBezTo>
                      <a:pt x="1055" y="548"/>
                      <a:pt x="1055" y="548"/>
                      <a:pt x="1055" y="548"/>
                    </a:cubicBezTo>
                    <a:cubicBezTo>
                      <a:pt x="1055" y="547"/>
                      <a:pt x="1055" y="547"/>
                      <a:pt x="1055" y="547"/>
                    </a:cubicBezTo>
                    <a:cubicBezTo>
                      <a:pt x="1056" y="547"/>
                      <a:pt x="1056" y="547"/>
                      <a:pt x="1056" y="547"/>
                    </a:cubicBezTo>
                    <a:cubicBezTo>
                      <a:pt x="1057" y="548"/>
                      <a:pt x="1057" y="548"/>
                      <a:pt x="1057" y="548"/>
                    </a:cubicBezTo>
                    <a:cubicBezTo>
                      <a:pt x="1058" y="547"/>
                      <a:pt x="1058" y="547"/>
                      <a:pt x="1058" y="547"/>
                    </a:cubicBezTo>
                    <a:cubicBezTo>
                      <a:pt x="1058" y="548"/>
                      <a:pt x="1058" y="548"/>
                      <a:pt x="1058" y="548"/>
                    </a:cubicBezTo>
                    <a:cubicBezTo>
                      <a:pt x="1060" y="548"/>
                      <a:pt x="1060" y="548"/>
                      <a:pt x="1060" y="548"/>
                    </a:cubicBezTo>
                    <a:cubicBezTo>
                      <a:pt x="1060" y="547"/>
                      <a:pt x="1060" y="547"/>
                      <a:pt x="1060" y="547"/>
                    </a:cubicBezTo>
                    <a:cubicBezTo>
                      <a:pt x="1060" y="545"/>
                      <a:pt x="1060" y="545"/>
                      <a:pt x="1060" y="545"/>
                    </a:cubicBezTo>
                    <a:cubicBezTo>
                      <a:pt x="1060" y="545"/>
                      <a:pt x="1060" y="545"/>
                      <a:pt x="1060" y="545"/>
                    </a:cubicBezTo>
                    <a:cubicBezTo>
                      <a:pt x="1061" y="545"/>
                      <a:pt x="1061" y="545"/>
                      <a:pt x="1061" y="545"/>
                    </a:cubicBezTo>
                    <a:cubicBezTo>
                      <a:pt x="1063" y="542"/>
                      <a:pt x="1063" y="542"/>
                      <a:pt x="1063" y="542"/>
                    </a:cubicBezTo>
                    <a:cubicBezTo>
                      <a:pt x="1063" y="541"/>
                      <a:pt x="1063" y="541"/>
                      <a:pt x="1063" y="541"/>
                    </a:cubicBezTo>
                    <a:cubicBezTo>
                      <a:pt x="1064" y="540"/>
                      <a:pt x="1064" y="540"/>
                      <a:pt x="1064" y="540"/>
                    </a:cubicBezTo>
                    <a:cubicBezTo>
                      <a:pt x="1063" y="534"/>
                      <a:pt x="1063" y="534"/>
                      <a:pt x="1063" y="534"/>
                    </a:cubicBezTo>
                    <a:cubicBezTo>
                      <a:pt x="1062" y="534"/>
                      <a:pt x="1062" y="534"/>
                      <a:pt x="1062" y="534"/>
                    </a:cubicBezTo>
                    <a:cubicBezTo>
                      <a:pt x="1062" y="533"/>
                      <a:pt x="1062" y="533"/>
                      <a:pt x="1062" y="533"/>
                    </a:cubicBezTo>
                    <a:cubicBezTo>
                      <a:pt x="1061" y="528"/>
                      <a:pt x="1061" y="528"/>
                      <a:pt x="1061" y="528"/>
                    </a:cubicBezTo>
                    <a:cubicBezTo>
                      <a:pt x="1060" y="527"/>
                      <a:pt x="1060" y="527"/>
                      <a:pt x="1060" y="527"/>
                    </a:cubicBezTo>
                    <a:cubicBezTo>
                      <a:pt x="1060" y="524"/>
                      <a:pt x="1060" y="524"/>
                      <a:pt x="1060" y="524"/>
                    </a:cubicBezTo>
                    <a:cubicBezTo>
                      <a:pt x="1055" y="518"/>
                      <a:pt x="1055" y="518"/>
                      <a:pt x="1055" y="518"/>
                    </a:cubicBezTo>
                    <a:cubicBezTo>
                      <a:pt x="1051" y="514"/>
                      <a:pt x="1051" y="514"/>
                      <a:pt x="1051" y="514"/>
                    </a:cubicBezTo>
                    <a:cubicBezTo>
                      <a:pt x="1048" y="509"/>
                      <a:pt x="1048" y="509"/>
                      <a:pt x="1048" y="509"/>
                    </a:cubicBezTo>
                    <a:cubicBezTo>
                      <a:pt x="1048" y="509"/>
                      <a:pt x="1048" y="509"/>
                      <a:pt x="1048" y="509"/>
                    </a:cubicBezTo>
                    <a:cubicBezTo>
                      <a:pt x="1048" y="508"/>
                      <a:pt x="1048" y="508"/>
                      <a:pt x="1048" y="508"/>
                    </a:cubicBezTo>
                    <a:cubicBezTo>
                      <a:pt x="1042" y="505"/>
                      <a:pt x="1042" y="505"/>
                      <a:pt x="1042" y="505"/>
                    </a:cubicBezTo>
                    <a:cubicBezTo>
                      <a:pt x="1041" y="503"/>
                      <a:pt x="1041" y="503"/>
                      <a:pt x="1041" y="503"/>
                    </a:cubicBezTo>
                    <a:cubicBezTo>
                      <a:pt x="1039" y="503"/>
                      <a:pt x="1039" y="503"/>
                      <a:pt x="1039" y="503"/>
                    </a:cubicBezTo>
                    <a:cubicBezTo>
                      <a:pt x="1039" y="502"/>
                      <a:pt x="1039" y="502"/>
                      <a:pt x="1039" y="502"/>
                    </a:cubicBezTo>
                    <a:cubicBezTo>
                      <a:pt x="1039" y="501"/>
                      <a:pt x="1039" y="501"/>
                      <a:pt x="1039" y="501"/>
                    </a:cubicBezTo>
                    <a:cubicBezTo>
                      <a:pt x="1039" y="499"/>
                      <a:pt x="1039" y="499"/>
                      <a:pt x="1039" y="499"/>
                    </a:cubicBezTo>
                    <a:cubicBezTo>
                      <a:pt x="1039" y="498"/>
                      <a:pt x="1039" y="498"/>
                      <a:pt x="1039" y="498"/>
                    </a:cubicBezTo>
                    <a:cubicBezTo>
                      <a:pt x="1041" y="496"/>
                      <a:pt x="1041" y="496"/>
                      <a:pt x="1041" y="496"/>
                    </a:cubicBezTo>
                    <a:cubicBezTo>
                      <a:pt x="1041" y="495"/>
                      <a:pt x="1041" y="495"/>
                      <a:pt x="1041" y="495"/>
                    </a:cubicBezTo>
                    <a:cubicBezTo>
                      <a:pt x="1042" y="494"/>
                      <a:pt x="1042" y="494"/>
                      <a:pt x="1042" y="494"/>
                    </a:cubicBezTo>
                    <a:cubicBezTo>
                      <a:pt x="1044" y="494"/>
                      <a:pt x="1044" y="494"/>
                      <a:pt x="1044" y="494"/>
                    </a:cubicBezTo>
                    <a:cubicBezTo>
                      <a:pt x="1044" y="493"/>
                      <a:pt x="1044" y="493"/>
                      <a:pt x="1044" y="493"/>
                    </a:cubicBezTo>
                    <a:cubicBezTo>
                      <a:pt x="1046" y="492"/>
                      <a:pt x="1046" y="492"/>
                      <a:pt x="1046" y="492"/>
                    </a:cubicBezTo>
                    <a:cubicBezTo>
                      <a:pt x="1045" y="491"/>
                      <a:pt x="1045" y="491"/>
                      <a:pt x="1045" y="491"/>
                    </a:cubicBezTo>
                    <a:cubicBezTo>
                      <a:pt x="1049" y="487"/>
                      <a:pt x="1049" y="487"/>
                      <a:pt x="1049" y="487"/>
                    </a:cubicBezTo>
                    <a:cubicBezTo>
                      <a:pt x="1049" y="487"/>
                      <a:pt x="1049" y="487"/>
                      <a:pt x="1049" y="487"/>
                    </a:cubicBezTo>
                    <a:cubicBezTo>
                      <a:pt x="1050" y="485"/>
                      <a:pt x="1050" y="485"/>
                      <a:pt x="1050" y="485"/>
                    </a:cubicBezTo>
                    <a:cubicBezTo>
                      <a:pt x="1051" y="483"/>
                      <a:pt x="1051" y="483"/>
                      <a:pt x="1051" y="483"/>
                    </a:cubicBezTo>
                    <a:cubicBezTo>
                      <a:pt x="1050" y="482"/>
                      <a:pt x="1050" y="482"/>
                      <a:pt x="1050" y="482"/>
                    </a:cubicBezTo>
                    <a:cubicBezTo>
                      <a:pt x="1050" y="478"/>
                      <a:pt x="1050" y="478"/>
                      <a:pt x="1050" y="478"/>
                    </a:cubicBezTo>
                    <a:cubicBezTo>
                      <a:pt x="1048" y="477"/>
                      <a:pt x="1048" y="477"/>
                      <a:pt x="1048" y="477"/>
                    </a:cubicBezTo>
                    <a:cubicBezTo>
                      <a:pt x="1048" y="475"/>
                      <a:pt x="1048" y="475"/>
                      <a:pt x="1048" y="475"/>
                    </a:cubicBezTo>
                    <a:cubicBezTo>
                      <a:pt x="1049" y="472"/>
                      <a:pt x="1049" y="472"/>
                      <a:pt x="1049" y="472"/>
                    </a:cubicBezTo>
                    <a:cubicBezTo>
                      <a:pt x="1049" y="471"/>
                      <a:pt x="1049" y="471"/>
                      <a:pt x="1049" y="471"/>
                    </a:cubicBezTo>
                    <a:cubicBezTo>
                      <a:pt x="1050" y="471"/>
                      <a:pt x="1050" y="471"/>
                      <a:pt x="1050" y="471"/>
                    </a:cubicBezTo>
                    <a:cubicBezTo>
                      <a:pt x="1052" y="468"/>
                      <a:pt x="1052" y="468"/>
                      <a:pt x="1052" y="468"/>
                    </a:cubicBezTo>
                    <a:cubicBezTo>
                      <a:pt x="1053" y="468"/>
                      <a:pt x="1053" y="468"/>
                      <a:pt x="1053" y="468"/>
                    </a:cubicBezTo>
                    <a:cubicBezTo>
                      <a:pt x="1053" y="468"/>
                      <a:pt x="1053" y="468"/>
                      <a:pt x="1053" y="468"/>
                    </a:cubicBezTo>
                    <a:cubicBezTo>
                      <a:pt x="1054" y="466"/>
                      <a:pt x="1054" y="466"/>
                      <a:pt x="1054" y="466"/>
                    </a:cubicBezTo>
                    <a:cubicBezTo>
                      <a:pt x="1055" y="466"/>
                      <a:pt x="1055" y="466"/>
                      <a:pt x="1055" y="466"/>
                    </a:cubicBezTo>
                    <a:cubicBezTo>
                      <a:pt x="1056" y="467"/>
                      <a:pt x="1056" y="467"/>
                      <a:pt x="1056" y="467"/>
                    </a:cubicBezTo>
                    <a:cubicBezTo>
                      <a:pt x="1057" y="464"/>
                      <a:pt x="1057" y="464"/>
                      <a:pt x="1057" y="464"/>
                    </a:cubicBezTo>
                    <a:cubicBezTo>
                      <a:pt x="1058" y="463"/>
                      <a:pt x="1058" y="463"/>
                      <a:pt x="1058" y="463"/>
                    </a:cubicBezTo>
                    <a:cubicBezTo>
                      <a:pt x="1058" y="460"/>
                      <a:pt x="1058" y="460"/>
                      <a:pt x="1058" y="460"/>
                    </a:cubicBezTo>
                    <a:cubicBezTo>
                      <a:pt x="1059" y="459"/>
                      <a:pt x="1059" y="459"/>
                      <a:pt x="1059" y="459"/>
                    </a:cubicBezTo>
                    <a:cubicBezTo>
                      <a:pt x="1059" y="458"/>
                      <a:pt x="1059" y="458"/>
                      <a:pt x="1059" y="458"/>
                    </a:cubicBezTo>
                    <a:cubicBezTo>
                      <a:pt x="1059" y="458"/>
                      <a:pt x="1059" y="458"/>
                      <a:pt x="1059" y="458"/>
                    </a:cubicBezTo>
                    <a:cubicBezTo>
                      <a:pt x="1061" y="458"/>
                      <a:pt x="1061" y="458"/>
                      <a:pt x="1061" y="458"/>
                    </a:cubicBezTo>
                    <a:cubicBezTo>
                      <a:pt x="1062" y="458"/>
                      <a:pt x="1062" y="458"/>
                      <a:pt x="1062" y="458"/>
                    </a:cubicBezTo>
                    <a:cubicBezTo>
                      <a:pt x="1063" y="458"/>
                      <a:pt x="1063" y="458"/>
                      <a:pt x="1063" y="458"/>
                    </a:cubicBezTo>
                    <a:cubicBezTo>
                      <a:pt x="1063" y="461"/>
                      <a:pt x="1063" y="461"/>
                      <a:pt x="1063" y="461"/>
                    </a:cubicBezTo>
                    <a:cubicBezTo>
                      <a:pt x="1066" y="461"/>
                      <a:pt x="1066" y="461"/>
                      <a:pt x="1066" y="461"/>
                    </a:cubicBezTo>
                    <a:cubicBezTo>
                      <a:pt x="1068" y="463"/>
                      <a:pt x="1068" y="463"/>
                      <a:pt x="1068" y="463"/>
                    </a:cubicBezTo>
                    <a:cubicBezTo>
                      <a:pt x="1069" y="462"/>
                      <a:pt x="1069" y="462"/>
                      <a:pt x="1069" y="462"/>
                    </a:cubicBezTo>
                    <a:cubicBezTo>
                      <a:pt x="1070" y="463"/>
                      <a:pt x="1070" y="463"/>
                      <a:pt x="1070" y="463"/>
                    </a:cubicBezTo>
                    <a:cubicBezTo>
                      <a:pt x="1072" y="461"/>
                      <a:pt x="1072" y="461"/>
                      <a:pt x="1072" y="461"/>
                    </a:cubicBezTo>
                    <a:cubicBezTo>
                      <a:pt x="1074" y="461"/>
                      <a:pt x="1074" y="461"/>
                      <a:pt x="1074" y="461"/>
                    </a:cubicBezTo>
                    <a:cubicBezTo>
                      <a:pt x="1074" y="460"/>
                      <a:pt x="1074" y="460"/>
                      <a:pt x="1074" y="460"/>
                    </a:cubicBezTo>
                    <a:cubicBezTo>
                      <a:pt x="1075" y="460"/>
                      <a:pt x="1075" y="460"/>
                      <a:pt x="1075" y="460"/>
                    </a:cubicBezTo>
                    <a:cubicBezTo>
                      <a:pt x="1077" y="458"/>
                      <a:pt x="1077" y="458"/>
                      <a:pt x="1077" y="458"/>
                    </a:cubicBezTo>
                    <a:cubicBezTo>
                      <a:pt x="1079" y="455"/>
                      <a:pt x="1079" y="455"/>
                      <a:pt x="1079" y="455"/>
                    </a:cubicBezTo>
                    <a:cubicBezTo>
                      <a:pt x="1079" y="454"/>
                      <a:pt x="1079" y="454"/>
                      <a:pt x="1079" y="454"/>
                    </a:cubicBezTo>
                    <a:cubicBezTo>
                      <a:pt x="1081" y="453"/>
                      <a:pt x="1081" y="453"/>
                      <a:pt x="1081" y="453"/>
                    </a:cubicBezTo>
                    <a:cubicBezTo>
                      <a:pt x="1081" y="452"/>
                      <a:pt x="1081" y="452"/>
                      <a:pt x="1081" y="452"/>
                    </a:cubicBezTo>
                    <a:cubicBezTo>
                      <a:pt x="1083" y="448"/>
                      <a:pt x="1083" y="448"/>
                      <a:pt x="1083" y="448"/>
                    </a:cubicBezTo>
                    <a:cubicBezTo>
                      <a:pt x="1083" y="447"/>
                      <a:pt x="1083" y="447"/>
                      <a:pt x="1083" y="447"/>
                    </a:cubicBezTo>
                    <a:cubicBezTo>
                      <a:pt x="1083" y="447"/>
                      <a:pt x="1083" y="447"/>
                      <a:pt x="1083" y="447"/>
                    </a:cubicBezTo>
                    <a:cubicBezTo>
                      <a:pt x="1083" y="445"/>
                      <a:pt x="1083" y="445"/>
                      <a:pt x="1083" y="445"/>
                    </a:cubicBezTo>
                    <a:cubicBezTo>
                      <a:pt x="1084" y="444"/>
                      <a:pt x="1084" y="444"/>
                      <a:pt x="1084" y="444"/>
                    </a:cubicBezTo>
                    <a:cubicBezTo>
                      <a:pt x="1084" y="442"/>
                      <a:pt x="1084" y="442"/>
                      <a:pt x="1084" y="442"/>
                    </a:cubicBezTo>
                    <a:cubicBezTo>
                      <a:pt x="1086" y="441"/>
                      <a:pt x="1086" y="441"/>
                      <a:pt x="1086" y="441"/>
                    </a:cubicBezTo>
                    <a:cubicBezTo>
                      <a:pt x="1087" y="440"/>
                      <a:pt x="1087" y="440"/>
                      <a:pt x="1087" y="440"/>
                    </a:cubicBezTo>
                    <a:cubicBezTo>
                      <a:pt x="1086" y="439"/>
                      <a:pt x="1086" y="439"/>
                      <a:pt x="1086" y="439"/>
                    </a:cubicBezTo>
                    <a:cubicBezTo>
                      <a:pt x="1086" y="438"/>
                      <a:pt x="1086" y="438"/>
                      <a:pt x="1086" y="438"/>
                    </a:cubicBezTo>
                    <a:cubicBezTo>
                      <a:pt x="1087" y="438"/>
                      <a:pt x="1087" y="438"/>
                      <a:pt x="1087" y="438"/>
                    </a:cubicBezTo>
                    <a:cubicBezTo>
                      <a:pt x="1088" y="431"/>
                      <a:pt x="1088" y="431"/>
                      <a:pt x="1088" y="431"/>
                    </a:cubicBezTo>
                    <a:cubicBezTo>
                      <a:pt x="1090" y="429"/>
                      <a:pt x="1090" y="429"/>
                      <a:pt x="1090" y="429"/>
                    </a:cubicBezTo>
                    <a:cubicBezTo>
                      <a:pt x="1090" y="428"/>
                      <a:pt x="1090" y="428"/>
                      <a:pt x="1090" y="428"/>
                    </a:cubicBezTo>
                    <a:cubicBezTo>
                      <a:pt x="1092" y="427"/>
                      <a:pt x="1092" y="427"/>
                      <a:pt x="1092" y="427"/>
                    </a:cubicBezTo>
                    <a:cubicBezTo>
                      <a:pt x="1092" y="425"/>
                      <a:pt x="1092" y="425"/>
                      <a:pt x="1092" y="425"/>
                    </a:cubicBezTo>
                    <a:cubicBezTo>
                      <a:pt x="1094" y="423"/>
                      <a:pt x="1094" y="423"/>
                      <a:pt x="1094" y="423"/>
                    </a:cubicBezTo>
                    <a:cubicBezTo>
                      <a:pt x="1094" y="421"/>
                      <a:pt x="1094" y="421"/>
                      <a:pt x="1094" y="421"/>
                    </a:cubicBezTo>
                    <a:cubicBezTo>
                      <a:pt x="1093" y="420"/>
                      <a:pt x="1093" y="420"/>
                      <a:pt x="1093" y="420"/>
                    </a:cubicBezTo>
                    <a:cubicBezTo>
                      <a:pt x="1093" y="419"/>
                      <a:pt x="1093" y="419"/>
                      <a:pt x="1093" y="419"/>
                    </a:cubicBezTo>
                    <a:cubicBezTo>
                      <a:pt x="1094" y="418"/>
                      <a:pt x="1094" y="418"/>
                      <a:pt x="1094" y="418"/>
                    </a:cubicBezTo>
                    <a:cubicBezTo>
                      <a:pt x="1094" y="414"/>
                      <a:pt x="1094" y="414"/>
                      <a:pt x="1094" y="414"/>
                    </a:cubicBezTo>
                    <a:cubicBezTo>
                      <a:pt x="1095" y="413"/>
                      <a:pt x="1095" y="413"/>
                      <a:pt x="1095" y="413"/>
                    </a:cubicBezTo>
                    <a:cubicBezTo>
                      <a:pt x="1095" y="411"/>
                      <a:pt x="1095" y="411"/>
                      <a:pt x="1095" y="411"/>
                    </a:cubicBezTo>
                    <a:cubicBezTo>
                      <a:pt x="1094" y="411"/>
                      <a:pt x="1094" y="411"/>
                      <a:pt x="1094" y="411"/>
                    </a:cubicBezTo>
                    <a:cubicBezTo>
                      <a:pt x="1095" y="409"/>
                      <a:pt x="1095" y="409"/>
                      <a:pt x="1095" y="409"/>
                    </a:cubicBezTo>
                    <a:cubicBezTo>
                      <a:pt x="1095" y="408"/>
                      <a:pt x="1095" y="408"/>
                      <a:pt x="1095" y="408"/>
                    </a:cubicBezTo>
                    <a:cubicBezTo>
                      <a:pt x="1096" y="406"/>
                      <a:pt x="1096" y="406"/>
                      <a:pt x="1096" y="406"/>
                    </a:cubicBezTo>
                    <a:cubicBezTo>
                      <a:pt x="1097" y="404"/>
                      <a:pt x="1097" y="404"/>
                      <a:pt x="1097" y="404"/>
                    </a:cubicBezTo>
                    <a:cubicBezTo>
                      <a:pt x="1096" y="403"/>
                      <a:pt x="1096" y="403"/>
                      <a:pt x="1096" y="403"/>
                    </a:cubicBezTo>
                    <a:cubicBezTo>
                      <a:pt x="1096" y="401"/>
                      <a:pt x="1096" y="401"/>
                      <a:pt x="1096" y="401"/>
                    </a:cubicBezTo>
                    <a:cubicBezTo>
                      <a:pt x="1097" y="399"/>
                      <a:pt x="1097" y="399"/>
                      <a:pt x="1097" y="399"/>
                    </a:cubicBezTo>
                    <a:cubicBezTo>
                      <a:pt x="1097" y="397"/>
                      <a:pt x="1097" y="397"/>
                      <a:pt x="1097" y="397"/>
                    </a:cubicBezTo>
                    <a:cubicBezTo>
                      <a:pt x="1099" y="395"/>
                      <a:pt x="1099" y="395"/>
                      <a:pt x="1099" y="395"/>
                    </a:cubicBezTo>
                    <a:cubicBezTo>
                      <a:pt x="1099" y="393"/>
                      <a:pt x="1099" y="393"/>
                      <a:pt x="1099" y="393"/>
                    </a:cubicBezTo>
                    <a:cubicBezTo>
                      <a:pt x="1098" y="391"/>
                      <a:pt x="1098" y="391"/>
                      <a:pt x="1098" y="391"/>
                    </a:cubicBezTo>
                    <a:cubicBezTo>
                      <a:pt x="1098" y="389"/>
                      <a:pt x="1098" y="389"/>
                      <a:pt x="1098" y="389"/>
                    </a:cubicBezTo>
                    <a:cubicBezTo>
                      <a:pt x="1099" y="389"/>
                      <a:pt x="1099" y="389"/>
                      <a:pt x="1099" y="389"/>
                    </a:cubicBezTo>
                    <a:cubicBezTo>
                      <a:pt x="1099" y="386"/>
                      <a:pt x="1099" y="386"/>
                      <a:pt x="1099" y="386"/>
                    </a:cubicBezTo>
                    <a:cubicBezTo>
                      <a:pt x="1098" y="386"/>
                      <a:pt x="1098" y="386"/>
                      <a:pt x="1098" y="386"/>
                    </a:cubicBezTo>
                    <a:cubicBezTo>
                      <a:pt x="1097" y="384"/>
                      <a:pt x="1097" y="384"/>
                      <a:pt x="1097" y="384"/>
                    </a:cubicBezTo>
                    <a:cubicBezTo>
                      <a:pt x="1097" y="382"/>
                      <a:pt x="1097" y="382"/>
                      <a:pt x="1097" y="382"/>
                    </a:cubicBezTo>
                    <a:cubicBezTo>
                      <a:pt x="1097" y="381"/>
                      <a:pt x="1097" y="381"/>
                      <a:pt x="1097" y="381"/>
                    </a:cubicBezTo>
                    <a:cubicBezTo>
                      <a:pt x="1097" y="379"/>
                      <a:pt x="1097" y="379"/>
                      <a:pt x="1097" y="379"/>
                    </a:cubicBezTo>
                    <a:cubicBezTo>
                      <a:pt x="1095" y="376"/>
                      <a:pt x="1095" y="376"/>
                      <a:pt x="1095" y="376"/>
                    </a:cubicBezTo>
                    <a:cubicBezTo>
                      <a:pt x="1094" y="376"/>
                      <a:pt x="1094" y="376"/>
                      <a:pt x="1094" y="376"/>
                    </a:cubicBezTo>
                    <a:cubicBezTo>
                      <a:pt x="1094" y="375"/>
                      <a:pt x="1094" y="375"/>
                      <a:pt x="1094" y="375"/>
                    </a:cubicBezTo>
                    <a:cubicBezTo>
                      <a:pt x="1094" y="375"/>
                      <a:pt x="1094" y="375"/>
                      <a:pt x="1094" y="375"/>
                    </a:cubicBezTo>
                    <a:cubicBezTo>
                      <a:pt x="1095" y="373"/>
                      <a:pt x="1095" y="373"/>
                      <a:pt x="1095" y="373"/>
                    </a:cubicBezTo>
                    <a:cubicBezTo>
                      <a:pt x="1095" y="371"/>
                      <a:pt x="1095" y="371"/>
                      <a:pt x="1095" y="371"/>
                    </a:cubicBezTo>
                    <a:cubicBezTo>
                      <a:pt x="1093" y="372"/>
                      <a:pt x="1093" y="372"/>
                      <a:pt x="1093" y="372"/>
                    </a:cubicBezTo>
                    <a:cubicBezTo>
                      <a:pt x="1092" y="372"/>
                      <a:pt x="1092" y="372"/>
                      <a:pt x="1092" y="372"/>
                    </a:cubicBezTo>
                    <a:cubicBezTo>
                      <a:pt x="1091" y="368"/>
                      <a:pt x="1091" y="368"/>
                      <a:pt x="1091" y="368"/>
                    </a:cubicBezTo>
                    <a:cubicBezTo>
                      <a:pt x="1091" y="367"/>
                      <a:pt x="1091" y="367"/>
                      <a:pt x="1091" y="367"/>
                    </a:cubicBezTo>
                    <a:cubicBezTo>
                      <a:pt x="1091" y="366"/>
                      <a:pt x="1091" y="366"/>
                      <a:pt x="1091" y="366"/>
                    </a:cubicBezTo>
                    <a:cubicBezTo>
                      <a:pt x="1091" y="363"/>
                      <a:pt x="1091" y="363"/>
                      <a:pt x="1091" y="363"/>
                    </a:cubicBezTo>
                    <a:cubicBezTo>
                      <a:pt x="1091" y="362"/>
                      <a:pt x="1091" y="362"/>
                      <a:pt x="1091" y="362"/>
                    </a:cubicBezTo>
                    <a:cubicBezTo>
                      <a:pt x="1090" y="359"/>
                      <a:pt x="1090" y="359"/>
                      <a:pt x="1090" y="359"/>
                    </a:cubicBezTo>
                    <a:cubicBezTo>
                      <a:pt x="1091" y="358"/>
                      <a:pt x="1091" y="358"/>
                      <a:pt x="1091" y="358"/>
                    </a:cubicBezTo>
                    <a:cubicBezTo>
                      <a:pt x="1090" y="357"/>
                      <a:pt x="1090" y="357"/>
                      <a:pt x="1090" y="357"/>
                    </a:cubicBezTo>
                    <a:cubicBezTo>
                      <a:pt x="1090" y="357"/>
                      <a:pt x="1090" y="357"/>
                      <a:pt x="1090" y="357"/>
                    </a:cubicBezTo>
                    <a:cubicBezTo>
                      <a:pt x="1091" y="355"/>
                      <a:pt x="1091" y="355"/>
                      <a:pt x="1091" y="355"/>
                    </a:cubicBezTo>
                    <a:cubicBezTo>
                      <a:pt x="1090" y="355"/>
                      <a:pt x="1090" y="355"/>
                      <a:pt x="1090" y="355"/>
                    </a:cubicBezTo>
                    <a:cubicBezTo>
                      <a:pt x="1091" y="354"/>
                      <a:pt x="1091" y="354"/>
                      <a:pt x="1091" y="354"/>
                    </a:cubicBezTo>
                    <a:cubicBezTo>
                      <a:pt x="1090" y="352"/>
                      <a:pt x="1090" y="352"/>
                      <a:pt x="1090" y="352"/>
                    </a:cubicBezTo>
                    <a:cubicBezTo>
                      <a:pt x="1090" y="352"/>
                      <a:pt x="1090" y="352"/>
                      <a:pt x="1090" y="352"/>
                    </a:cubicBezTo>
                    <a:cubicBezTo>
                      <a:pt x="1091" y="351"/>
                      <a:pt x="1091" y="351"/>
                      <a:pt x="1091" y="351"/>
                    </a:cubicBezTo>
                    <a:cubicBezTo>
                      <a:pt x="1090" y="349"/>
                      <a:pt x="1090" y="349"/>
                      <a:pt x="1090" y="349"/>
                    </a:cubicBezTo>
                    <a:cubicBezTo>
                      <a:pt x="1090" y="348"/>
                      <a:pt x="1090" y="348"/>
                      <a:pt x="1090" y="348"/>
                    </a:cubicBezTo>
                    <a:cubicBezTo>
                      <a:pt x="1090" y="347"/>
                      <a:pt x="1090" y="347"/>
                      <a:pt x="1090" y="347"/>
                    </a:cubicBezTo>
                    <a:cubicBezTo>
                      <a:pt x="1090" y="344"/>
                      <a:pt x="1090" y="344"/>
                      <a:pt x="1090" y="344"/>
                    </a:cubicBezTo>
                    <a:cubicBezTo>
                      <a:pt x="1088" y="346"/>
                      <a:pt x="1088" y="346"/>
                      <a:pt x="1088" y="346"/>
                    </a:cubicBezTo>
                    <a:cubicBezTo>
                      <a:pt x="1088" y="345"/>
                      <a:pt x="1088" y="345"/>
                      <a:pt x="1088" y="345"/>
                    </a:cubicBezTo>
                    <a:cubicBezTo>
                      <a:pt x="1086" y="345"/>
                      <a:pt x="1086" y="345"/>
                      <a:pt x="1086" y="345"/>
                    </a:cubicBezTo>
                    <a:cubicBezTo>
                      <a:pt x="1086" y="343"/>
                      <a:pt x="1086" y="343"/>
                      <a:pt x="1086" y="343"/>
                    </a:cubicBezTo>
                    <a:cubicBezTo>
                      <a:pt x="1087" y="342"/>
                      <a:pt x="1087" y="342"/>
                      <a:pt x="1087" y="342"/>
                    </a:cubicBezTo>
                    <a:cubicBezTo>
                      <a:pt x="1087" y="341"/>
                      <a:pt x="1087" y="341"/>
                      <a:pt x="1087" y="341"/>
                    </a:cubicBezTo>
                    <a:cubicBezTo>
                      <a:pt x="1085" y="338"/>
                      <a:pt x="1085" y="338"/>
                      <a:pt x="1085" y="338"/>
                    </a:cubicBezTo>
                    <a:cubicBezTo>
                      <a:pt x="1084" y="338"/>
                      <a:pt x="1084" y="338"/>
                      <a:pt x="1084" y="338"/>
                    </a:cubicBezTo>
                    <a:cubicBezTo>
                      <a:pt x="1083" y="337"/>
                      <a:pt x="1083" y="337"/>
                      <a:pt x="1083" y="337"/>
                    </a:cubicBezTo>
                    <a:cubicBezTo>
                      <a:pt x="1084" y="337"/>
                      <a:pt x="1084" y="337"/>
                      <a:pt x="1084" y="337"/>
                    </a:cubicBezTo>
                    <a:cubicBezTo>
                      <a:pt x="1084" y="335"/>
                      <a:pt x="1084" y="335"/>
                      <a:pt x="1084" y="335"/>
                    </a:cubicBezTo>
                    <a:cubicBezTo>
                      <a:pt x="1085" y="334"/>
                      <a:pt x="1085" y="334"/>
                      <a:pt x="1085" y="334"/>
                    </a:cubicBezTo>
                    <a:cubicBezTo>
                      <a:pt x="1083" y="331"/>
                      <a:pt x="1083" y="331"/>
                      <a:pt x="1083" y="331"/>
                    </a:cubicBezTo>
                    <a:cubicBezTo>
                      <a:pt x="1082" y="331"/>
                      <a:pt x="1082" y="331"/>
                      <a:pt x="1082" y="331"/>
                    </a:cubicBezTo>
                    <a:cubicBezTo>
                      <a:pt x="1081" y="330"/>
                      <a:pt x="1081" y="330"/>
                      <a:pt x="1081" y="330"/>
                    </a:cubicBezTo>
                    <a:cubicBezTo>
                      <a:pt x="1080" y="330"/>
                      <a:pt x="1080" y="330"/>
                      <a:pt x="1080" y="330"/>
                    </a:cubicBezTo>
                    <a:cubicBezTo>
                      <a:pt x="1080" y="329"/>
                      <a:pt x="1080" y="329"/>
                      <a:pt x="1080" y="329"/>
                    </a:cubicBezTo>
                    <a:cubicBezTo>
                      <a:pt x="1076" y="328"/>
                      <a:pt x="1076" y="328"/>
                      <a:pt x="1076" y="328"/>
                    </a:cubicBezTo>
                    <a:cubicBezTo>
                      <a:pt x="1076" y="327"/>
                      <a:pt x="1076" y="327"/>
                      <a:pt x="1076" y="327"/>
                    </a:cubicBezTo>
                    <a:cubicBezTo>
                      <a:pt x="1073" y="326"/>
                      <a:pt x="1073" y="326"/>
                      <a:pt x="1073" y="326"/>
                    </a:cubicBezTo>
                    <a:cubicBezTo>
                      <a:pt x="1073" y="326"/>
                      <a:pt x="1073" y="326"/>
                      <a:pt x="1073" y="326"/>
                    </a:cubicBezTo>
                    <a:cubicBezTo>
                      <a:pt x="1072" y="324"/>
                      <a:pt x="1072" y="324"/>
                      <a:pt x="1072" y="324"/>
                    </a:cubicBezTo>
                    <a:cubicBezTo>
                      <a:pt x="1071" y="323"/>
                      <a:pt x="1071" y="323"/>
                      <a:pt x="1071" y="323"/>
                    </a:cubicBezTo>
                    <a:cubicBezTo>
                      <a:pt x="1069" y="323"/>
                      <a:pt x="1069" y="323"/>
                      <a:pt x="1069" y="323"/>
                    </a:cubicBezTo>
                    <a:cubicBezTo>
                      <a:pt x="1067" y="321"/>
                      <a:pt x="1067" y="321"/>
                      <a:pt x="1067" y="321"/>
                    </a:cubicBezTo>
                    <a:cubicBezTo>
                      <a:pt x="1065" y="323"/>
                      <a:pt x="1065" y="323"/>
                      <a:pt x="1065" y="323"/>
                    </a:cubicBezTo>
                    <a:cubicBezTo>
                      <a:pt x="1063" y="323"/>
                      <a:pt x="1063" y="323"/>
                      <a:pt x="1063" y="323"/>
                    </a:cubicBezTo>
                    <a:cubicBezTo>
                      <a:pt x="1063" y="324"/>
                      <a:pt x="1063" y="324"/>
                      <a:pt x="1063" y="324"/>
                    </a:cubicBezTo>
                    <a:cubicBezTo>
                      <a:pt x="1063" y="324"/>
                      <a:pt x="1063" y="324"/>
                      <a:pt x="1063" y="324"/>
                    </a:cubicBezTo>
                    <a:cubicBezTo>
                      <a:pt x="1062" y="324"/>
                      <a:pt x="1062" y="324"/>
                      <a:pt x="1062" y="324"/>
                    </a:cubicBezTo>
                    <a:cubicBezTo>
                      <a:pt x="1063" y="323"/>
                      <a:pt x="1063" y="323"/>
                      <a:pt x="1063" y="323"/>
                    </a:cubicBezTo>
                    <a:cubicBezTo>
                      <a:pt x="1061" y="322"/>
                      <a:pt x="1061" y="322"/>
                      <a:pt x="1061" y="322"/>
                    </a:cubicBezTo>
                    <a:cubicBezTo>
                      <a:pt x="1058" y="322"/>
                      <a:pt x="1058" y="322"/>
                      <a:pt x="1058" y="322"/>
                    </a:cubicBezTo>
                    <a:cubicBezTo>
                      <a:pt x="1059" y="325"/>
                      <a:pt x="1059" y="325"/>
                      <a:pt x="1059" y="325"/>
                    </a:cubicBezTo>
                    <a:cubicBezTo>
                      <a:pt x="1060" y="326"/>
                      <a:pt x="1060" y="326"/>
                      <a:pt x="1060" y="326"/>
                    </a:cubicBezTo>
                    <a:cubicBezTo>
                      <a:pt x="1060" y="327"/>
                      <a:pt x="1060" y="327"/>
                      <a:pt x="1060" y="327"/>
                    </a:cubicBezTo>
                    <a:cubicBezTo>
                      <a:pt x="1059" y="326"/>
                      <a:pt x="1059" y="326"/>
                      <a:pt x="1059" y="326"/>
                    </a:cubicBezTo>
                    <a:cubicBezTo>
                      <a:pt x="1058" y="328"/>
                      <a:pt x="1058" y="328"/>
                      <a:pt x="1058" y="328"/>
                    </a:cubicBezTo>
                    <a:cubicBezTo>
                      <a:pt x="1058" y="329"/>
                      <a:pt x="1058" y="329"/>
                      <a:pt x="1058" y="329"/>
                    </a:cubicBezTo>
                    <a:cubicBezTo>
                      <a:pt x="1058" y="331"/>
                      <a:pt x="1058" y="331"/>
                      <a:pt x="1058" y="331"/>
                    </a:cubicBezTo>
                    <a:cubicBezTo>
                      <a:pt x="1056" y="332"/>
                      <a:pt x="1056" y="332"/>
                      <a:pt x="1056" y="332"/>
                    </a:cubicBezTo>
                    <a:cubicBezTo>
                      <a:pt x="1053" y="332"/>
                      <a:pt x="1053" y="332"/>
                      <a:pt x="1053" y="332"/>
                    </a:cubicBezTo>
                    <a:cubicBezTo>
                      <a:pt x="1054" y="332"/>
                      <a:pt x="1054" y="332"/>
                      <a:pt x="1054" y="332"/>
                    </a:cubicBezTo>
                    <a:cubicBezTo>
                      <a:pt x="1055" y="332"/>
                      <a:pt x="1055" y="332"/>
                      <a:pt x="1055" y="332"/>
                    </a:cubicBezTo>
                    <a:cubicBezTo>
                      <a:pt x="1055" y="329"/>
                      <a:pt x="1055" y="329"/>
                      <a:pt x="1055" y="329"/>
                    </a:cubicBezTo>
                    <a:cubicBezTo>
                      <a:pt x="1056" y="329"/>
                      <a:pt x="1056" y="329"/>
                      <a:pt x="1056" y="329"/>
                    </a:cubicBezTo>
                    <a:cubicBezTo>
                      <a:pt x="1057" y="327"/>
                      <a:pt x="1057" y="327"/>
                      <a:pt x="1057" y="327"/>
                    </a:cubicBezTo>
                    <a:cubicBezTo>
                      <a:pt x="1054" y="327"/>
                      <a:pt x="1054" y="327"/>
                      <a:pt x="1054" y="327"/>
                    </a:cubicBezTo>
                    <a:cubicBezTo>
                      <a:pt x="1053" y="327"/>
                      <a:pt x="1053" y="327"/>
                      <a:pt x="1053" y="327"/>
                    </a:cubicBezTo>
                    <a:cubicBezTo>
                      <a:pt x="1053" y="327"/>
                      <a:pt x="1053" y="327"/>
                      <a:pt x="1053" y="327"/>
                    </a:cubicBezTo>
                    <a:cubicBezTo>
                      <a:pt x="1052" y="327"/>
                      <a:pt x="1052" y="327"/>
                      <a:pt x="1052" y="327"/>
                    </a:cubicBezTo>
                    <a:cubicBezTo>
                      <a:pt x="1052" y="327"/>
                      <a:pt x="1052" y="327"/>
                      <a:pt x="1052" y="327"/>
                    </a:cubicBezTo>
                    <a:cubicBezTo>
                      <a:pt x="1053" y="326"/>
                      <a:pt x="1053" y="326"/>
                      <a:pt x="1053" y="326"/>
                    </a:cubicBezTo>
                    <a:cubicBezTo>
                      <a:pt x="1054" y="325"/>
                      <a:pt x="1054" y="325"/>
                      <a:pt x="1054" y="325"/>
                    </a:cubicBezTo>
                    <a:cubicBezTo>
                      <a:pt x="1053" y="324"/>
                      <a:pt x="1053" y="324"/>
                      <a:pt x="1053" y="324"/>
                    </a:cubicBezTo>
                    <a:cubicBezTo>
                      <a:pt x="1054" y="323"/>
                      <a:pt x="1054" y="323"/>
                      <a:pt x="1054" y="323"/>
                    </a:cubicBezTo>
                    <a:cubicBezTo>
                      <a:pt x="1053" y="323"/>
                      <a:pt x="1053" y="323"/>
                      <a:pt x="1053" y="323"/>
                    </a:cubicBezTo>
                    <a:cubicBezTo>
                      <a:pt x="1054" y="323"/>
                      <a:pt x="1054" y="323"/>
                      <a:pt x="1054" y="323"/>
                    </a:cubicBezTo>
                    <a:cubicBezTo>
                      <a:pt x="1054" y="321"/>
                      <a:pt x="1054" y="321"/>
                      <a:pt x="1054" y="321"/>
                    </a:cubicBezTo>
                    <a:cubicBezTo>
                      <a:pt x="1052" y="320"/>
                      <a:pt x="1052" y="320"/>
                      <a:pt x="1052" y="320"/>
                    </a:cubicBezTo>
                    <a:cubicBezTo>
                      <a:pt x="1052" y="321"/>
                      <a:pt x="1052" y="321"/>
                      <a:pt x="1052" y="321"/>
                    </a:cubicBezTo>
                    <a:cubicBezTo>
                      <a:pt x="1052" y="321"/>
                      <a:pt x="1052" y="321"/>
                      <a:pt x="1052" y="321"/>
                    </a:cubicBezTo>
                    <a:cubicBezTo>
                      <a:pt x="1051" y="320"/>
                      <a:pt x="1051" y="320"/>
                      <a:pt x="1051" y="320"/>
                    </a:cubicBezTo>
                    <a:cubicBezTo>
                      <a:pt x="1050" y="320"/>
                      <a:pt x="1050" y="320"/>
                      <a:pt x="1050" y="320"/>
                    </a:cubicBezTo>
                    <a:cubicBezTo>
                      <a:pt x="1050" y="322"/>
                      <a:pt x="1050" y="322"/>
                      <a:pt x="1050" y="322"/>
                    </a:cubicBezTo>
                    <a:cubicBezTo>
                      <a:pt x="1051" y="323"/>
                      <a:pt x="1051" y="323"/>
                      <a:pt x="1051" y="323"/>
                    </a:cubicBezTo>
                    <a:cubicBezTo>
                      <a:pt x="1050" y="323"/>
                      <a:pt x="1050" y="323"/>
                      <a:pt x="1050" y="323"/>
                    </a:cubicBezTo>
                    <a:cubicBezTo>
                      <a:pt x="1049" y="325"/>
                      <a:pt x="1049" y="325"/>
                      <a:pt x="1049" y="325"/>
                    </a:cubicBezTo>
                    <a:cubicBezTo>
                      <a:pt x="1049" y="327"/>
                      <a:pt x="1049" y="327"/>
                      <a:pt x="1049" y="327"/>
                    </a:cubicBezTo>
                    <a:cubicBezTo>
                      <a:pt x="1051" y="328"/>
                      <a:pt x="1051" y="328"/>
                      <a:pt x="1051" y="328"/>
                    </a:cubicBezTo>
                    <a:cubicBezTo>
                      <a:pt x="1051" y="329"/>
                      <a:pt x="1051" y="329"/>
                      <a:pt x="1051" y="329"/>
                    </a:cubicBezTo>
                    <a:cubicBezTo>
                      <a:pt x="1050" y="329"/>
                      <a:pt x="1050" y="329"/>
                      <a:pt x="1050" y="329"/>
                    </a:cubicBezTo>
                    <a:cubicBezTo>
                      <a:pt x="1049" y="329"/>
                      <a:pt x="1049" y="329"/>
                      <a:pt x="1049" y="329"/>
                    </a:cubicBezTo>
                    <a:cubicBezTo>
                      <a:pt x="1049" y="330"/>
                      <a:pt x="1049" y="330"/>
                      <a:pt x="1049" y="330"/>
                    </a:cubicBezTo>
                    <a:cubicBezTo>
                      <a:pt x="1047" y="329"/>
                      <a:pt x="1047" y="329"/>
                      <a:pt x="1047" y="329"/>
                    </a:cubicBezTo>
                    <a:cubicBezTo>
                      <a:pt x="1048" y="327"/>
                      <a:pt x="1048" y="327"/>
                      <a:pt x="1048" y="327"/>
                    </a:cubicBezTo>
                    <a:cubicBezTo>
                      <a:pt x="1047" y="325"/>
                      <a:pt x="1047" y="325"/>
                      <a:pt x="1047" y="325"/>
                    </a:cubicBezTo>
                    <a:cubicBezTo>
                      <a:pt x="1045" y="323"/>
                      <a:pt x="1045" y="323"/>
                      <a:pt x="1045" y="323"/>
                    </a:cubicBezTo>
                    <a:cubicBezTo>
                      <a:pt x="1045" y="318"/>
                      <a:pt x="1045" y="318"/>
                      <a:pt x="1045" y="318"/>
                    </a:cubicBezTo>
                    <a:cubicBezTo>
                      <a:pt x="1043" y="319"/>
                      <a:pt x="1043" y="319"/>
                      <a:pt x="1043" y="319"/>
                    </a:cubicBezTo>
                    <a:cubicBezTo>
                      <a:pt x="1042" y="319"/>
                      <a:pt x="1042" y="319"/>
                      <a:pt x="1042" y="319"/>
                    </a:cubicBezTo>
                    <a:cubicBezTo>
                      <a:pt x="1041" y="320"/>
                      <a:pt x="1041" y="320"/>
                      <a:pt x="1041" y="320"/>
                    </a:cubicBezTo>
                    <a:cubicBezTo>
                      <a:pt x="1040" y="320"/>
                      <a:pt x="1040" y="320"/>
                      <a:pt x="1040" y="320"/>
                    </a:cubicBezTo>
                    <a:cubicBezTo>
                      <a:pt x="1038" y="321"/>
                      <a:pt x="1038" y="321"/>
                      <a:pt x="1038" y="321"/>
                    </a:cubicBezTo>
                    <a:cubicBezTo>
                      <a:pt x="1037" y="321"/>
                      <a:pt x="1037" y="321"/>
                      <a:pt x="1037" y="321"/>
                    </a:cubicBezTo>
                    <a:cubicBezTo>
                      <a:pt x="1036" y="320"/>
                      <a:pt x="1036" y="320"/>
                      <a:pt x="1036" y="320"/>
                    </a:cubicBezTo>
                    <a:cubicBezTo>
                      <a:pt x="1034" y="321"/>
                      <a:pt x="1034" y="321"/>
                      <a:pt x="1034" y="321"/>
                    </a:cubicBezTo>
                    <a:cubicBezTo>
                      <a:pt x="1033" y="320"/>
                      <a:pt x="1033" y="320"/>
                      <a:pt x="1033" y="320"/>
                    </a:cubicBezTo>
                    <a:cubicBezTo>
                      <a:pt x="1033" y="319"/>
                      <a:pt x="1033" y="319"/>
                      <a:pt x="1033" y="319"/>
                    </a:cubicBezTo>
                    <a:cubicBezTo>
                      <a:pt x="1033" y="318"/>
                      <a:pt x="1033" y="318"/>
                      <a:pt x="1033" y="318"/>
                    </a:cubicBezTo>
                    <a:cubicBezTo>
                      <a:pt x="1034" y="317"/>
                      <a:pt x="1034" y="317"/>
                      <a:pt x="1034" y="317"/>
                    </a:cubicBezTo>
                    <a:cubicBezTo>
                      <a:pt x="1035" y="314"/>
                      <a:pt x="1035" y="314"/>
                      <a:pt x="1035" y="314"/>
                    </a:cubicBezTo>
                    <a:cubicBezTo>
                      <a:pt x="1035" y="313"/>
                      <a:pt x="1035" y="313"/>
                      <a:pt x="1035" y="313"/>
                    </a:cubicBezTo>
                    <a:cubicBezTo>
                      <a:pt x="1037" y="311"/>
                      <a:pt x="1037" y="311"/>
                      <a:pt x="1037" y="311"/>
                    </a:cubicBezTo>
                    <a:cubicBezTo>
                      <a:pt x="1037" y="309"/>
                      <a:pt x="1037" y="309"/>
                      <a:pt x="1037" y="309"/>
                    </a:cubicBezTo>
                    <a:cubicBezTo>
                      <a:pt x="1040" y="307"/>
                      <a:pt x="1040" y="307"/>
                      <a:pt x="1040" y="307"/>
                    </a:cubicBezTo>
                    <a:cubicBezTo>
                      <a:pt x="1040" y="305"/>
                      <a:pt x="1040" y="305"/>
                      <a:pt x="1040" y="305"/>
                    </a:cubicBezTo>
                    <a:cubicBezTo>
                      <a:pt x="1040" y="305"/>
                      <a:pt x="1040" y="305"/>
                      <a:pt x="1040" y="305"/>
                    </a:cubicBezTo>
                    <a:cubicBezTo>
                      <a:pt x="1040" y="304"/>
                      <a:pt x="1040" y="304"/>
                      <a:pt x="1040" y="304"/>
                    </a:cubicBezTo>
                    <a:cubicBezTo>
                      <a:pt x="1042" y="302"/>
                      <a:pt x="1042" y="302"/>
                      <a:pt x="1042" y="302"/>
                    </a:cubicBezTo>
                    <a:cubicBezTo>
                      <a:pt x="1042" y="300"/>
                      <a:pt x="1042" y="300"/>
                      <a:pt x="1042" y="300"/>
                    </a:cubicBezTo>
                    <a:cubicBezTo>
                      <a:pt x="1043" y="299"/>
                      <a:pt x="1043" y="299"/>
                      <a:pt x="1043" y="299"/>
                    </a:cubicBezTo>
                    <a:cubicBezTo>
                      <a:pt x="1042" y="297"/>
                      <a:pt x="1042" y="297"/>
                      <a:pt x="1042" y="297"/>
                    </a:cubicBezTo>
                    <a:cubicBezTo>
                      <a:pt x="1043" y="296"/>
                      <a:pt x="1043" y="296"/>
                      <a:pt x="1043" y="296"/>
                    </a:cubicBezTo>
                    <a:cubicBezTo>
                      <a:pt x="1043" y="294"/>
                      <a:pt x="1043" y="294"/>
                      <a:pt x="1043" y="294"/>
                    </a:cubicBezTo>
                    <a:cubicBezTo>
                      <a:pt x="1043" y="291"/>
                      <a:pt x="1043" y="291"/>
                      <a:pt x="1043" y="291"/>
                    </a:cubicBezTo>
                    <a:cubicBezTo>
                      <a:pt x="1044" y="291"/>
                      <a:pt x="1044" y="291"/>
                      <a:pt x="1044" y="291"/>
                    </a:cubicBezTo>
                    <a:cubicBezTo>
                      <a:pt x="1045" y="288"/>
                      <a:pt x="1045" y="288"/>
                      <a:pt x="1045" y="288"/>
                    </a:cubicBezTo>
                    <a:cubicBezTo>
                      <a:pt x="1046" y="287"/>
                      <a:pt x="1046" y="287"/>
                      <a:pt x="1046" y="287"/>
                    </a:cubicBezTo>
                    <a:cubicBezTo>
                      <a:pt x="1045" y="285"/>
                      <a:pt x="1045" y="285"/>
                      <a:pt x="1045" y="285"/>
                    </a:cubicBezTo>
                    <a:cubicBezTo>
                      <a:pt x="1047" y="283"/>
                      <a:pt x="1047" y="283"/>
                      <a:pt x="1047" y="283"/>
                    </a:cubicBezTo>
                    <a:cubicBezTo>
                      <a:pt x="1048" y="281"/>
                      <a:pt x="1048" y="281"/>
                      <a:pt x="1048" y="281"/>
                    </a:cubicBezTo>
                    <a:cubicBezTo>
                      <a:pt x="1049" y="280"/>
                      <a:pt x="1049" y="280"/>
                      <a:pt x="1049" y="280"/>
                    </a:cubicBezTo>
                    <a:cubicBezTo>
                      <a:pt x="1048" y="277"/>
                      <a:pt x="1048" y="277"/>
                      <a:pt x="1048" y="277"/>
                    </a:cubicBezTo>
                    <a:cubicBezTo>
                      <a:pt x="1049" y="277"/>
                      <a:pt x="1049" y="277"/>
                      <a:pt x="1049" y="277"/>
                    </a:cubicBezTo>
                    <a:cubicBezTo>
                      <a:pt x="1049" y="275"/>
                      <a:pt x="1049" y="275"/>
                      <a:pt x="1049" y="275"/>
                    </a:cubicBezTo>
                    <a:cubicBezTo>
                      <a:pt x="1050" y="275"/>
                      <a:pt x="1050" y="275"/>
                      <a:pt x="1050" y="275"/>
                    </a:cubicBezTo>
                    <a:cubicBezTo>
                      <a:pt x="1051" y="275"/>
                      <a:pt x="1051" y="275"/>
                      <a:pt x="1051" y="275"/>
                    </a:cubicBezTo>
                    <a:cubicBezTo>
                      <a:pt x="1051" y="273"/>
                      <a:pt x="1051" y="273"/>
                      <a:pt x="1051" y="273"/>
                    </a:cubicBezTo>
                    <a:cubicBezTo>
                      <a:pt x="1050" y="272"/>
                      <a:pt x="1050" y="272"/>
                      <a:pt x="1050" y="272"/>
                    </a:cubicBezTo>
                    <a:cubicBezTo>
                      <a:pt x="1050" y="269"/>
                      <a:pt x="1050" y="269"/>
                      <a:pt x="1050" y="269"/>
                    </a:cubicBezTo>
                    <a:cubicBezTo>
                      <a:pt x="1050" y="267"/>
                      <a:pt x="1050" y="267"/>
                      <a:pt x="1050" y="267"/>
                    </a:cubicBezTo>
                    <a:cubicBezTo>
                      <a:pt x="1051" y="265"/>
                      <a:pt x="1051" y="265"/>
                      <a:pt x="1051" y="265"/>
                    </a:cubicBezTo>
                    <a:cubicBezTo>
                      <a:pt x="1053" y="263"/>
                      <a:pt x="1053" y="263"/>
                      <a:pt x="1053" y="263"/>
                    </a:cubicBezTo>
                    <a:cubicBezTo>
                      <a:pt x="1053" y="260"/>
                      <a:pt x="1053" y="260"/>
                      <a:pt x="1053" y="260"/>
                    </a:cubicBezTo>
                    <a:cubicBezTo>
                      <a:pt x="1052" y="257"/>
                      <a:pt x="1052" y="257"/>
                      <a:pt x="1052" y="257"/>
                    </a:cubicBezTo>
                    <a:cubicBezTo>
                      <a:pt x="1052" y="255"/>
                      <a:pt x="1052" y="255"/>
                      <a:pt x="1052" y="255"/>
                    </a:cubicBezTo>
                    <a:cubicBezTo>
                      <a:pt x="1053" y="254"/>
                      <a:pt x="1053" y="254"/>
                      <a:pt x="1053" y="254"/>
                    </a:cubicBezTo>
                    <a:cubicBezTo>
                      <a:pt x="1053" y="253"/>
                      <a:pt x="1053" y="253"/>
                      <a:pt x="1053" y="253"/>
                    </a:cubicBezTo>
                    <a:cubicBezTo>
                      <a:pt x="1056" y="251"/>
                      <a:pt x="1056" y="251"/>
                      <a:pt x="1056" y="251"/>
                    </a:cubicBezTo>
                    <a:cubicBezTo>
                      <a:pt x="1057" y="249"/>
                      <a:pt x="1057" y="249"/>
                      <a:pt x="1057" y="249"/>
                    </a:cubicBezTo>
                    <a:cubicBezTo>
                      <a:pt x="1057" y="249"/>
                      <a:pt x="1057" y="249"/>
                      <a:pt x="1057" y="249"/>
                    </a:cubicBezTo>
                    <a:cubicBezTo>
                      <a:pt x="1058" y="250"/>
                      <a:pt x="1058" y="250"/>
                      <a:pt x="1058" y="250"/>
                    </a:cubicBezTo>
                    <a:cubicBezTo>
                      <a:pt x="1060" y="250"/>
                      <a:pt x="1060" y="250"/>
                      <a:pt x="1060" y="250"/>
                    </a:cubicBezTo>
                    <a:cubicBezTo>
                      <a:pt x="1062" y="248"/>
                      <a:pt x="1062" y="248"/>
                      <a:pt x="1062" y="248"/>
                    </a:cubicBezTo>
                    <a:cubicBezTo>
                      <a:pt x="1064" y="248"/>
                      <a:pt x="1064" y="248"/>
                      <a:pt x="1064" y="248"/>
                    </a:cubicBezTo>
                    <a:cubicBezTo>
                      <a:pt x="1067" y="247"/>
                      <a:pt x="1067" y="247"/>
                      <a:pt x="1067" y="247"/>
                    </a:cubicBezTo>
                    <a:cubicBezTo>
                      <a:pt x="1068" y="247"/>
                      <a:pt x="1068" y="247"/>
                      <a:pt x="1068" y="247"/>
                    </a:cubicBezTo>
                    <a:cubicBezTo>
                      <a:pt x="1070" y="246"/>
                      <a:pt x="1070" y="246"/>
                      <a:pt x="1070" y="246"/>
                    </a:cubicBezTo>
                    <a:cubicBezTo>
                      <a:pt x="1071" y="246"/>
                      <a:pt x="1071" y="246"/>
                      <a:pt x="1071" y="246"/>
                    </a:cubicBezTo>
                    <a:cubicBezTo>
                      <a:pt x="1073" y="246"/>
                      <a:pt x="1073" y="246"/>
                      <a:pt x="1073" y="246"/>
                    </a:cubicBezTo>
                    <a:cubicBezTo>
                      <a:pt x="1073" y="245"/>
                      <a:pt x="1073" y="245"/>
                      <a:pt x="1073" y="245"/>
                    </a:cubicBezTo>
                    <a:cubicBezTo>
                      <a:pt x="1073" y="245"/>
                      <a:pt x="1073" y="245"/>
                      <a:pt x="1073" y="245"/>
                    </a:cubicBezTo>
                    <a:cubicBezTo>
                      <a:pt x="1073" y="247"/>
                      <a:pt x="1073" y="247"/>
                      <a:pt x="1073" y="247"/>
                    </a:cubicBezTo>
                    <a:cubicBezTo>
                      <a:pt x="1074" y="247"/>
                      <a:pt x="1074" y="247"/>
                      <a:pt x="1074" y="247"/>
                    </a:cubicBezTo>
                    <a:cubicBezTo>
                      <a:pt x="1076" y="249"/>
                      <a:pt x="1076" y="249"/>
                      <a:pt x="1076" y="249"/>
                    </a:cubicBezTo>
                    <a:cubicBezTo>
                      <a:pt x="1077" y="247"/>
                      <a:pt x="1077" y="247"/>
                      <a:pt x="1077" y="247"/>
                    </a:cubicBezTo>
                    <a:cubicBezTo>
                      <a:pt x="1079" y="246"/>
                      <a:pt x="1079" y="246"/>
                      <a:pt x="1079" y="246"/>
                    </a:cubicBezTo>
                    <a:cubicBezTo>
                      <a:pt x="1076" y="244"/>
                      <a:pt x="1076" y="244"/>
                      <a:pt x="1076" y="244"/>
                    </a:cubicBezTo>
                    <a:cubicBezTo>
                      <a:pt x="1078" y="243"/>
                      <a:pt x="1078" y="243"/>
                      <a:pt x="1078" y="243"/>
                    </a:cubicBezTo>
                    <a:cubicBezTo>
                      <a:pt x="1080" y="243"/>
                      <a:pt x="1080" y="243"/>
                      <a:pt x="1080" y="243"/>
                    </a:cubicBezTo>
                    <a:cubicBezTo>
                      <a:pt x="1082" y="243"/>
                      <a:pt x="1082" y="243"/>
                      <a:pt x="1082" y="243"/>
                    </a:cubicBezTo>
                    <a:cubicBezTo>
                      <a:pt x="1084" y="243"/>
                      <a:pt x="1084" y="243"/>
                      <a:pt x="1084" y="243"/>
                    </a:cubicBezTo>
                    <a:cubicBezTo>
                      <a:pt x="1085" y="244"/>
                      <a:pt x="1085" y="244"/>
                      <a:pt x="1085" y="244"/>
                    </a:cubicBezTo>
                    <a:cubicBezTo>
                      <a:pt x="1086" y="244"/>
                      <a:pt x="1086" y="244"/>
                      <a:pt x="1086" y="244"/>
                    </a:cubicBezTo>
                    <a:cubicBezTo>
                      <a:pt x="1087" y="243"/>
                      <a:pt x="1087" y="243"/>
                      <a:pt x="1087" y="243"/>
                    </a:cubicBezTo>
                    <a:cubicBezTo>
                      <a:pt x="1089" y="243"/>
                      <a:pt x="1089" y="243"/>
                      <a:pt x="1089" y="243"/>
                    </a:cubicBezTo>
                    <a:cubicBezTo>
                      <a:pt x="1088" y="242"/>
                      <a:pt x="1088" y="242"/>
                      <a:pt x="1088" y="242"/>
                    </a:cubicBezTo>
                    <a:cubicBezTo>
                      <a:pt x="1088" y="241"/>
                      <a:pt x="1088" y="241"/>
                      <a:pt x="1088" y="241"/>
                    </a:cubicBezTo>
                    <a:cubicBezTo>
                      <a:pt x="1090" y="241"/>
                      <a:pt x="1090" y="241"/>
                      <a:pt x="1090" y="241"/>
                    </a:cubicBezTo>
                    <a:cubicBezTo>
                      <a:pt x="1092" y="243"/>
                      <a:pt x="1092" y="243"/>
                      <a:pt x="1092" y="243"/>
                    </a:cubicBezTo>
                    <a:cubicBezTo>
                      <a:pt x="1095" y="241"/>
                      <a:pt x="1095" y="241"/>
                      <a:pt x="1095" y="241"/>
                    </a:cubicBezTo>
                    <a:cubicBezTo>
                      <a:pt x="1095" y="240"/>
                      <a:pt x="1095" y="240"/>
                      <a:pt x="1095" y="240"/>
                    </a:cubicBezTo>
                    <a:cubicBezTo>
                      <a:pt x="1094" y="239"/>
                      <a:pt x="1094" y="239"/>
                      <a:pt x="1094" y="239"/>
                    </a:cubicBezTo>
                    <a:cubicBezTo>
                      <a:pt x="1093" y="239"/>
                      <a:pt x="1093" y="239"/>
                      <a:pt x="1093" y="239"/>
                    </a:cubicBezTo>
                    <a:cubicBezTo>
                      <a:pt x="1093" y="239"/>
                      <a:pt x="1093" y="239"/>
                      <a:pt x="1093" y="239"/>
                    </a:cubicBezTo>
                    <a:cubicBezTo>
                      <a:pt x="1096" y="238"/>
                      <a:pt x="1096" y="238"/>
                      <a:pt x="1096" y="238"/>
                    </a:cubicBezTo>
                    <a:cubicBezTo>
                      <a:pt x="1094" y="236"/>
                      <a:pt x="1094" y="236"/>
                      <a:pt x="1094" y="236"/>
                    </a:cubicBezTo>
                    <a:cubicBezTo>
                      <a:pt x="1094" y="236"/>
                      <a:pt x="1094" y="236"/>
                      <a:pt x="1094" y="236"/>
                    </a:cubicBezTo>
                    <a:cubicBezTo>
                      <a:pt x="1096" y="234"/>
                      <a:pt x="1096" y="234"/>
                      <a:pt x="1096" y="234"/>
                    </a:cubicBezTo>
                    <a:cubicBezTo>
                      <a:pt x="1098" y="234"/>
                      <a:pt x="1098" y="234"/>
                      <a:pt x="1098" y="234"/>
                    </a:cubicBezTo>
                    <a:cubicBezTo>
                      <a:pt x="1099" y="235"/>
                      <a:pt x="1099" y="235"/>
                      <a:pt x="1099" y="235"/>
                    </a:cubicBezTo>
                    <a:cubicBezTo>
                      <a:pt x="1100" y="234"/>
                      <a:pt x="1100" y="234"/>
                      <a:pt x="1100" y="234"/>
                    </a:cubicBezTo>
                    <a:cubicBezTo>
                      <a:pt x="1103" y="235"/>
                      <a:pt x="1103" y="235"/>
                      <a:pt x="1103" y="235"/>
                    </a:cubicBezTo>
                    <a:cubicBezTo>
                      <a:pt x="1104" y="234"/>
                      <a:pt x="1104" y="234"/>
                      <a:pt x="1104" y="234"/>
                    </a:cubicBezTo>
                    <a:cubicBezTo>
                      <a:pt x="1104" y="235"/>
                      <a:pt x="1104" y="235"/>
                      <a:pt x="1104" y="235"/>
                    </a:cubicBezTo>
                    <a:cubicBezTo>
                      <a:pt x="1106" y="236"/>
                      <a:pt x="1106" y="236"/>
                      <a:pt x="1106" y="236"/>
                    </a:cubicBezTo>
                    <a:cubicBezTo>
                      <a:pt x="1108" y="235"/>
                      <a:pt x="1108" y="235"/>
                      <a:pt x="1108" y="235"/>
                    </a:cubicBezTo>
                    <a:cubicBezTo>
                      <a:pt x="1107" y="234"/>
                      <a:pt x="1107" y="234"/>
                      <a:pt x="1107" y="234"/>
                    </a:cubicBezTo>
                    <a:cubicBezTo>
                      <a:pt x="1108" y="234"/>
                      <a:pt x="1108" y="234"/>
                      <a:pt x="1108" y="234"/>
                    </a:cubicBezTo>
                    <a:cubicBezTo>
                      <a:pt x="1110" y="235"/>
                      <a:pt x="1110" y="235"/>
                      <a:pt x="1110" y="235"/>
                    </a:cubicBezTo>
                    <a:cubicBezTo>
                      <a:pt x="1112" y="235"/>
                      <a:pt x="1112" y="235"/>
                      <a:pt x="1112" y="235"/>
                    </a:cubicBezTo>
                    <a:cubicBezTo>
                      <a:pt x="1113" y="236"/>
                      <a:pt x="1113" y="236"/>
                      <a:pt x="1113" y="236"/>
                    </a:cubicBezTo>
                    <a:cubicBezTo>
                      <a:pt x="1113" y="236"/>
                      <a:pt x="1113" y="236"/>
                      <a:pt x="1113" y="236"/>
                    </a:cubicBezTo>
                    <a:cubicBezTo>
                      <a:pt x="1115" y="237"/>
                      <a:pt x="1115" y="237"/>
                      <a:pt x="1115" y="237"/>
                    </a:cubicBezTo>
                    <a:cubicBezTo>
                      <a:pt x="1117" y="236"/>
                      <a:pt x="1117" y="236"/>
                      <a:pt x="1117" y="236"/>
                    </a:cubicBezTo>
                    <a:cubicBezTo>
                      <a:pt x="1117" y="236"/>
                      <a:pt x="1117" y="236"/>
                      <a:pt x="1117" y="236"/>
                    </a:cubicBezTo>
                    <a:cubicBezTo>
                      <a:pt x="1117" y="236"/>
                      <a:pt x="1117" y="236"/>
                      <a:pt x="1117" y="236"/>
                    </a:cubicBezTo>
                    <a:cubicBezTo>
                      <a:pt x="1115" y="237"/>
                      <a:pt x="1115" y="237"/>
                      <a:pt x="1115" y="237"/>
                    </a:cubicBezTo>
                    <a:cubicBezTo>
                      <a:pt x="1113" y="237"/>
                      <a:pt x="1113" y="237"/>
                      <a:pt x="1113" y="237"/>
                    </a:cubicBezTo>
                    <a:cubicBezTo>
                      <a:pt x="1112" y="239"/>
                      <a:pt x="1112" y="239"/>
                      <a:pt x="1112" y="239"/>
                    </a:cubicBezTo>
                    <a:cubicBezTo>
                      <a:pt x="1112" y="240"/>
                      <a:pt x="1112" y="240"/>
                      <a:pt x="1112" y="240"/>
                    </a:cubicBezTo>
                    <a:cubicBezTo>
                      <a:pt x="1111" y="240"/>
                      <a:pt x="1111" y="240"/>
                      <a:pt x="1111" y="240"/>
                    </a:cubicBezTo>
                    <a:cubicBezTo>
                      <a:pt x="1110" y="241"/>
                      <a:pt x="1110" y="241"/>
                      <a:pt x="1110" y="241"/>
                    </a:cubicBezTo>
                    <a:cubicBezTo>
                      <a:pt x="1112" y="242"/>
                      <a:pt x="1112" y="242"/>
                      <a:pt x="1112" y="242"/>
                    </a:cubicBezTo>
                    <a:cubicBezTo>
                      <a:pt x="1113" y="242"/>
                      <a:pt x="1113" y="242"/>
                      <a:pt x="1113" y="242"/>
                    </a:cubicBezTo>
                    <a:cubicBezTo>
                      <a:pt x="1115" y="245"/>
                      <a:pt x="1115" y="245"/>
                      <a:pt x="1115" y="245"/>
                    </a:cubicBezTo>
                    <a:cubicBezTo>
                      <a:pt x="1116" y="244"/>
                      <a:pt x="1116" y="244"/>
                      <a:pt x="1116" y="244"/>
                    </a:cubicBezTo>
                    <a:cubicBezTo>
                      <a:pt x="1118" y="243"/>
                      <a:pt x="1118" y="243"/>
                      <a:pt x="1118" y="243"/>
                    </a:cubicBezTo>
                    <a:cubicBezTo>
                      <a:pt x="1119" y="242"/>
                      <a:pt x="1119" y="242"/>
                      <a:pt x="1119" y="242"/>
                    </a:cubicBezTo>
                    <a:cubicBezTo>
                      <a:pt x="1119" y="241"/>
                      <a:pt x="1119" y="241"/>
                      <a:pt x="1119" y="241"/>
                    </a:cubicBezTo>
                    <a:cubicBezTo>
                      <a:pt x="1121" y="241"/>
                      <a:pt x="1121" y="241"/>
                      <a:pt x="1121" y="241"/>
                    </a:cubicBezTo>
                    <a:cubicBezTo>
                      <a:pt x="1121" y="241"/>
                      <a:pt x="1121" y="241"/>
                      <a:pt x="1121" y="241"/>
                    </a:cubicBezTo>
                    <a:cubicBezTo>
                      <a:pt x="1123" y="241"/>
                      <a:pt x="1123" y="241"/>
                      <a:pt x="1123" y="241"/>
                    </a:cubicBezTo>
                    <a:cubicBezTo>
                      <a:pt x="1124" y="240"/>
                      <a:pt x="1124" y="240"/>
                      <a:pt x="1124" y="240"/>
                    </a:cubicBezTo>
                    <a:cubicBezTo>
                      <a:pt x="1123" y="239"/>
                      <a:pt x="1123" y="239"/>
                      <a:pt x="1123" y="239"/>
                    </a:cubicBezTo>
                    <a:cubicBezTo>
                      <a:pt x="1124" y="239"/>
                      <a:pt x="1124" y="239"/>
                      <a:pt x="1124" y="239"/>
                    </a:cubicBezTo>
                    <a:cubicBezTo>
                      <a:pt x="1125" y="238"/>
                      <a:pt x="1125" y="238"/>
                      <a:pt x="1125" y="238"/>
                    </a:cubicBezTo>
                    <a:cubicBezTo>
                      <a:pt x="1125" y="238"/>
                      <a:pt x="1125" y="238"/>
                      <a:pt x="1125" y="238"/>
                    </a:cubicBezTo>
                    <a:cubicBezTo>
                      <a:pt x="1125" y="236"/>
                      <a:pt x="1125" y="236"/>
                      <a:pt x="1125" y="236"/>
                    </a:cubicBezTo>
                    <a:cubicBezTo>
                      <a:pt x="1125" y="236"/>
                      <a:pt x="1125" y="236"/>
                      <a:pt x="1125" y="236"/>
                    </a:cubicBezTo>
                    <a:cubicBezTo>
                      <a:pt x="1125" y="236"/>
                      <a:pt x="1125" y="236"/>
                      <a:pt x="1125" y="236"/>
                    </a:cubicBezTo>
                    <a:cubicBezTo>
                      <a:pt x="1126" y="236"/>
                      <a:pt x="1126" y="236"/>
                      <a:pt x="1126" y="236"/>
                    </a:cubicBezTo>
                    <a:cubicBezTo>
                      <a:pt x="1127" y="236"/>
                      <a:pt x="1127" y="236"/>
                      <a:pt x="1127" y="236"/>
                    </a:cubicBezTo>
                    <a:cubicBezTo>
                      <a:pt x="1128" y="236"/>
                      <a:pt x="1128" y="236"/>
                      <a:pt x="1128" y="236"/>
                    </a:cubicBezTo>
                    <a:cubicBezTo>
                      <a:pt x="1128" y="237"/>
                      <a:pt x="1128" y="237"/>
                      <a:pt x="1128" y="237"/>
                    </a:cubicBezTo>
                    <a:cubicBezTo>
                      <a:pt x="1130" y="238"/>
                      <a:pt x="1130" y="238"/>
                      <a:pt x="1130" y="238"/>
                    </a:cubicBezTo>
                    <a:cubicBezTo>
                      <a:pt x="1132" y="235"/>
                      <a:pt x="1132" y="235"/>
                      <a:pt x="1132" y="235"/>
                    </a:cubicBezTo>
                    <a:cubicBezTo>
                      <a:pt x="1131" y="234"/>
                      <a:pt x="1131" y="234"/>
                      <a:pt x="1131" y="234"/>
                    </a:cubicBezTo>
                    <a:cubicBezTo>
                      <a:pt x="1132" y="234"/>
                      <a:pt x="1132" y="234"/>
                      <a:pt x="1132" y="234"/>
                    </a:cubicBezTo>
                    <a:cubicBezTo>
                      <a:pt x="1133" y="234"/>
                      <a:pt x="1133" y="234"/>
                      <a:pt x="1133" y="234"/>
                    </a:cubicBezTo>
                    <a:cubicBezTo>
                      <a:pt x="1134" y="234"/>
                      <a:pt x="1134" y="234"/>
                      <a:pt x="1134" y="234"/>
                    </a:cubicBezTo>
                    <a:cubicBezTo>
                      <a:pt x="1135" y="234"/>
                      <a:pt x="1135" y="234"/>
                      <a:pt x="1135" y="234"/>
                    </a:cubicBezTo>
                    <a:cubicBezTo>
                      <a:pt x="1136" y="232"/>
                      <a:pt x="1136" y="232"/>
                      <a:pt x="1136" y="232"/>
                    </a:cubicBezTo>
                    <a:cubicBezTo>
                      <a:pt x="1134" y="231"/>
                      <a:pt x="1134" y="231"/>
                      <a:pt x="1134" y="231"/>
                    </a:cubicBezTo>
                    <a:cubicBezTo>
                      <a:pt x="1135" y="231"/>
                      <a:pt x="1135" y="231"/>
                      <a:pt x="1135" y="231"/>
                    </a:cubicBezTo>
                    <a:cubicBezTo>
                      <a:pt x="1134" y="230"/>
                      <a:pt x="1134" y="230"/>
                      <a:pt x="1134" y="230"/>
                    </a:cubicBezTo>
                    <a:cubicBezTo>
                      <a:pt x="1133" y="229"/>
                      <a:pt x="1133" y="229"/>
                      <a:pt x="1133" y="229"/>
                    </a:cubicBezTo>
                    <a:cubicBezTo>
                      <a:pt x="1131" y="228"/>
                      <a:pt x="1131" y="228"/>
                      <a:pt x="1131" y="228"/>
                    </a:cubicBezTo>
                    <a:cubicBezTo>
                      <a:pt x="1131" y="229"/>
                      <a:pt x="1131" y="229"/>
                      <a:pt x="1131" y="229"/>
                    </a:cubicBezTo>
                    <a:cubicBezTo>
                      <a:pt x="1131" y="229"/>
                      <a:pt x="1131" y="229"/>
                      <a:pt x="1131" y="229"/>
                    </a:cubicBezTo>
                    <a:cubicBezTo>
                      <a:pt x="1129" y="228"/>
                      <a:pt x="1129" y="228"/>
                      <a:pt x="1129" y="228"/>
                    </a:cubicBezTo>
                    <a:cubicBezTo>
                      <a:pt x="1128" y="229"/>
                      <a:pt x="1128" y="229"/>
                      <a:pt x="1128" y="229"/>
                    </a:cubicBezTo>
                    <a:cubicBezTo>
                      <a:pt x="1128" y="229"/>
                      <a:pt x="1128" y="229"/>
                      <a:pt x="1128" y="229"/>
                    </a:cubicBezTo>
                    <a:cubicBezTo>
                      <a:pt x="1127" y="229"/>
                      <a:pt x="1127" y="229"/>
                      <a:pt x="1127" y="229"/>
                    </a:cubicBezTo>
                    <a:cubicBezTo>
                      <a:pt x="1127" y="230"/>
                      <a:pt x="1127" y="230"/>
                      <a:pt x="1127" y="230"/>
                    </a:cubicBezTo>
                    <a:cubicBezTo>
                      <a:pt x="1127" y="230"/>
                      <a:pt x="1127" y="230"/>
                      <a:pt x="1127" y="230"/>
                    </a:cubicBezTo>
                    <a:cubicBezTo>
                      <a:pt x="1127" y="229"/>
                      <a:pt x="1127" y="229"/>
                      <a:pt x="1127" y="229"/>
                    </a:cubicBezTo>
                    <a:cubicBezTo>
                      <a:pt x="1128" y="228"/>
                      <a:pt x="1128" y="228"/>
                      <a:pt x="1128" y="228"/>
                    </a:cubicBezTo>
                    <a:cubicBezTo>
                      <a:pt x="1126" y="226"/>
                      <a:pt x="1126" y="226"/>
                      <a:pt x="1126" y="226"/>
                    </a:cubicBezTo>
                    <a:cubicBezTo>
                      <a:pt x="1127" y="225"/>
                      <a:pt x="1127" y="225"/>
                      <a:pt x="1127" y="225"/>
                    </a:cubicBezTo>
                    <a:cubicBezTo>
                      <a:pt x="1125" y="223"/>
                      <a:pt x="1125" y="223"/>
                      <a:pt x="1125" y="223"/>
                    </a:cubicBezTo>
                    <a:cubicBezTo>
                      <a:pt x="1126" y="220"/>
                      <a:pt x="1126" y="220"/>
                      <a:pt x="1126" y="220"/>
                    </a:cubicBezTo>
                    <a:cubicBezTo>
                      <a:pt x="1126" y="219"/>
                      <a:pt x="1126" y="219"/>
                      <a:pt x="1126" y="219"/>
                    </a:cubicBezTo>
                    <a:cubicBezTo>
                      <a:pt x="1127" y="218"/>
                      <a:pt x="1127" y="218"/>
                      <a:pt x="1127" y="218"/>
                    </a:cubicBezTo>
                    <a:cubicBezTo>
                      <a:pt x="1127" y="215"/>
                      <a:pt x="1127" y="215"/>
                      <a:pt x="1127" y="215"/>
                    </a:cubicBezTo>
                    <a:cubicBezTo>
                      <a:pt x="1129" y="214"/>
                      <a:pt x="1129" y="214"/>
                      <a:pt x="1129" y="214"/>
                    </a:cubicBezTo>
                    <a:cubicBezTo>
                      <a:pt x="1129" y="212"/>
                      <a:pt x="1129" y="212"/>
                      <a:pt x="1129" y="212"/>
                    </a:cubicBezTo>
                    <a:cubicBezTo>
                      <a:pt x="1130" y="212"/>
                      <a:pt x="1130" y="212"/>
                      <a:pt x="1130" y="212"/>
                    </a:cubicBezTo>
                    <a:cubicBezTo>
                      <a:pt x="1128" y="209"/>
                      <a:pt x="1128" y="209"/>
                      <a:pt x="1128" y="209"/>
                    </a:cubicBezTo>
                    <a:cubicBezTo>
                      <a:pt x="1129" y="204"/>
                      <a:pt x="1129" y="204"/>
                      <a:pt x="1129" y="204"/>
                    </a:cubicBezTo>
                    <a:cubicBezTo>
                      <a:pt x="1130" y="203"/>
                      <a:pt x="1130" y="203"/>
                      <a:pt x="1130" y="203"/>
                    </a:cubicBezTo>
                    <a:cubicBezTo>
                      <a:pt x="1128" y="201"/>
                      <a:pt x="1128" y="201"/>
                      <a:pt x="1128" y="201"/>
                    </a:cubicBezTo>
                    <a:cubicBezTo>
                      <a:pt x="1128" y="199"/>
                      <a:pt x="1128" y="199"/>
                      <a:pt x="1128" y="199"/>
                    </a:cubicBezTo>
                    <a:cubicBezTo>
                      <a:pt x="1127" y="198"/>
                      <a:pt x="1127" y="198"/>
                      <a:pt x="1127" y="198"/>
                    </a:cubicBezTo>
                    <a:cubicBezTo>
                      <a:pt x="1129" y="197"/>
                      <a:pt x="1129" y="197"/>
                      <a:pt x="1129" y="197"/>
                    </a:cubicBezTo>
                    <a:cubicBezTo>
                      <a:pt x="1129" y="195"/>
                      <a:pt x="1129" y="195"/>
                      <a:pt x="1129" y="195"/>
                    </a:cubicBezTo>
                    <a:cubicBezTo>
                      <a:pt x="1129" y="195"/>
                      <a:pt x="1129" y="195"/>
                      <a:pt x="1129" y="195"/>
                    </a:cubicBezTo>
                    <a:cubicBezTo>
                      <a:pt x="1131" y="192"/>
                      <a:pt x="1131" y="192"/>
                      <a:pt x="1131" y="192"/>
                    </a:cubicBezTo>
                    <a:cubicBezTo>
                      <a:pt x="1132" y="193"/>
                      <a:pt x="1132" y="193"/>
                      <a:pt x="1132" y="193"/>
                    </a:cubicBezTo>
                    <a:cubicBezTo>
                      <a:pt x="1133" y="192"/>
                      <a:pt x="1133" y="192"/>
                      <a:pt x="1133" y="192"/>
                    </a:cubicBezTo>
                    <a:cubicBezTo>
                      <a:pt x="1134" y="192"/>
                      <a:pt x="1134" y="192"/>
                      <a:pt x="1134" y="192"/>
                    </a:cubicBezTo>
                    <a:cubicBezTo>
                      <a:pt x="1135" y="191"/>
                      <a:pt x="1135" y="191"/>
                      <a:pt x="1135" y="191"/>
                    </a:cubicBezTo>
                    <a:cubicBezTo>
                      <a:pt x="1138" y="191"/>
                      <a:pt x="1138" y="191"/>
                      <a:pt x="1138" y="191"/>
                    </a:cubicBezTo>
                    <a:cubicBezTo>
                      <a:pt x="1138" y="190"/>
                      <a:pt x="1138" y="190"/>
                      <a:pt x="1138" y="190"/>
                    </a:cubicBezTo>
                    <a:cubicBezTo>
                      <a:pt x="1139" y="190"/>
                      <a:pt x="1139" y="190"/>
                      <a:pt x="1139" y="190"/>
                    </a:cubicBezTo>
                    <a:cubicBezTo>
                      <a:pt x="1140" y="189"/>
                      <a:pt x="1140" y="189"/>
                      <a:pt x="1140" y="189"/>
                    </a:cubicBezTo>
                    <a:cubicBezTo>
                      <a:pt x="1140" y="189"/>
                      <a:pt x="1140" y="189"/>
                      <a:pt x="1140" y="189"/>
                    </a:cubicBezTo>
                    <a:cubicBezTo>
                      <a:pt x="1141" y="188"/>
                      <a:pt x="1141" y="188"/>
                      <a:pt x="1141" y="188"/>
                    </a:cubicBezTo>
                    <a:cubicBezTo>
                      <a:pt x="1142" y="188"/>
                      <a:pt x="1142" y="188"/>
                      <a:pt x="1142" y="188"/>
                    </a:cubicBezTo>
                    <a:cubicBezTo>
                      <a:pt x="1142" y="190"/>
                      <a:pt x="1142" y="190"/>
                      <a:pt x="1142" y="190"/>
                    </a:cubicBezTo>
                    <a:cubicBezTo>
                      <a:pt x="1143" y="189"/>
                      <a:pt x="1143" y="189"/>
                      <a:pt x="1143" y="189"/>
                    </a:cubicBezTo>
                    <a:cubicBezTo>
                      <a:pt x="1144" y="191"/>
                      <a:pt x="1144" y="191"/>
                      <a:pt x="1144" y="191"/>
                    </a:cubicBezTo>
                    <a:cubicBezTo>
                      <a:pt x="1145" y="191"/>
                      <a:pt x="1145" y="191"/>
                      <a:pt x="1145" y="191"/>
                    </a:cubicBezTo>
                    <a:cubicBezTo>
                      <a:pt x="1147" y="189"/>
                      <a:pt x="1147" y="189"/>
                      <a:pt x="1147" y="189"/>
                    </a:cubicBezTo>
                    <a:cubicBezTo>
                      <a:pt x="1147" y="188"/>
                      <a:pt x="1147" y="188"/>
                      <a:pt x="1147" y="188"/>
                    </a:cubicBezTo>
                    <a:cubicBezTo>
                      <a:pt x="1148" y="187"/>
                      <a:pt x="1148" y="187"/>
                      <a:pt x="1148" y="187"/>
                    </a:cubicBezTo>
                    <a:cubicBezTo>
                      <a:pt x="1148" y="186"/>
                      <a:pt x="1148" y="186"/>
                      <a:pt x="1148" y="186"/>
                    </a:cubicBezTo>
                    <a:cubicBezTo>
                      <a:pt x="1148" y="187"/>
                      <a:pt x="1148" y="187"/>
                      <a:pt x="1148" y="187"/>
                    </a:cubicBezTo>
                    <a:cubicBezTo>
                      <a:pt x="1150" y="188"/>
                      <a:pt x="1150" y="188"/>
                      <a:pt x="1150" y="188"/>
                    </a:cubicBezTo>
                    <a:cubicBezTo>
                      <a:pt x="1150" y="189"/>
                      <a:pt x="1150" y="189"/>
                      <a:pt x="1150" y="189"/>
                    </a:cubicBezTo>
                    <a:cubicBezTo>
                      <a:pt x="1149" y="190"/>
                      <a:pt x="1149" y="190"/>
                      <a:pt x="1149" y="190"/>
                    </a:cubicBezTo>
                    <a:cubicBezTo>
                      <a:pt x="1150" y="191"/>
                      <a:pt x="1150" y="191"/>
                      <a:pt x="1150" y="191"/>
                    </a:cubicBezTo>
                    <a:cubicBezTo>
                      <a:pt x="1150" y="192"/>
                      <a:pt x="1150" y="192"/>
                      <a:pt x="1150" y="192"/>
                    </a:cubicBezTo>
                    <a:cubicBezTo>
                      <a:pt x="1149" y="193"/>
                      <a:pt x="1149" y="193"/>
                      <a:pt x="1149" y="193"/>
                    </a:cubicBezTo>
                    <a:cubicBezTo>
                      <a:pt x="1150" y="193"/>
                      <a:pt x="1150" y="193"/>
                      <a:pt x="1150" y="193"/>
                    </a:cubicBezTo>
                    <a:cubicBezTo>
                      <a:pt x="1150" y="194"/>
                      <a:pt x="1150" y="194"/>
                      <a:pt x="1150" y="194"/>
                    </a:cubicBezTo>
                    <a:cubicBezTo>
                      <a:pt x="1150" y="194"/>
                      <a:pt x="1150" y="194"/>
                      <a:pt x="1150" y="194"/>
                    </a:cubicBezTo>
                    <a:cubicBezTo>
                      <a:pt x="1150" y="196"/>
                      <a:pt x="1150" y="196"/>
                      <a:pt x="1150" y="196"/>
                    </a:cubicBezTo>
                    <a:cubicBezTo>
                      <a:pt x="1150" y="196"/>
                      <a:pt x="1150" y="196"/>
                      <a:pt x="1150" y="196"/>
                    </a:cubicBezTo>
                    <a:cubicBezTo>
                      <a:pt x="1149" y="198"/>
                      <a:pt x="1149" y="198"/>
                      <a:pt x="1149" y="198"/>
                    </a:cubicBezTo>
                    <a:cubicBezTo>
                      <a:pt x="1150" y="200"/>
                      <a:pt x="1150" y="200"/>
                      <a:pt x="1150" y="200"/>
                    </a:cubicBezTo>
                    <a:cubicBezTo>
                      <a:pt x="1152" y="198"/>
                      <a:pt x="1152" y="198"/>
                      <a:pt x="1152" y="198"/>
                    </a:cubicBezTo>
                    <a:cubicBezTo>
                      <a:pt x="1152" y="199"/>
                      <a:pt x="1152" y="199"/>
                      <a:pt x="1152" y="199"/>
                    </a:cubicBezTo>
                    <a:cubicBezTo>
                      <a:pt x="1153" y="199"/>
                      <a:pt x="1153" y="199"/>
                      <a:pt x="1153" y="199"/>
                    </a:cubicBezTo>
                    <a:cubicBezTo>
                      <a:pt x="1153" y="203"/>
                      <a:pt x="1153" y="203"/>
                      <a:pt x="1153" y="203"/>
                    </a:cubicBezTo>
                    <a:cubicBezTo>
                      <a:pt x="1155" y="201"/>
                      <a:pt x="1155" y="201"/>
                      <a:pt x="1155" y="201"/>
                    </a:cubicBezTo>
                    <a:cubicBezTo>
                      <a:pt x="1155" y="200"/>
                      <a:pt x="1155" y="200"/>
                      <a:pt x="1155" y="200"/>
                    </a:cubicBezTo>
                    <a:cubicBezTo>
                      <a:pt x="1156" y="199"/>
                      <a:pt x="1156" y="199"/>
                      <a:pt x="1156" y="199"/>
                    </a:cubicBezTo>
                    <a:cubicBezTo>
                      <a:pt x="1157" y="199"/>
                      <a:pt x="1157" y="199"/>
                      <a:pt x="1157" y="199"/>
                    </a:cubicBezTo>
                    <a:cubicBezTo>
                      <a:pt x="1157" y="200"/>
                      <a:pt x="1157" y="200"/>
                      <a:pt x="1157" y="200"/>
                    </a:cubicBezTo>
                    <a:cubicBezTo>
                      <a:pt x="1156" y="202"/>
                      <a:pt x="1156" y="202"/>
                      <a:pt x="1156" y="202"/>
                    </a:cubicBezTo>
                    <a:cubicBezTo>
                      <a:pt x="1157" y="203"/>
                      <a:pt x="1157" y="203"/>
                      <a:pt x="1157" y="203"/>
                    </a:cubicBezTo>
                    <a:cubicBezTo>
                      <a:pt x="1158" y="206"/>
                      <a:pt x="1158" y="206"/>
                      <a:pt x="1158" y="206"/>
                    </a:cubicBezTo>
                    <a:cubicBezTo>
                      <a:pt x="1160" y="203"/>
                      <a:pt x="1160" y="203"/>
                      <a:pt x="1160" y="203"/>
                    </a:cubicBezTo>
                    <a:cubicBezTo>
                      <a:pt x="1161" y="202"/>
                      <a:pt x="1161" y="202"/>
                      <a:pt x="1161" y="202"/>
                    </a:cubicBezTo>
                    <a:cubicBezTo>
                      <a:pt x="1161" y="201"/>
                      <a:pt x="1161" y="201"/>
                      <a:pt x="1161" y="201"/>
                    </a:cubicBezTo>
                    <a:cubicBezTo>
                      <a:pt x="1161" y="200"/>
                      <a:pt x="1161" y="200"/>
                      <a:pt x="1161" y="200"/>
                    </a:cubicBezTo>
                    <a:cubicBezTo>
                      <a:pt x="1162" y="196"/>
                      <a:pt x="1162" y="196"/>
                      <a:pt x="1162" y="196"/>
                    </a:cubicBezTo>
                    <a:cubicBezTo>
                      <a:pt x="1163" y="195"/>
                      <a:pt x="1163" y="195"/>
                      <a:pt x="1163" y="195"/>
                    </a:cubicBezTo>
                    <a:cubicBezTo>
                      <a:pt x="1162" y="194"/>
                      <a:pt x="1162" y="194"/>
                      <a:pt x="1162" y="194"/>
                    </a:cubicBezTo>
                    <a:cubicBezTo>
                      <a:pt x="1163" y="193"/>
                      <a:pt x="1163" y="193"/>
                      <a:pt x="1163" y="193"/>
                    </a:cubicBezTo>
                    <a:cubicBezTo>
                      <a:pt x="1163" y="192"/>
                      <a:pt x="1163" y="192"/>
                      <a:pt x="1163" y="192"/>
                    </a:cubicBezTo>
                    <a:cubicBezTo>
                      <a:pt x="1162" y="191"/>
                      <a:pt x="1162" y="191"/>
                      <a:pt x="1162" y="191"/>
                    </a:cubicBezTo>
                    <a:cubicBezTo>
                      <a:pt x="1163" y="191"/>
                      <a:pt x="1163" y="191"/>
                      <a:pt x="1163" y="191"/>
                    </a:cubicBezTo>
                    <a:cubicBezTo>
                      <a:pt x="1163" y="188"/>
                      <a:pt x="1163" y="188"/>
                      <a:pt x="1163" y="188"/>
                    </a:cubicBezTo>
                    <a:cubicBezTo>
                      <a:pt x="1162" y="187"/>
                      <a:pt x="1162" y="187"/>
                      <a:pt x="1162" y="187"/>
                    </a:cubicBezTo>
                    <a:cubicBezTo>
                      <a:pt x="1163" y="186"/>
                      <a:pt x="1163" y="186"/>
                      <a:pt x="1163" y="186"/>
                    </a:cubicBezTo>
                    <a:cubicBezTo>
                      <a:pt x="1164" y="185"/>
                      <a:pt x="1164" y="185"/>
                      <a:pt x="1164" y="185"/>
                    </a:cubicBezTo>
                    <a:cubicBezTo>
                      <a:pt x="1165" y="185"/>
                      <a:pt x="1165" y="185"/>
                      <a:pt x="1165" y="185"/>
                    </a:cubicBezTo>
                    <a:cubicBezTo>
                      <a:pt x="1166" y="186"/>
                      <a:pt x="1166" y="186"/>
                      <a:pt x="1166" y="186"/>
                    </a:cubicBezTo>
                    <a:cubicBezTo>
                      <a:pt x="1168" y="187"/>
                      <a:pt x="1168" y="187"/>
                      <a:pt x="1168" y="187"/>
                    </a:cubicBezTo>
                    <a:cubicBezTo>
                      <a:pt x="1169" y="185"/>
                      <a:pt x="1169" y="185"/>
                      <a:pt x="1169" y="185"/>
                    </a:cubicBezTo>
                    <a:cubicBezTo>
                      <a:pt x="1168" y="184"/>
                      <a:pt x="1168" y="184"/>
                      <a:pt x="1168" y="184"/>
                    </a:cubicBezTo>
                    <a:cubicBezTo>
                      <a:pt x="1168" y="182"/>
                      <a:pt x="1168" y="182"/>
                      <a:pt x="1168" y="182"/>
                    </a:cubicBezTo>
                    <a:cubicBezTo>
                      <a:pt x="1166" y="181"/>
                      <a:pt x="1166" y="181"/>
                      <a:pt x="1166" y="181"/>
                    </a:cubicBezTo>
                    <a:cubicBezTo>
                      <a:pt x="1165" y="178"/>
                      <a:pt x="1165" y="178"/>
                      <a:pt x="1165" y="178"/>
                    </a:cubicBezTo>
                    <a:cubicBezTo>
                      <a:pt x="1164" y="178"/>
                      <a:pt x="1164" y="178"/>
                      <a:pt x="1164" y="178"/>
                    </a:cubicBezTo>
                    <a:cubicBezTo>
                      <a:pt x="1164" y="177"/>
                      <a:pt x="1164" y="177"/>
                      <a:pt x="1164" y="177"/>
                    </a:cubicBezTo>
                    <a:cubicBezTo>
                      <a:pt x="1162" y="176"/>
                      <a:pt x="1162" y="176"/>
                      <a:pt x="1162" y="176"/>
                    </a:cubicBezTo>
                    <a:cubicBezTo>
                      <a:pt x="1162" y="174"/>
                      <a:pt x="1162" y="174"/>
                      <a:pt x="1162" y="174"/>
                    </a:cubicBezTo>
                    <a:cubicBezTo>
                      <a:pt x="1163" y="174"/>
                      <a:pt x="1163" y="174"/>
                      <a:pt x="1163" y="174"/>
                    </a:cubicBezTo>
                    <a:cubicBezTo>
                      <a:pt x="1162" y="172"/>
                      <a:pt x="1162" y="172"/>
                      <a:pt x="1162" y="172"/>
                    </a:cubicBezTo>
                    <a:cubicBezTo>
                      <a:pt x="1161" y="171"/>
                      <a:pt x="1161" y="171"/>
                      <a:pt x="1161" y="171"/>
                    </a:cubicBezTo>
                    <a:cubicBezTo>
                      <a:pt x="1161" y="169"/>
                      <a:pt x="1161" y="169"/>
                      <a:pt x="1161" y="169"/>
                    </a:cubicBezTo>
                    <a:cubicBezTo>
                      <a:pt x="1160" y="169"/>
                      <a:pt x="1160" y="169"/>
                      <a:pt x="1160" y="169"/>
                    </a:cubicBezTo>
                    <a:cubicBezTo>
                      <a:pt x="1162" y="168"/>
                      <a:pt x="1162" y="168"/>
                      <a:pt x="1162" y="168"/>
                    </a:cubicBezTo>
                    <a:cubicBezTo>
                      <a:pt x="1163" y="168"/>
                      <a:pt x="1163" y="168"/>
                      <a:pt x="1163" y="168"/>
                    </a:cubicBezTo>
                    <a:cubicBezTo>
                      <a:pt x="1165" y="166"/>
                      <a:pt x="1165" y="166"/>
                      <a:pt x="1165" y="166"/>
                    </a:cubicBezTo>
                    <a:cubicBezTo>
                      <a:pt x="1166" y="166"/>
                      <a:pt x="1166" y="166"/>
                      <a:pt x="1166" y="166"/>
                    </a:cubicBezTo>
                    <a:cubicBezTo>
                      <a:pt x="1167" y="166"/>
                      <a:pt x="1167" y="166"/>
                      <a:pt x="1167" y="166"/>
                    </a:cubicBezTo>
                    <a:cubicBezTo>
                      <a:pt x="1169" y="167"/>
                      <a:pt x="1169" y="167"/>
                      <a:pt x="1169" y="167"/>
                    </a:cubicBezTo>
                    <a:cubicBezTo>
                      <a:pt x="1171" y="167"/>
                      <a:pt x="1171" y="167"/>
                      <a:pt x="1171" y="167"/>
                    </a:cubicBezTo>
                    <a:cubicBezTo>
                      <a:pt x="1172" y="168"/>
                      <a:pt x="1172" y="168"/>
                      <a:pt x="1172" y="168"/>
                    </a:cubicBezTo>
                    <a:cubicBezTo>
                      <a:pt x="1172" y="168"/>
                      <a:pt x="1172" y="168"/>
                      <a:pt x="1172" y="168"/>
                    </a:cubicBezTo>
                    <a:cubicBezTo>
                      <a:pt x="1171" y="168"/>
                      <a:pt x="1171" y="168"/>
                      <a:pt x="1171" y="168"/>
                    </a:cubicBezTo>
                    <a:cubicBezTo>
                      <a:pt x="1172" y="169"/>
                      <a:pt x="1172" y="169"/>
                      <a:pt x="1172" y="169"/>
                    </a:cubicBezTo>
                    <a:cubicBezTo>
                      <a:pt x="1172" y="169"/>
                      <a:pt x="1172" y="169"/>
                      <a:pt x="1172" y="169"/>
                    </a:cubicBezTo>
                    <a:cubicBezTo>
                      <a:pt x="1170" y="168"/>
                      <a:pt x="1170" y="168"/>
                      <a:pt x="1170" y="168"/>
                    </a:cubicBezTo>
                    <a:cubicBezTo>
                      <a:pt x="1168" y="171"/>
                      <a:pt x="1168" y="171"/>
                      <a:pt x="1168" y="171"/>
                    </a:cubicBezTo>
                    <a:cubicBezTo>
                      <a:pt x="1167" y="172"/>
                      <a:pt x="1167" y="172"/>
                      <a:pt x="1167" y="172"/>
                    </a:cubicBezTo>
                    <a:cubicBezTo>
                      <a:pt x="1168" y="174"/>
                      <a:pt x="1168" y="174"/>
                      <a:pt x="1168" y="174"/>
                    </a:cubicBezTo>
                    <a:cubicBezTo>
                      <a:pt x="1168" y="176"/>
                      <a:pt x="1168" y="176"/>
                      <a:pt x="1168" y="176"/>
                    </a:cubicBezTo>
                    <a:cubicBezTo>
                      <a:pt x="1169" y="176"/>
                      <a:pt x="1169" y="176"/>
                      <a:pt x="1169" y="176"/>
                    </a:cubicBezTo>
                    <a:cubicBezTo>
                      <a:pt x="1169" y="178"/>
                      <a:pt x="1169" y="178"/>
                      <a:pt x="1169" y="178"/>
                    </a:cubicBezTo>
                    <a:cubicBezTo>
                      <a:pt x="1171" y="179"/>
                      <a:pt x="1171" y="179"/>
                      <a:pt x="1171" y="179"/>
                    </a:cubicBezTo>
                    <a:cubicBezTo>
                      <a:pt x="1171" y="180"/>
                      <a:pt x="1171" y="180"/>
                      <a:pt x="1171" y="180"/>
                    </a:cubicBezTo>
                    <a:cubicBezTo>
                      <a:pt x="1171" y="181"/>
                      <a:pt x="1171" y="181"/>
                      <a:pt x="1171" y="181"/>
                    </a:cubicBezTo>
                    <a:cubicBezTo>
                      <a:pt x="1173" y="182"/>
                      <a:pt x="1173" y="182"/>
                      <a:pt x="1173" y="182"/>
                    </a:cubicBezTo>
                    <a:cubicBezTo>
                      <a:pt x="1173" y="183"/>
                      <a:pt x="1173" y="183"/>
                      <a:pt x="1173" y="183"/>
                    </a:cubicBezTo>
                    <a:cubicBezTo>
                      <a:pt x="1173" y="184"/>
                      <a:pt x="1173" y="184"/>
                      <a:pt x="1173" y="184"/>
                    </a:cubicBezTo>
                    <a:cubicBezTo>
                      <a:pt x="1172" y="184"/>
                      <a:pt x="1172" y="184"/>
                      <a:pt x="1172" y="184"/>
                    </a:cubicBezTo>
                    <a:cubicBezTo>
                      <a:pt x="1173" y="188"/>
                      <a:pt x="1173" y="188"/>
                      <a:pt x="1173" y="188"/>
                    </a:cubicBezTo>
                    <a:cubicBezTo>
                      <a:pt x="1174" y="189"/>
                      <a:pt x="1174" y="189"/>
                      <a:pt x="1174" y="189"/>
                    </a:cubicBezTo>
                    <a:cubicBezTo>
                      <a:pt x="1175" y="188"/>
                      <a:pt x="1175" y="188"/>
                      <a:pt x="1175" y="188"/>
                    </a:cubicBezTo>
                    <a:cubicBezTo>
                      <a:pt x="1176" y="190"/>
                      <a:pt x="1176" y="190"/>
                      <a:pt x="1176" y="190"/>
                    </a:cubicBezTo>
                    <a:cubicBezTo>
                      <a:pt x="1175" y="192"/>
                      <a:pt x="1175" y="192"/>
                      <a:pt x="1175" y="192"/>
                    </a:cubicBezTo>
                    <a:cubicBezTo>
                      <a:pt x="1175" y="195"/>
                      <a:pt x="1175" y="195"/>
                      <a:pt x="1175" y="195"/>
                    </a:cubicBezTo>
                    <a:cubicBezTo>
                      <a:pt x="1176" y="196"/>
                      <a:pt x="1176" y="196"/>
                      <a:pt x="1176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6" y="197"/>
                      <a:pt x="1176" y="197"/>
                      <a:pt x="1176" y="197"/>
                    </a:cubicBezTo>
                    <a:cubicBezTo>
                      <a:pt x="1176" y="197"/>
                      <a:pt x="1176" y="197"/>
                      <a:pt x="1176" y="197"/>
                    </a:cubicBezTo>
                    <a:cubicBezTo>
                      <a:pt x="1174" y="199"/>
                      <a:pt x="1174" y="199"/>
                      <a:pt x="1174" y="199"/>
                    </a:cubicBezTo>
                    <a:cubicBezTo>
                      <a:pt x="1174" y="200"/>
                      <a:pt x="1174" y="200"/>
                      <a:pt x="1174" y="200"/>
                    </a:cubicBezTo>
                    <a:cubicBezTo>
                      <a:pt x="1172" y="201"/>
                      <a:pt x="1172" y="201"/>
                      <a:pt x="1172" y="201"/>
                    </a:cubicBezTo>
                    <a:cubicBezTo>
                      <a:pt x="1172" y="202"/>
                      <a:pt x="1172" y="202"/>
                      <a:pt x="1172" y="202"/>
                    </a:cubicBezTo>
                    <a:cubicBezTo>
                      <a:pt x="1170" y="202"/>
                      <a:pt x="1170" y="202"/>
                      <a:pt x="1170" y="202"/>
                    </a:cubicBezTo>
                    <a:cubicBezTo>
                      <a:pt x="1170" y="204"/>
                      <a:pt x="1170" y="204"/>
                      <a:pt x="1170" y="204"/>
                    </a:cubicBezTo>
                    <a:cubicBezTo>
                      <a:pt x="1169" y="205"/>
                      <a:pt x="1169" y="205"/>
                      <a:pt x="1169" y="205"/>
                    </a:cubicBezTo>
                    <a:cubicBezTo>
                      <a:pt x="1170" y="208"/>
                      <a:pt x="1170" y="208"/>
                      <a:pt x="1170" y="208"/>
                    </a:cubicBezTo>
                    <a:cubicBezTo>
                      <a:pt x="1171" y="208"/>
                      <a:pt x="1171" y="208"/>
                      <a:pt x="1171" y="208"/>
                    </a:cubicBezTo>
                    <a:cubicBezTo>
                      <a:pt x="1171" y="209"/>
                      <a:pt x="1171" y="209"/>
                      <a:pt x="1171" y="209"/>
                    </a:cubicBezTo>
                    <a:cubicBezTo>
                      <a:pt x="1170" y="211"/>
                      <a:pt x="1170" y="211"/>
                      <a:pt x="1170" y="211"/>
                    </a:cubicBezTo>
                    <a:cubicBezTo>
                      <a:pt x="1170" y="212"/>
                      <a:pt x="1170" y="212"/>
                      <a:pt x="1170" y="212"/>
                    </a:cubicBezTo>
                    <a:cubicBezTo>
                      <a:pt x="1171" y="213"/>
                      <a:pt x="1171" y="213"/>
                      <a:pt x="1171" y="213"/>
                    </a:cubicBezTo>
                    <a:cubicBezTo>
                      <a:pt x="1170" y="216"/>
                      <a:pt x="1170" y="216"/>
                      <a:pt x="1170" y="216"/>
                    </a:cubicBezTo>
                    <a:cubicBezTo>
                      <a:pt x="1171" y="218"/>
                      <a:pt x="1171" y="218"/>
                      <a:pt x="1171" y="218"/>
                    </a:cubicBezTo>
                    <a:cubicBezTo>
                      <a:pt x="1170" y="218"/>
                      <a:pt x="1170" y="218"/>
                      <a:pt x="1170" y="218"/>
                    </a:cubicBezTo>
                    <a:cubicBezTo>
                      <a:pt x="1168" y="219"/>
                      <a:pt x="1168" y="219"/>
                      <a:pt x="1168" y="219"/>
                    </a:cubicBezTo>
                    <a:cubicBezTo>
                      <a:pt x="1168" y="221"/>
                      <a:pt x="1168" y="221"/>
                      <a:pt x="1168" y="221"/>
                    </a:cubicBezTo>
                    <a:cubicBezTo>
                      <a:pt x="1169" y="222"/>
                      <a:pt x="1169" y="222"/>
                      <a:pt x="1169" y="222"/>
                    </a:cubicBezTo>
                    <a:cubicBezTo>
                      <a:pt x="1168" y="224"/>
                      <a:pt x="1168" y="224"/>
                      <a:pt x="1168" y="224"/>
                    </a:cubicBezTo>
                    <a:cubicBezTo>
                      <a:pt x="1168" y="225"/>
                      <a:pt x="1168" y="225"/>
                      <a:pt x="1168" y="225"/>
                    </a:cubicBezTo>
                    <a:cubicBezTo>
                      <a:pt x="1168" y="226"/>
                      <a:pt x="1168" y="226"/>
                      <a:pt x="1168" y="226"/>
                    </a:cubicBezTo>
                    <a:cubicBezTo>
                      <a:pt x="1169" y="227"/>
                      <a:pt x="1169" y="227"/>
                      <a:pt x="1169" y="227"/>
                    </a:cubicBezTo>
                    <a:cubicBezTo>
                      <a:pt x="1168" y="227"/>
                      <a:pt x="1168" y="227"/>
                      <a:pt x="1168" y="227"/>
                    </a:cubicBezTo>
                    <a:cubicBezTo>
                      <a:pt x="1168" y="230"/>
                      <a:pt x="1168" y="230"/>
                      <a:pt x="1168" y="230"/>
                    </a:cubicBezTo>
                    <a:cubicBezTo>
                      <a:pt x="1168" y="231"/>
                      <a:pt x="1168" y="231"/>
                      <a:pt x="1168" y="231"/>
                    </a:cubicBezTo>
                    <a:cubicBezTo>
                      <a:pt x="1168" y="232"/>
                      <a:pt x="1168" y="232"/>
                      <a:pt x="1168" y="232"/>
                    </a:cubicBezTo>
                    <a:cubicBezTo>
                      <a:pt x="1167" y="234"/>
                      <a:pt x="1167" y="234"/>
                      <a:pt x="1167" y="234"/>
                    </a:cubicBezTo>
                    <a:cubicBezTo>
                      <a:pt x="1168" y="236"/>
                      <a:pt x="1168" y="236"/>
                      <a:pt x="1168" y="236"/>
                    </a:cubicBezTo>
                    <a:cubicBezTo>
                      <a:pt x="1168" y="238"/>
                      <a:pt x="1168" y="238"/>
                      <a:pt x="1168" y="238"/>
                    </a:cubicBezTo>
                    <a:cubicBezTo>
                      <a:pt x="1169" y="241"/>
                      <a:pt x="1169" y="241"/>
                      <a:pt x="1169" y="241"/>
                    </a:cubicBezTo>
                    <a:cubicBezTo>
                      <a:pt x="1167" y="245"/>
                      <a:pt x="1167" y="245"/>
                      <a:pt x="1167" y="245"/>
                    </a:cubicBezTo>
                    <a:cubicBezTo>
                      <a:pt x="1167" y="246"/>
                      <a:pt x="1167" y="246"/>
                      <a:pt x="1167" y="246"/>
                    </a:cubicBezTo>
                    <a:cubicBezTo>
                      <a:pt x="1164" y="246"/>
                      <a:pt x="1164" y="246"/>
                      <a:pt x="1164" y="246"/>
                    </a:cubicBezTo>
                    <a:cubicBezTo>
                      <a:pt x="1164" y="250"/>
                      <a:pt x="1164" y="250"/>
                      <a:pt x="1164" y="250"/>
                    </a:cubicBezTo>
                    <a:cubicBezTo>
                      <a:pt x="1164" y="251"/>
                      <a:pt x="1164" y="251"/>
                      <a:pt x="1164" y="251"/>
                    </a:cubicBezTo>
                    <a:cubicBezTo>
                      <a:pt x="1163" y="252"/>
                      <a:pt x="1163" y="252"/>
                      <a:pt x="1163" y="252"/>
                    </a:cubicBezTo>
                    <a:cubicBezTo>
                      <a:pt x="1160" y="251"/>
                      <a:pt x="1160" y="251"/>
                      <a:pt x="1160" y="251"/>
                    </a:cubicBezTo>
                    <a:cubicBezTo>
                      <a:pt x="1158" y="252"/>
                      <a:pt x="1158" y="252"/>
                      <a:pt x="1158" y="252"/>
                    </a:cubicBezTo>
                    <a:cubicBezTo>
                      <a:pt x="1158" y="254"/>
                      <a:pt x="1158" y="254"/>
                      <a:pt x="1158" y="254"/>
                    </a:cubicBezTo>
                    <a:cubicBezTo>
                      <a:pt x="1161" y="254"/>
                      <a:pt x="1161" y="254"/>
                      <a:pt x="1161" y="254"/>
                    </a:cubicBezTo>
                    <a:cubicBezTo>
                      <a:pt x="1163" y="258"/>
                      <a:pt x="1163" y="258"/>
                      <a:pt x="1163" y="258"/>
                    </a:cubicBezTo>
                    <a:cubicBezTo>
                      <a:pt x="1163" y="261"/>
                      <a:pt x="1163" y="261"/>
                      <a:pt x="1163" y="261"/>
                    </a:cubicBezTo>
                    <a:cubicBezTo>
                      <a:pt x="1162" y="262"/>
                      <a:pt x="1162" y="262"/>
                      <a:pt x="1162" y="262"/>
                    </a:cubicBezTo>
                    <a:cubicBezTo>
                      <a:pt x="1163" y="263"/>
                      <a:pt x="1163" y="263"/>
                      <a:pt x="1163" y="263"/>
                    </a:cubicBezTo>
                    <a:cubicBezTo>
                      <a:pt x="1162" y="263"/>
                      <a:pt x="1162" y="263"/>
                      <a:pt x="1162" y="263"/>
                    </a:cubicBezTo>
                    <a:cubicBezTo>
                      <a:pt x="1162" y="265"/>
                      <a:pt x="1162" y="265"/>
                      <a:pt x="1162" y="265"/>
                    </a:cubicBezTo>
                    <a:cubicBezTo>
                      <a:pt x="1160" y="267"/>
                      <a:pt x="1160" y="267"/>
                      <a:pt x="1160" y="267"/>
                    </a:cubicBezTo>
                    <a:cubicBezTo>
                      <a:pt x="1160" y="271"/>
                      <a:pt x="1160" y="271"/>
                      <a:pt x="1160" y="271"/>
                    </a:cubicBezTo>
                    <a:cubicBezTo>
                      <a:pt x="1161" y="273"/>
                      <a:pt x="1161" y="273"/>
                      <a:pt x="1161" y="273"/>
                    </a:cubicBezTo>
                    <a:cubicBezTo>
                      <a:pt x="1162" y="278"/>
                      <a:pt x="1162" y="278"/>
                      <a:pt x="1162" y="278"/>
                    </a:cubicBezTo>
                    <a:cubicBezTo>
                      <a:pt x="1164" y="282"/>
                      <a:pt x="1164" y="282"/>
                      <a:pt x="1164" y="282"/>
                    </a:cubicBezTo>
                    <a:cubicBezTo>
                      <a:pt x="1164" y="284"/>
                      <a:pt x="1164" y="284"/>
                      <a:pt x="1164" y="284"/>
                    </a:cubicBezTo>
                    <a:cubicBezTo>
                      <a:pt x="1167" y="291"/>
                      <a:pt x="1167" y="291"/>
                      <a:pt x="1167" y="291"/>
                    </a:cubicBezTo>
                    <a:cubicBezTo>
                      <a:pt x="1171" y="299"/>
                      <a:pt x="1171" y="299"/>
                      <a:pt x="1171" y="299"/>
                    </a:cubicBezTo>
                    <a:cubicBezTo>
                      <a:pt x="1175" y="306"/>
                      <a:pt x="1175" y="306"/>
                      <a:pt x="1175" y="306"/>
                    </a:cubicBezTo>
                    <a:cubicBezTo>
                      <a:pt x="1177" y="308"/>
                      <a:pt x="1177" y="308"/>
                      <a:pt x="1177" y="308"/>
                    </a:cubicBezTo>
                    <a:cubicBezTo>
                      <a:pt x="1177" y="310"/>
                      <a:pt x="1177" y="310"/>
                      <a:pt x="1177" y="310"/>
                    </a:cubicBezTo>
                    <a:cubicBezTo>
                      <a:pt x="1182" y="316"/>
                      <a:pt x="1182" y="316"/>
                      <a:pt x="1182" y="316"/>
                    </a:cubicBezTo>
                    <a:cubicBezTo>
                      <a:pt x="1188" y="326"/>
                      <a:pt x="1188" y="326"/>
                      <a:pt x="1188" y="326"/>
                    </a:cubicBezTo>
                    <a:cubicBezTo>
                      <a:pt x="1191" y="327"/>
                      <a:pt x="1191" y="327"/>
                      <a:pt x="1191" y="327"/>
                    </a:cubicBezTo>
                    <a:cubicBezTo>
                      <a:pt x="1193" y="328"/>
                      <a:pt x="1193" y="328"/>
                      <a:pt x="1193" y="328"/>
                    </a:cubicBezTo>
                    <a:cubicBezTo>
                      <a:pt x="1192" y="328"/>
                      <a:pt x="1192" y="328"/>
                      <a:pt x="1192" y="328"/>
                    </a:cubicBezTo>
                    <a:cubicBezTo>
                      <a:pt x="1190" y="327"/>
                      <a:pt x="1190" y="327"/>
                      <a:pt x="1190" y="327"/>
                    </a:cubicBezTo>
                    <a:cubicBezTo>
                      <a:pt x="1193" y="331"/>
                      <a:pt x="1193" y="331"/>
                      <a:pt x="1193" y="331"/>
                    </a:cubicBezTo>
                    <a:cubicBezTo>
                      <a:pt x="1196" y="337"/>
                      <a:pt x="1196" y="337"/>
                      <a:pt x="1196" y="337"/>
                    </a:cubicBezTo>
                    <a:cubicBezTo>
                      <a:pt x="1196" y="340"/>
                      <a:pt x="1196" y="340"/>
                      <a:pt x="1196" y="340"/>
                    </a:cubicBezTo>
                    <a:cubicBezTo>
                      <a:pt x="1198" y="343"/>
                      <a:pt x="1198" y="343"/>
                      <a:pt x="1198" y="343"/>
                    </a:cubicBezTo>
                    <a:cubicBezTo>
                      <a:pt x="1201" y="343"/>
                      <a:pt x="1201" y="343"/>
                      <a:pt x="1201" y="343"/>
                    </a:cubicBezTo>
                    <a:cubicBezTo>
                      <a:pt x="1201" y="344"/>
                      <a:pt x="1201" y="344"/>
                      <a:pt x="1201" y="344"/>
                    </a:cubicBezTo>
                    <a:cubicBezTo>
                      <a:pt x="1201" y="345"/>
                      <a:pt x="1201" y="345"/>
                      <a:pt x="1201" y="345"/>
                    </a:cubicBezTo>
                    <a:cubicBezTo>
                      <a:pt x="1201" y="346"/>
                      <a:pt x="1201" y="346"/>
                      <a:pt x="1201" y="346"/>
                    </a:cubicBezTo>
                    <a:cubicBezTo>
                      <a:pt x="1201" y="348"/>
                      <a:pt x="1201" y="348"/>
                      <a:pt x="1201" y="348"/>
                    </a:cubicBezTo>
                    <a:cubicBezTo>
                      <a:pt x="1200" y="347"/>
                      <a:pt x="1200" y="347"/>
                      <a:pt x="1200" y="347"/>
                    </a:cubicBezTo>
                    <a:cubicBezTo>
                      <a:pt x="1199" y="348"/>
                      <a:pt x="1199" y="348"/>
                      <a:pt x="1199" y="348"/>
                    </a:cubicBezTo>
                    <a:cubicBezTo>
                      <a:pt x="1199" y="350"/>
                      <a:pt x="1199" y="350"/>
                      <a:pt x="1199" y="350"/>
                    </a:cubicBezTo>
                    <a:cubicBezTo>
                      <a:pt x="1197" y="348"/>
                      <a:pt x="1197" y="348"/>
                      <a:pt x="1197" y="348"/>
                    </a:cubicBezTo>
                    <a:cubicBezTo>
                      <a:pt x="1197" y="350"/>
                      <a:pt x="1197" y="350"/>
                      <a:pt x="1197" y="350"/>
                    </a:cubicBezTo>
                    <a:cubicBezTo>
                      <a:pt x="1197" y="353"/>
                      <a:pt x="1197" y="353"/>
                      <a:pt x="1197" y="353"/>
                    </a:cubicBezTo>
                    <a:cubicBezTo>
                      <a:pt x="1197" y="354"/>
                      <a:pt x="1197" y="354"/>
                      <a:pt x="1197" y="354"/>
                    </a:cubicBezTo>
                    <a:cubicBezTo>
                      <a:pt x="1196" y="354"/>
                      <a:pt x="1196" y="354"/>
                      <a:pt x="1196" y="354"/>
                    </a:cubicBezTo>
                    <a:cubicBezTo>
                      <a:pt x="1195" y="356"/>
                      <a:pt x="1195" y="356"/>
                      <a:pt x="1195" y="356"/>
                    </a:cubicBezTo>
                    <a:cubicBezTo>
                      <a:pt x="1194" y="356"/>
                      <a:pt x="1194" y="356"/>
                      <a:pt x="1194" y="356"/>
                    </a:cubicBezTo>
                    <a:cubicBezTo>
                      <a:pt x="1193" y="357"/>
                      <a:pt x="1193" y="357"/>
                      <a:pt x="1193" y="357"/>
                    </a:cubicBezTo>
                    <a:cubicBezTo>
                      <a:pt x="1195" y="358"/>
                      <a:pt x="1195" y="358"/>
                      <a:pt x="1195" y="358"/>
                    </a:cubicBezTo>
                    <a:cubicBezTo>
                      <a:pt x="1195" y="359"/>
                      <a:pt x="1195" y="359"/>
                      <a:pt x="1195" y="359"/>
                    </a:cubicBezTo>
                    <a:cubicBezTo>
                      <a:pt x="1193" y="359"/>
                      <a:pt x="1193" y="359"/>
                      <a:pt x="1193" y="359"/>
                    </a:cubicBezTo>
                    <a:cubicBezTo>
                      <a:pt x="1194" y="361"/>
                      <a:pt x="1194" y="361"/>
                      <a:pt x="1194" y="361"/>
                    </a:cubicBezTo>
                    <a:cubicBezTo>
                      <a:pt x="1196" y="361"/>
                      <a:pt x="1196" y="361"/>
                      <a:pt x="1196" y="361"/>
                    </a:cubicBezTo>
                    <a:cubicBezTo>
                      <a:pt x="1196" y="361"/>
                      <a:pt x="1196" y="361"/>
                      <a:pt x="1196" y="361"/>
                    </a:cubicBezTo>
                    <a:cubicBezTo>
                      <a:pt x="1198" y="362"/>
                      <a:pt x="1198" y="362"/>
                      <a:pt x="1198" y="362"/>
                    </a:cubicBezTo>
                    <a:cubicBezTo>
                      <a:pt x="1198" y="359"/>
                      <a:pt x="1198" y="359"/>
                      <a:pt x="1198" y="359"/>
                    </a:cubicBezTo>
                    <a:cubicBezTo>
                      <a:pt x="1198" y="358"/>
                      <a:pt x="1198" y="358"/>
                      <a:pt x="1198" y="358"/>
                    </a:cubicBezTo>
                    <a:cubicBezTo>
                      <a:pt x="1199" y="358"/>
                      <a:pt x="1199" y="358"/>
                      <a:pt x="1199" y="358"/>
                    </a:cubicBezTo>
                    <a:cubicBezTo>
                      <a:pt x="1200" y="356"/>
                      <a:pt x="1200" y="356"/>
                      <a:pt x="1200" y="356"/>
                    </a:cubicBezTo>
                    <a:cubicBezTo>
                      <a:pt x="1200" y="355"/>
                      <a:pt x="1200" y="355"/>
                      <a:pt x="1200" y="355"/>
                    </a:cubicBezTo>
                    <a:cubicBezTo>
                      <a:pt x="1200" y="354"/>
                      <a:pt x="1200" y="354"/>
                      <a:pt x="1200" y="354"/>
                    </a:cubicBezTo>
                    <a:cubicBezTo>
                      <a:pt x="1201" y="353"/>
                      <a:pt x="1201" y="353"/>
                      <a:pt x="1201" y="353"/>
                    </a:cubicBezTo>
                    <a:cubicBezTo>
                      <a:pt x="1200" y="351"/>
                      <a:pt x="1200" y="351"/>
                      <a:pt x="1200" y="351"/>
                    </a:cubicBezTo>
                    <a:cubicBezTo>
                      <a:pt x="1201" y="351"/>
                      <a:pt x="1201" y="351"/>
                      <a:pt x="1201" y="351"/>
                    </a:cubicBezTo>
                    <a:cubicBezTo>
                      <a:pt x="1201" y="351"/>
                      <a:pt x="1201" y="351"/>
                      <a:pt x="1201" y="351"/>
                    </a:cubicBezTo>
                    <a:cubicBezTo>
                      <a:pt x="1202" y="350"/>
                      <a:pt x="1202" y="350"/>
                      <a:pt x="1202" y="350"/>
                    </a:cubicBezTo>
                    <a:cubicBezTo>
                      <a:pt x="1202" y="349"/>
                      <a:pt x="1202" y="349"/>
                      <a:pt x="1202" y="349"/>
                    </a:cubicBezTo>
                    <a:cubicBezTo>
                      <a:pt x="1204" y="344"/>
                      <a:pt x="1204" y="344"/>
                      <a:pt x="1204" y="344"/>
                    </a:cubicBezTo>
                    <a:cubicBezTo>
                      <a:pt x="1204" y="341"/>
                      <a:pt x="1204" y="341"/>
                      <a:pt x="1204" y="341"/>
                    </a:cubicBezTo>
                    <a:cubicBezTo>
                      <a:pt x="1205" y="341"/>
                      <a:pt x="1205" y="341"/>
                      <a:pt x="1205" y="341"/>
                    </a:cubicBezTo>
                    <a:cubicBezTo>
                      <a:pt x="1205" y="340"/>
                      <a:pt x="1205" y="340"/>
                      <a:pt x="1205" y="340"/>
                    </a:cubicBezTo>
                    <a:cubicBezTo>
                      <a:pt x="1207" y="338"/>
                      <a:pt x="1207" y="338"/>
                      <a:pt x="1207" y="338"/>
                    </a:cubicBezTo>
                    <a:cubicBezTo>
                      <a:pt x="1207" y="336"/>
                      <a:pt x="1207" y="336"/>
                      <a:pt x="1207" y="336"/>
                    </a:cubicBezTo>
                    <a:cubicBezTo>
                      <a:pt x="1207" y="336"/>
                      <a:pt x="1207" y="336"/>
                      <a:pt x="1207" y="336"/>
                    </a:cubicBezTo>
                    <a:cubicBezTo>
                      <a:pt x="1207" y="335"/>
                      <a:pt x="1207" y="335"/>
                      <a:pt x="1207" y="335"/>
                    </a:cubicBezTo>
                    <a:cubicBezTo>
                      <a:pt x="1208" y="331"/>
                      <a:pt x="1208" y="331"/>
                      <a:pt x="1208" y="331"/>
                    </a:cubicBezTo>
                    <a:cubicBezTo>
                      <a:pt x="1207" y="330"/>
                      <a:pt x="1207" y="330"/>
                      <a:pt x="1207" y="330"/>
                    </a:cubicBezTo>
                    <a:cubicBezTo>
                      <a:pt x="1207" y="328"/>
                      <a:pt x="1207" y="328"/>
                      <a:pt x="1207" y="328"/>
                    </a:cubicBezTo>
                    <a:cubicBezTo>
                      <a:pt x="1209" y="327"/>
                      <a:pt x="1209" y="327"/>
                      <a:pt x="1209" y="327"/>
                    </a:cubicBezTo>
                    <a:cubicBezTo>
                      <a:pt x="1207" y="325"/>
                      <a:pt x="1207" y="325"/>
                      <a:pt x="1207" y="325"/>
                    </a:cubicBezTo>
                    <a:cubicBezTo>
                      <a:pt x="1206" y="325"/>
                      <a:pt x="1206" y="325"/>
                      <a:pt x="1206" y="325"/>
                    </a:cubicBezTo>
                    <a:cubicBezTo>
                      <a:pt x="1206" y="325"/>
                      <a:pt x="1206" y="325"/>
                      <a:pt x="1206" y="325"/>
                    </a:cubicBezTo>
                    <a:cubicBezTo>
                      <a:pt x="1206" y="325"/>
                      <a:pt x="1206" y="325"/>
                      <a:pt x="1206" y="325"/>
                    </a:cubicBezTo>
                    <a:cubicBezTo>
                      <a:pt x="1205" y="323"/>
                      <a:pt x="1205" y="323"/>
                      <a:pt x="1205" y="323"/>
                    </a:cubicBezTo>
                    <a:cubicBezTo>
                      <a:pt x="1207" y="322"/>
                      <a:pt x="1207" y="322"/>
                      <a:pt x="1207" y="322"/>
                    </a:cubicBezTo>
                    <a:cubicBezTo>
                      <a:pt x="1205" y="321"/>
                      <a:pt x="1205" y="321"/>
                      <a:pt x="1205" y="321"/>
                    </a:cubicBezTo>
                    <a:cubicBezTo>
                      <a:pt x="1205" y="320"/>
                      <a:pt x="1205" y="320"/>
                      <a:pt x="1205" y="320"/>
                    </a:cubicBezTo>
                    <a:cubicBezTo>
                      <a:pt x="1206" y="318"/>
                      <a:pt x="1206" y="318"/>
                      <a:pt x="1206" y="318"/>
                    </a:cubicBezTo>
                    <a:cubicBezTo>
                      <a:pt x="1205" y="318"/>
                      <a:pt x="1205" y="318"/>
                      <a:pt x="1205" y="318"/>
                    </a:cubicBezTo>
                    <a:cubicBezTo>
                      <a:pt x="1207" y="316"/>
                      <a:pt x="1207" y="316"/>
                      <a:pt x="1207" y="316"/>
                    </a:cubicBezTo>
                    <a:cubicBezTo>
                      <a:pt x="1208" y="316"/>
                      <a:pt x="1208" y="316"/>
                      <a:pt x="1208" y="316"/>
                    </a:cubicBezTo>
                    <a:cubicBezTo>
                      <a:pt x="1210" y="315"/>
                      <a:pt x="1210" y="315"/>
                      <a:pt x="1210" y="315"/>
                    </a:cubicBezTo>
                    <a:cubicBezTo>
                      <a:pt x="1211" y="314"/>
                      <a:pt x="1211" y="314"/>
                      <a:pt x="1211" y="314"/>
                    </a:cubicBezTo>
                    <a:cubicBezTo>
                      <a:pt x="1211" y="315"/>
                      <a:pt x="1211" y="315"/>
                      <a:pt x="1211" y="315"/>
                    </a:cubicBezTo>
                    <a:cubicBezTo>
                      <a:pt x="1214" y="315"/>
                      <a:pt x="1214" y="315"/>
                      <a:pt x="1214" y="315"/>
                    </a:cubicBezTo>
                    <a:cubicBezTo>
                      <a:pt x="1212" y="312"/>
                      <a:pt x="1212" y="312"/>
                      <a:pt x="1212" y="312"/>
                    </a:cubicBezTo>
                    <a:cubicBezTo>
                      <a:pt x="1210" y="311"/>
                      <a:pt x="1210" y="311"/>
                      <a:pt x="1210" y="311"/>
                    </a:cubicBezTo>
                    <a:cubicBezTo>
                      <a:pt x="1211" y="310"/>
                      <a:pt x="1211" y="310"/>
                      <a:pt x="1211" y="310"/>
                    </a:cubicBezTo>
                    <a:cubicBezTo>
                      <a:pt x="1208" y="308"/>
                      <a:pt x="1208" y="308"/>
                      <a:pt x="1208" y="308"/>
                    </a:cubicBezTo>
                    <a:cubicBezTo>
                      <a:pt x="1207" y="305"/>
                      <a:pt x="1207" y="305"/>
                      <a:pt x="1207" y="305"/>
                    </a:cubicBezTo>
                    <a:cubicBezTo>
                      <a:pt x="1208" y="301"/>
                      <a:pt x="1208" y="301"/>
                      <a:pt x="1208" y="301"/>
                    </a:cubicBezTo>
                    <a:cubicBezTo>
                      <a:pt x="1207" y="300"/>
                      <a:pt x="1207" y="300"/>
                      <a:pt x="1207" y="300"/>
                    </a:cubicBezTo>
                    <a:cubicBezTo>
                      <a:pt x="1208" y="299"/>
                      <a:pt x="1208" y="299"/>
                      <a:pt x="1208" y="299"/>
                    </a:cubicBezTo>
                    <a:cubicBezTo>
                      <a:pt x="1208" y="297"/>
                      <a:pt x="1208" y="297"/>
                      <a:pt x="1208" y="297"/>
                    </a:cubicBezTo>
                    <a:cubicBezTo>
                      <a:pt x="1209" y="294"/>
                      <a:pt x="1209" y="294"/>
                      <a:pt x="1209" y="294"/>
                    </a:cubicBezTo>
                    <a:cubicBezTo>
                      <a:pt x="1209" y="294"/>
                      <a:pt x="1209" y="294"/>
                      <a:pt x="1209" y="294"/>
                    </a:cubicBezTo>
                    <a:cubicBezTo>
                      <a:pt x="1211" y="293"/>
                      <a:pt x="1211" y="293"/>
                      <a:pt x="1211" y="293"/>
                    </a:cubicBezTo>
                    <a:cubicBezTo>
                      <a:pt x="1212" y="294"/>
                      <a:pt x="1212" y="294"/>
                      <a:pt x="1212" y="294"/>
                    </a:cubicBezTo>
                    <a:cubicBezTo>
                      <a:pt x="1217" y="292"/>
                      <a:pt x="1217" y="292"/>
                      <a:pt x="1217" y="292"/>
                    </a:cubicBezTo>
                    <a:cubicBezTo>
                      <a:pt x="1217" y="290"/>
                      <a:pt x="1217" y="290"/>
                      <a:pt x="1217" y="290"/>
                    </a:cubicBezTo>
                    <a:cubicBezTo>
                      <a:pt x="1218" y="288"/>
                      <a:pt x="1218" y="288"/>
                      <a:pt x="1218" y="288"/>
                    </a:cubicBezTo>
                    <a:cubicBezTo>
                      <a:pt x="1216" y="287"/>
                      <a:pt x="1216" y="287"/>
                      <a:pt x="1216" y="287"/>
                    </a:cubicBezTo>
                    <a:cubicBezTo>
                      <a:pt x="1213" y="283"/>
                      <a:pt x="1213" y="283"/>
                      <a:pt x="1213" y="283"/>
                    </a:cubicBezTo>
                    <a:cubicBezTo>
                      <a:pt x="1212" y="283"/>
                      <a:pt x="1212" y="283"/>
                      <a:pt x="1212" y="283"/>
                    </a:cubicBezTo>
                    <a:cubicBezTo>
                      <a:pt x="1209" y="278"/>
                      <a:pt x="1209" y="278"/>
                      <a:pt x="1209" y="278"/>
                    </a:cubicBezTo>
                    <a:cubicBezTo>
                      <a:pt x="1209" y="277"/>
                      <a:pt x="1209" y="277"/>
                      <a:pt x="1209" y="277"/>
                    </a:cubicBezTo>
                    <a:cubicBezTo>
                      <a:pt x="1208" y="276"/>
                      <a:pt x="1208" y="276"/>
                      <a:pt x="1208" y="276"/>
                    </a:cubicBezTo>
                    <a:cubicBezTo>
                      <a:pt x="1208" y="271"/>
                      <a:pt x="1208" y="271"/>
                      <a:pt x="1208" y="271"/>
                    </a:cubicBezTo>
                    <a:cubicBezTo>
                      <a:pt x="1208" y="270"/>
                      <a:pt x="1208" y="270"/>
                      <a:pt x="1208" y="270"/>
                    </a:cubicBezTo>
                    <a:cubicBezTo>
                      <a:pt x="1207" y="268"/>
                      <a:pt x="1207" y="268"/>
                      <a:pt x="1207" y="268"/>
                    </a:cubicBezTo>
                    <a:cubicBezTo>
                      <a:pt x="1208" y="267"/>
                      <a:pt x="1208" y="267"/>
                      <a:pt x="1208" y="267"/>
                    </a:cubicBezTo>
                    <a:cubicBezTo>
                      <a:pt x="1211" y="268"/>
                      <a:pt x="1211" y="268"/>
                      <a:pt x="1211" y="268"/>
                    </a:cubicBezTo>
                    <a:cubicBezTo>
                      <a:pt x="1213" y="269"/>
                      <a:pt x="1213" y="269"/>
                      <a:pt x="1213" y="269"/>
                    </a:cubicBezTo>
                    <a:cubicBezTo>
                      <a:pt x="1214" y="269"/>
                      <a:pt x="1214" y="269"/>
                      <a:pt x="1214" y="269"/>
                    </a:cubicBezTo>
                    <a:cubicBezTo>
                      <a:pt x="1214" y="266"/>
                      <a:pt x="1214" y="266"/>
                      <a:pt x="1214" y="266"/>
                    </a:cubicBezTo>
                    <a:cubicBezTo>
                      <a:pt x="1215" y="265"/>
                      <a:pt x="1215" y="265"/>
                      <a:pt x="1215" y="265"/>
                    </a:cubicBezTo>
                    <a:cubicBezTo>
                      <a:pt x="1214" y="263"/>
                      <a:pt x="1214" y="263"/>
                      <a:pt x="1214" y="263"/>
                    </a:cubicBezTo>
                    <a:cubicBezTo>
                      <a:pt x="1211" y="260"/>
                      <a:pt x="1211" y="260"/>
                      <a:pt x="1211" y="260"/>
                    </a:cubicBezTo>
                    <a:cubicBezTo>
                      <a:pt x="1211" y="256"/>
                      <a:pt x="1211" y="256"/>
                      <a:pt x="1211" y="256"/>
                    </a:cubicBezTo>
                    <a:cubicBezTo>
                      <a:pt x="1209" y="255"/>
                      <a:pt x="1209" y="255"/>
                      <a:pt x="1209" y="255"/>
                    </a:cubicBezTo>
                    <a:cubicBezTo>
                      <a:pt x="1208" y="255"/>
                      <a:pt x="1208" y="255"/>
                      <a:pt x="1208" y="255"/>
                    </a:cubicBezTo>
                    <a:cubicBezTo>
                      <a:pt x="1207" y="256"/>
                      <a:pt x="1207" y="256"/>
                      <a:pt x="1207" y="256"/>
                    </a:cubicBezTo>
                    <a:cubicBezTo>
                      <a:pt x="1206" y="257"/>
                      <a:pt x="1206" y="257"/>
                      <a:pt x="1206" y="257"/>
                    </a:cubicBezTo>
                    <a:cubicBezTo>
                      <a:pt x="1206" y="258"/>
                      <a:pt x="1206" y="258"/>
                      <a:pt x="1206" y="258"/>
                    </a:cubicBezTo>
                    <a:cubicBezTo>
                      <a:pt x="1206" y="258"/>
                      <a:pt x="1206" y="258"/>
                      <a:pt x="1206" y="258"/>
                    </a:cubicBezTo>
                    <a:cubicBezTo>
                      <a:pt x="1205" y="257"/>
                      <a:pt x="1205" y="257"/>
                      <a:pt x="1205" y="257"/>
                    </a:cubicBezTo>
                    <a:cubicBezTo>
                      <a:pt x="1205" y="255"/>
                      <a:pt x="1205" y="255"/>
                      <a:pt x="1205" y="255"/>
                    </a:cubicBezTo>
                    <a:cubicBezTo>
                      <a:pt x="1204" y="253"/>
                      <a:pt x="1204" y="253"/>
                      <a:pt x="1204" y="253"/>
                    </a:cubicBezTo>
                    <a:cubicBezTo>
                      <a:pt x="1203" y="250"/>
                      <a:pt x="1203" y="250"/>
                      <a:pt x="1203" y="250"/>
                    </a:cubicBezTo>
                    <a:cubicBezTo>
                      <a:pt x="1203" y="250"/>
                      <a:pt x="1203" y="250"/>
                      <a:pt x="1203" y="250"/>
                    </a:cubicBezTo>
                    <a:cubicBezTo>
                      <a:pt x="1204" y="249"/>
                      <a:pt x="1204" y="249"/>
                      <a:pt x="1204" y="249"/>
                    </a:cubicBezTo>
                    <a:cubicBezTo>
                      <a:pt x="1204" y="248"/>
                      <a:pt x="1204" y="248"/>
                      <a:pt x="1204" y="248"/>
                    </a:cubicBezTo>
                    <a:cubicBezTo>
                      <a:pt x="1205" y="246"/>
                      <a:pt x="1205" y="246"/>
                      <a:pt x="1205" y="246"/>
                    </a:cubicBezTo>
                    <a:cubicBezTo>
                      <a:pt x="1204" y="245"/>
                      <a:pt x="1204" y="245"/>
                      <a:pt x="1204" y="245"/>
                    </a:cubicBezTo>
                    <a:cubicBezTo>
                      <a:pt x="1204" y="244"/>
                      <a:pt x="1204" y="244"/>
                      <a:pt x="1204" y="244"/>
                    </a:cubicBezTo>
                    <a:cubicBezTo>
                      <a:pt x="1204" y="243"/>
                      <a:pt x="1204" y="243"/>
                      <a:pt x="1204" y="243"/>
                    </a:cubicBezTo>
                    <a:cubicBezTo>
                      <a:pt x="1202" y="242"/>
                      <a:pt x="1202" y="242"/>
                      <a:pt x="1202" y="242"/>
                    </a:cubicBezTo>
                    <a:cubicBezTo>
                      <a:pt x="1201" y="242"/>
                      <a:pt x="1201" y="242"/>
                      <a:pt x="1201" y="242"/>
                    </a:cubicBezTo>
                    <a:cubicBezTo>
                      <a:pt x="1199" y="240"/>
                      <a:pt x="1199" y="240"/>
                      <a:pt x="1199" y="240"/>
                    </a:cubicBezTo>
                    <a:cubicBezTo>
                      <a:pt x="1197" y="240"/>
                      <a:pt x="1197" y="240"/>
                      <a:pt x="1197" y="240"/>
                    </a:cubicBezTo>
                    <a:cubicBezTo>
                      <a:pt x="1195" y="241"/>
                      <a:pt x="1195" y="241"/>
                      <a:pt x="1195" y="241"/>
                    </a:cubicBezTo>
                    <a:cubicBezTo>
                      <a:pt x="1195" y="243"/>
                      <a:pt x="1195" y="243"/>
                      <a:pt x="1195" y="243"/>
                    </a:cubicBezTo>
                    <a:cubicBezTo>
                      <a:pt x="1197" y="245"/>
                      <a:pt x="1197" y="245"/>
                      <a:pt x="1197" y="245"/>
                    </a:cubicBezTo>
                    <a:cubicBezTo>
                      <a:pt x="1197" y="246"/>
                      <a:pt x="1197" y="246"/>
                      <a:pt x="1197" y="246"/>
                    </a:cubicBezTo>
                    <a:cubicBezTo>
                      <a:pt x="1197" y="246"/>
                      <a:pt x="1197" y="246"/>
                      <a:pt x="1197" y="246"/>
                    </a:cubicBezTo>
                    <a:cubicBezTo>
                      <a:pt x="1196" y="245"/>
                      <a:pt x="1196" y="245"/>
                      <a:pt x="1196" y="245"/>
                    </a:cubicBezTo>
                    <a:cubicBezTo>
                      <a:pt x="1194" y="243"/>
                      <a:pt x="1194" y="243"/>
                      <a:pt x="1194" y="243"/>
                    </a:cubicBezTo>
                    <a:cubicBezTo>
                      <a:pt x="1192" y="241"/>
                      <a:pt x="1192" y="241"/>
                      <a:pt x="1192" y="241"/>
                    </a:cubicBezTo>
                    <a:cubicBezTo>
                      <a:pt x="1192" y="241"/>
                      <a:pt x="1192" y="241"/>
                      <a:pt x="1192" y="241"/>
                    </a:cubicBezTo>
                    <a:cubicBezTo>
                      <a:pt x="1192" y="240"/>
                      <a:pt x="1192" y="240"/>
                      <a:pt x="1192" y="240"/>
                    </a:cubicBezTo>
                    <a:cubicBezTo>
                      <a:pt x="1191" y="237"/>
                      <a:pt x="1191" y="237"/>
                      <a:pt x="1191" y="237"/>
                    </a:cubicBezTo>
                    <a:cubicBezTo>
                      <a:pt x="1191" y="236"/>
                      <a:pt x="1191" y="236"/>
                      <a:pt x="1191" y="236"/>
                    </a:cubicBezTo>
                    <a:cubicBezTo>
                      <a:pt x="1191" y="235"/>
                      <a:pt x="1191" y="235"/>
                      <a:pt x="1191" y="235"/>
                    </a:cubicBezTo>
                    <a:cubicBezTo>
                      <a:pt x="1190" y="234"/>
                      <a:pt x="1190" y="234"/>
                      <a:pt x="1190" y="234"/>
                    </a:cubicBezTo>
                    <a:cubicBezTo>
                      <a:pt x="1191" y="233"/>
                      <a:pt x="1191" y="233"/>
                      <a:pt x="1191" y="233"/>
                    </a:cubicBezTo>
                    <a:cubicBezTo>
                      <a:pt x="1190" y="231"/>
                      <a:pt x="1190" y="231"/>
                      <a:pt x="1190" y="231"/>
                    </a:cubicBezTo>
                    <a:cubicBezTo>
                      <a:pt x="1191" y="230"/>
                      <a:pt x="1191" y="230"/>
                      <a:pt x="1191" y="230"/>
                    </a:cubicBezTo>
                    <a:cubicBezTo>
                      <a:pt x="1191" y="228"/>
                      <a:pt x="1191" y="228"/>
                      <a:pt x="1191" y="228"/>
                    </a:cubicBezTo>
                    <a:cubicBezTo>
                      <a:pt x="1191" y="227"/>
                      <a:pt x="1191" y="227"/>
                      <a:pt x="1191" y="227"/>
                    </a:cubicBezTo>
                    <a:cubicBezTo>
                      <a:pt x="1191" y="225"/>
                      <a:pt x="1191" y="225"/>
                      <a:pt x="1191" y="225"/>
                    </a:cubicBezTo>
                    <a:cubicBezTo>
                      <a:pt x="1191" y="225"/>
                      <a:pt x="1191" y="225"/>
                      <a:pt x="1191" y="225"/>
                    </a:cubicBezTo>
                    <a:cubicBezTo>
                      <a:pt x="1191" y="223"/>
                      <a:pt x="1191" y="223"/>
                      <a:pt x="1191" y="223"/>
                    </a:cubicBezTo>
                    <a:cubicBezTo>
                      <a:pt x="1189" y="221"/>
                      <a:pt x="1189" y="221"/>
                      <a:pt x="1189" y="221"/>
                    </a:cubicBezTo>
                    <a:cubicBezTo>
                      <a:pt x="1189" y="221"/>
                      <a:pt x="1189" y="221"/>
                      <a:pt x="1189" y="221"/>
                    </a:cubicBezTo>
                    <a:cubicBezTo>
                      <a:pt x="1190" y="221"/>
                      <a:pt x="1190" y="221"/>
                      <a:pt x="1190" y="221"/>
                    </a:cubicBezTo>
                    <a:cubicBezTo>
                      <a:pt x="1190" y="219"/>
                      <a:pt x="1190" y="219"/>
                      <a:pt x="1190" y="219"/>
                    </a:cubicBezTo>
                    <a:cubicBezTo>
                      <a:pt x="1188" y="218"/>
                      <a:pt x="1188" y="218"/>
                      <a:pt x="1188" y="218"/>
                    </a:cubicBezTo>
                    <a:cubicBezTo>
                      <a:pt x="1187" y="217"/>
                      <a:pt x="1187" y="217"/>
                      <a:pt x="1187" y="217"/>
                    </a:cubicBezTo>
                    <a:cubicBezTo>
                      <a:pt x="1187" y="217"/>
                      <a:pt x="1187" y="217"/>
                      <a:pt x="1187" y="217"/>
                    </a:cubicBezTo>
                    <a:cubicBezTo>
                      <a:pt x="1188" y="217"/>
                      <a:pt x="1188" y="217"/>
                      <a:pt x="1188" y="217"/>
                    </a:cubicBezTo>
                    <a:cubicBezTo>
                      <a:pt x="1187" y="214"/>
                      <a:pt x="1187" y="214"/>
                      <a:pt x="1187" y="214"/>
                    </a:cubicBezTo>
                    <a:cubicBezTo>
                      <a:pt x="1186" y="213"/>
                      <a:pt x="1186" y="213"/>
                      <a:pt x="1186" y="213"/>
                    </a:cubicBezTo>
                    <a:cubicBezTo>
                      <a:pt x="1186" y="212"/>
                      <a:pt x="1186" y="212"/>
                      <a:pt x="1186" y="212"/>
                    </a:cubicBezTo>
                    <a:cubicBezTo>
                      <a:pt x="1186" y="211"/>
                      <a:pt x="1186" y="211"/>
                      <a:pt x="1186" y="211"/>
                    </a:cubicBezTo>
                    <a:cubicBezTo>
                      <a:pt x="1187" y="210"/>
                      <a:pt x="1187" y="210"/>
                      <a:pt x="1187" y="210"/>
                    </a:cubicBezTo>
                    <a:cubicBezTo>
                      <a:pt x="1186" y="209"/>
                      <a:pt x="1186" y="209"/>
                      <a:pt x="1186" y="209"/>
                    </a:cubicBezTo>
                    <a:cubicBezTo>
                      <a:pt x="1186" y="208"/>
                      <a:pt x="1186" y="208"/>
                      <a:pt x="1186" y="208"/>
                    </a:cubicBezTo>
                    <a:cubicBezTo>
                      <a:pt x="1187" y="208"/>
                      <a:pt x="1187" y="208"/>
                      <a:pt x="1187" y="208"/>
                    </a:cubicBezTo>
                    <a:cubicBezTo>
                      <a:pt x="1188" y="209"/>
                      <a:pt x="1188" y="209"/>
                      <a:pt x="1188" y="209"/>
                    </a:cubicBezTo>
                    <a:cubicBezTo>
                      <a:pt x="1190" y="209"/>
                      <a:pt x="1190" y="209"/>
                      <a:pt x="1190" y="209"/>
                    </a:cubicBezTo>
                    <a:cubicBezTo>
                      <a:pt x="1190" y="207"/>
                      <a:pt x="1190" y="207"/>
                      <a:pt x="1190" y="207"/>
                    </a:cubicBezTo>
                    <a:cubicBezTo>
                      <a:pt x="1191" y="207"/>
                      <a:pt x="1191" y="207"/>
                      <a:pt x="1191" y="207"/>
                    </a:cubicBezTo>
                    <a:cubicBezTo>
                      <a:pt x="1191" y="208"/>
                      <a:pt x="1191" y="208"/>
                      <a:pt x="1191" y="208"/>
                    </a:cubicBezTo>
                    <a:cubicBezTo>
                      <a:pt x="1192" y="208"/>
                      <a:pt x="1192" y="208"/>
                      <a:pt x="1192" y="208"/>
                    </a:cubicBezTo>
                    <a:cubicBezTo>
                      <a:pt x="1194" y="210"/>
                      <a:pt x="1194" y="210"/>
                      <a:pt x="1194" y="210"/>
                    </a:cubicBezTo>
                    <a:cubicBezTo>
                      <a:pt x="1196" y="205"/>
                      <a:pt x="1196" y="205"/>
                      <a:pt x="1196" y="205"/>
                    </a:cubicBezTo>
                    <a:cubicBezTo>
                      <a:pt x="1194" y="205"/>
                      <a:pt x="1194" y="205"/>
                      <a:pt x="1194" y="205"/>
                    </a:cubicBezTo>
                    <a:cubicBezTo>
                      <a:pt x="1194" y="204"/>
                      <a:pt x="1194" y="204"/>
                      <a:pt x="1194" y="204"/>
                    </a:cubicBezTo>
                    <a:cubicBezTo>
                      <a:pt x="1195" y="203"/>
                      <a:pt x="1195" y="203"/>
                      <a:pt x="1195" y="203"/>
                    </a:cubicBezTo>
                    <a:cubicBezTo>
                      <a:pt x="1197" y="200"/>
                      <a:pt x="1197" y="200"/>
                      <a:pt x="1197" y="200"/>
                    </a:cubicBezTo>
                    <a:cubicBezTo>
                      <a:pt x="1198" y="200"/>
                      <a:pt x="1198" y="200"/>
                      <a:pt x="1198" y="200"/>
                    </a:cubicBezTo>
                    <a:cubicBezTo>
                      <a:pt x="1198" y="200"/>
                      <a:pt x="1198" y="200"/>
                      <a:pt x="1198" y="200"/>
                    </a:cubicBezTo>
                    <a:cubicBezTo>
                      <a:pt x="1199" y="201"/>
                      <a:pt x="1199" y="201"/>
                      <a:pt x="1199" y="201"/>
                    </a:cubicBezTo>
                    <a:cubicBezTo>
                      <a:pt x="1199" y="202"/>
                      <a:pt x="1199" y="202"/>
                      <a:pt x="1199" y="202"/>
                    </a:cubicBezTo>
                    <a:cubicBezTo>
                      <a:pt x="1201" y="207"/>
                      <a:pt x="1201" y="207"/>
                      <a:pt x="1201" y="207"/>
                    </a:cubicBezTo>
                    <a:cubicBezTo>
                      <a:pt x="1202" y="209"/>
                      <a:pt x="1202" y="209"/>
                      <a:pt x="1202" y="209"/>
                    </a:cubicBezTo>
                    <a:cubicBezTo>
                      <a:pt x="1204" y="207"/>
                      <a:pt x="1204" y="207"/>
                      <a:pt x="1204" y="207"/>
                    </a:cubicBezTo>
                    <a:cubicBezTo>
                      <a:pt x="1204" y="203"/>
                      <a:pt x="1204" y="203"/>
                      <a:pt x="1204" y="203"/>
                    </a:cubicBezTo>
                    <a:cubicBezTo>
                      <a:pt x="1205" y="202"/>
                      <a:pt x="1205" y="202"/>
                      <a:pt x="1205" y="202"/>
                    </a:cubicBezTo>
                    <a:cubicBezTo>
                      <a:pt x="1204" y="200"/>
                      <a:pt x="1204" y="200"/>
                      <a:pt x="1204" y="200"/>
                    </a:cubicBezTo>
                    <a:cubicBezTo>
                      <a:pt x="1205" y="199"/>
                      <a:pt x="1205" y="199"/>
                      <a:pt x="1205" y="199"/>
                    </a:cubicBezTo>
                    <a:cubicBezTo>
                      <a:pt x="1205" y="199"/>
                      <a:pt x="1205" y="199"/>
                      <a:pt x="1205" y="199"/>
                    </a:cubicBezTo>
                    <a:cubicBezTo>
                      <a:pt x="1205" y="199"/>
                      <a:pt x="1205" y="199"/>
                      <a:pt x="1205" y="199"/>
                    </a:cubicBezTo>
                    <a:cubicBezTo>
                      <a:pt x="1207" y="197"/>
                      <a:pt x="1207" y="197"/>
                      <a:pt x="1207" y="197"/>
                    </a:cubicBezTo>
                    <a:cubicBezTo>
                      <a:pt x="1207" y="195"/>
                      <a:pt x="1207" y="195"/>
                      <a:pt x="1207" y="195"/>
                    </a:cubicBezTo>
                    <a:cubicBezTo>
                      <a:pt x="1208" y="195"/>
                      <a:pt x="1208" y="195"/>
                      <a:pt x="1208" y="195"/>
                    </a:cubicBezTo>
                    <a:cubicBezTo>
                      <a:pt x="1210" y="193"/>
                      <a:pt x="1210" y="193"/>
                      <a:pt x="1210" y="193"/>
                    </a:cubicBezTo>
                    <a:cubicBezTo>
                      <a:pt x="1211" y="192"/>
                      <a:pt x="1211" y="192"/>
                      <a:pt x="1211" y="192"/>
                    </a:cubicBezTo>
                    <a:cubicBezTo>
                      <a:pt x="1212" y="193"/>
                      <a:pt x="1212" y="193"/>
                      <a:pt x="1212" y="193"/>
                    </a:cubicBezTo>
                    <a:cubicBezTo>
                      <a:pt x="1215" y="192"/>
                      <a:pt x="1215" y="192"/>
                      <a:pt x="1215" y="192"/>
                    </a:cubicBezTo>
                    <a:cubicBezTo>
                      <a:pt x="1216" y="192"/>
                      <a:pt x="1216" y="192"/>
                      <a:pt x="1216" y="192"/>
                    </a:cubicBezTo>
                    <a:cubicBezTo>
                      <a:pt x="1220" y="194"/>
                      <a:pt x="1220" y="194"/>
                      <a:pt x="1220" y="194"/>
                    </a:cubicBezTo>
                    <a:cubicBezTo>
                      <a:pt x="1220" y="195"/>
                      <a:pt x="1220" y="195"/>
                      <a:pt x="1220" y="195"/>
                    </a:cubicBezTo>
                    <a:cubicBezTo>
                      <a:pt x="1222" y="196"/>
                      <a:pt x="1222" y="196"/>
                      <a:pt x="1222" y="196"/>
                    </a:cubicBezTo>
                    <a:cubicBezTo>
                      <a:pt x="1223" y="195"/>
                      <a:pt x="1223" y="195"/>
                      <a:pt x="1223" y="195"/>
                    </a:cubicBezTo>
                    <a:cubicBezTo>
                      <a:pt x="1225" y="199"/>
                      <a:pt x="1225" y="199"/>
                      <a:pt x="1225" y="199"/>
                    </a:cubicBezTo>
                    <a:cubicBezTo>
                      <a:pt x="1226" y="198"/>
                      <a:pt x="1226" y="198"/>
                      <a:pt x="1226" y="198"/>
                    </a:cubicBezTo>
                    <a:cubicBezTo>
                      <a:pt x="1227" y="199"/>
                      <a:pt x="1227" y="199"/>
                      <a:pt x="1227" y="199"/>
                    </a:cubicBezTo>
                    <a:cubicBezTo>
                      <a:pt x="1229" y="199"/>
                      <a:pt x="1229" y="199"/>
                      <a:pt x="1229" y="199"/>
                    </a:cubicBezTo>
                    <a:cubicBezTo>
                      <a:pt x="1231" y="199"/>
                      <a:pt x="1231" y="199"/>
                      <a:pt x="1231" y="199"/>
                    </a:cubicBezTo>
                    <a:cubicBezTo>
                      <a:pt x="1231" y="197"/>
                      <a:pt x="1231" y="197"/>
                      <a:pt x="1231" y="197"/>
                    </a:cubicBezTo>
                    <a:cubicBezTo>
                      <a:pt x="1229" y="195"/>
                      <a:pt x="1229" y="195"/>
                      <a:pt x="1229" y="195"/>
                    </a:cubicBezTo>
                    <a:cubicBezTo>
                      <a:pt x="1230" y="194"/>
                      <a:pt x="1230" y="194"/>
                      <a:pt x="1230" y="194"/>
                    </a:cubicBezTo>
                    <a:cubicBezTo>
                      <a:pt x="1229" y="192"/>
                      <a:pt x="1229" y="192"/>
                      <a:pt x="1229" y="192"/>
                    </a:cubicBezTo>
                    <a:cubicBezTo>
                      <a:pt x="1228" y="192"/>
                      <a:pt x="1228" y="192"/>
                      <a:pt x="1228" y="192"/>
                    </a:cubicBezTo>
                    <a:cubicBezTo>
                      <a:pt x="1228" y="191"/>
                      <a:pt x="1228" y="191"/>
                      <a:pt x="1228" y="191"/>
                    </a:cubicBezTo>
                    <a:cubicBezTo>
                      <a:pt x="1229" y="190"/>
                      <a:pt x="1229" y="190"/>
                      <a:pt x="1229" y="190"/>
                    </a:cubicBezTo>
                    <a:cubicBezTo>
                      <a:pt x="1230" y="187"/>
                      <a:pt x="1230" y="187"/>
                      <a:pt x="1230" y="187"/>
                    </a:cubicBezTo>
                    <a:cubicBezTo>
                      <a:pt x="1231" y="184"/>
                      <a:pt x="1231" y="184"/>
                      <a:pt x="1231" y="184"/>
                    </a:cubicBezTo>
                    <a:cubicBezTo>
                      <a:pt x="1230" y="183"/>
                      <a:pt x="1230" y="183"/>
                      <a:pt x="1230" y="183"/>
                    </a:cubicBezTo>
                    <a:cubicBezTo>
                      <a:pt x="1232" y="181"/>
                      <a:pt x="1232" y="181"/>
                      <a:pt x="1232" y="181"/>
                    </a:cubicBezTo>
                    <a:cubicBezTo>
                      <a:pt x="1231" y="180"/>
                      <a:pt x="1231" y="180"/>
                      <a:pt x="1231" y="180"/>
                    </a:cubicBezTo>
                    <a:cubicBezTo>
                      <a:pt x="1232" y="179"/>
                      <a:pt x="1232" y="179"/>
                      <a:pt x="1232" y="179"/>
                    </a:cubicBezTo>
                    <a:cubicBezTo>
                      <a:pt x="1231" y="176"/>
                      <a:pt x="1231" y="176"/>
                      <a:pt x="1231" y="176"/>
                    </a:cubicBezTo>
                    <a:cubicBezTo>
                      <a:pt x="1230" y="176"/>
                      <a:pt x="1230" y="176"/>
                      <a:pt x="1230" y="176"/>
                    </a:cubicBezTo>
                    <a:cubicBezTo>
                      <a:pt x="1232" y="176"/>
                      <a:pt x="1232" y="176"/>
                      <a:pt x="1232" y="176"/>
                    </a:cubicBezTo>
                    <a:cubicBezTo>
                      <a:pt x="1233" y="173"/>
                      <a:pt x="1233" y="173"/>
                      <a:pt x="1233" y="173"/>
                    </a:cubicBezTo>
                    <a:cubicBezTo>
                      <a:pt x="1231" y="172"/>
                      <a:pt x="1231" y="172"/>
                      <a:pt x="1231" y="172"/>
                    </a:cubicBezTo>
                    <a:cubicBezTo>
                      <a:pt x="1233" y="172"/>
                      <a:pt x="1233" y="172"/>
                      <a:pt x="1233" y="172"/>
                    </a:cubicBezTo>
                    <a:cubicBezTo>
                      <a:pt x="1233" y="170"/>
                      <a:pt x="1233" y="170"/>
                      <a:pt x="1233" y="170"/>
                    </a:cubicBezTo>
                    <a:cubicBezTo>
                      <a:pt x="1232" y="170"/>
                      <a:pt x="1232" y="170"/>
                      <a:pt x="1232" y="170"/>
                    </a:cubicBezTo>
                    <a:cubicBezTo>
                      <a:pt x="1234" y="169"/>
                      <a:pt x="1234" y="169"/>
                      <a:pt x="1234" y="169"/>
                    </a:cubicBezTo>
                    <a:cubicBezTo>
                      <a:pt x="1234" y="167"/>
                      <a:pt x="1234" y="167"/>
                      <a:pt x="1234" y="167"/>
                    </a:cubicBezTo>
                    <a:cubicBezTo>
                      <a:pt x="1233" y="166"/>
                      <a:pt x="1233" y="166"/>
                      <a:pt x="1233" y="166"/>
                    </a:cubicBezTo>
                    <a:cubicBezTo>
                      <a:pt x="1233" y="166"/>
                      <a:pt x="1233" y="166"/>
                      <a:pt x="1233" y="166"/>
                    </a:cubicBezTo>
                    <a:cubicBezTo>
                      <a:pt x="1234" y="167"/>
                      <a:pt x="1234" y="167"/>
                      <a:pt x="1234" y="167"/>
                    </a:cubicBezTo>
                    <a:cubicBezTo>
                      <a:pt x="1236" y="164"/>
                      <a:pt x="1236" y="164"/>
                      <a:pt x="1236" y="164"/>
                    </a:cubicBezTo>
                    <a:cubicBezTo>
                      <a:pt x="1236" y="163"/>
                      <a:pt x="1236" y="163"/>
                      <a:pt x="1236" y="163"/>
                    </a:cubicBezTo>
                    <a:cubicBezTo>
                      <a:pt x="1236" y="163"/>
                      <a:pt x="1236" y="163"/>
                      <a:pt x="1236" y="163"/>
                    </a:cubicBezTo>
                    <a:cubicBezTo>
                      <a:pt x="1238" y="161"/>
                      <a:pt x="1238" y="161"/>
                      <a:pt x="1238" y="161"/>
                    </a:cubicBezTo>
                    <a:cubicBezTo>
                      <a:pt x="1237" y="160"/>
                      <a:pt x="1237" y="160"/>
                      <a:pt x="1237" y="160"/>
                    </a:cubicBezTo>
                    <a:cubicBezTo>
                      <a:pt x="1237" y="160"/>
                      <a:pt x="1237" y="160"/>
                      <a:pt x="1237" y="160"/>
                    </a:cubicBezTo>
                    <a:cubicBezTo>
                      <a:pt x="1238" y="160"/>
                      <a:pt x="1238" y="160"/>
                      <a:pt x="1238" y="160"/>
                    </a:cubicBezTo>
                    <a:cubicBezTo>
                      <a:pt x="1240" y="158"/>
                      <a:pt x="1240" y="158"/>
                      <a:pt x="1240" y="158"/>
                    </a:cubicBezTo>
                    <a:cubicBezTo>
                      <a:pt x="1239" y="156"/>
                      <a:pt x="1239" y="156"/>
                      <a:pt x="1239" y="156"/>
                    </a:cubicBezTo>
                    <a:cubicBezTo>
                      <a:pt x="1239" y="155"/>
                      <a:pt x="1239" y="155"/>
                      <a:pt x="1239" y="155"/>
                    </a:cubicBezTo>
                    <a:cubicBezTo>
                      <a:pt x="1239" y="155"/>
                      <a:pt x="1239" y="155"/>
                      <a:pt x="1239" y="155"/>
                    </a:cubicBezTo>
                    <a:cubicBezTo>
                      <a:pt x="1240" y="155"/>
                      <a:pt x="1240" y="155"/>
                      <a:pt x="1240" y="155"/>
                    </a:cubicBezTo>
                    <a:cubicBezTo>
                      <a:pt x="1241" y="154"/>
                      <a:pt x="1241" y="154"/>
                      <a:pt x="1241" y="154"/>
                    </a:cubicBezTo>
                    <a:cubicBezTo>
                      <a:pt x="1244" y="150"/>
                      <a:pt x="1244" y="150"/>
                      <a:pt x="1244" y="150"/>
                    </a:cubicBezTo>
                    <a:cubicBezTo>
                      <a:pt x="1243" y="150"/>
                      <a:pt x="1243" y="150"/>
                      <a:pt x="1243" y="150"/>
                    </a:cubicBezTo>
                    <a:cubicBezTo>
                      <a:pt x="1243" y="150"/>
                      <a:pt x="1243" y="150"/>
                      <a:pt x="1243" y="150"/>
                    </a:cubicBezTo>
                    <a:cubicBezTo>
                      <a:pt x="1244" y="150"/>
                      <a:pt x="1244" y="150"/>
                      <a:pt x="1244" y="150"/>
                    </a:cubicBezTo>
                    <a:cubicBezTo>
                      <a:pt x="1247" y="147"/>
                      <a:pt x="1247" y="147"/>
                      <a:pt x="1247" y="147"/>
                    </a:cubicBezTo>
                    <a:cubicBezTo>
                      <a:pt x="1246" y="146"/>
                      <a:pt x="1246" y="146"/>
                      <a:pt x="1246" y="146"/>
                    </a:cubicBezTo>
                    <a:cubicBezTo>
                      <a:pt x="1247" y="146"/>
                      <a:pt x="1247" y="146"/>
                      <a:pt x="1247" y="146"/>
                    </a:cubicBezTo>
                    <a:cubicBezTo>
                      <a:pt x="1250" y="145"/>
                      <a:pt x="1250" y="145"/>
                      <a:pt x="1250" y="145"/>
                    </a:cubicBezTo>
                    <a:cubicBezTo>
                      <a:pt x="1250" y="145"/>
                      <a:pt x="1250" y="145"/>
                      <a:pt x="1250" y="145"/>
                    </a:cubicBezTo>
                    <a:cubicBezTo>
                      <a:pt x="1252" y="145"/>
                      <a:pt x="1252" y="145"/>
                      <a:pt x="1252" y="145"/>
                    </a:cubicBezTo>
                    <a:cubicBezTo>
                      <a:pt x="1253" y="145"/>
                      <a:pt x="1253" y="145"/>
                      <a:pt x="1253" y="145"/>
                    </a:cubicBezTo>
                    <a:cubicBezTo>
                      <a:pt x="1254" y="146"/>
                      <a:pt x="1254" y="146"/>
                      <a:pt x="1254" y="146"/>
                    </a:cubicBezTo>
                    <a:cubicBezTo>
                      <a:pt x="1260" y="146"/>
                      <a:pt x="1260" y="146"/>
                      <a:pt x="1260" y="146"/>
                    </a:cubicBezTo>
                    <a:cubicBezTo>
                      <a:pt x="1261" y="147"/>
                      <a:pt x="1261" y="147"/>
                      <a:pt x="1261" y="147"/>
                    </a:cubicBezTo>
                    <a:cubicBezTo>
                      <a:pt x="1262" y="146"/>
                      <a:pt x="1262" y="146"/>
                      <a:pt x="1262" y="146"/>
                    </a:cubicBezTo>
                    <a:cubicBezTo>
                      <a:pt x="1261" y="143"/>
                      <a:pt x="1261" y="143"/>
                      <a:pt x="1261" y="143"/>
                    </a:cubicBezTo>
                    <a:cubicBezTo>
                      <a:pt x="1260" y="143"/>
                      <a:pt x="1260" y="143"/>
                      <a:pt x="1260" y="143"/>
                    </a:cubicBezTo>
                    <a:cubicBezTo>
                      <a:pt x="1261" y="142"/>
                      <a:pt x="1261" y="142"/>
                      <a:pt x="1261" y="142"/>
                    </a:cubicBezTo>
                    <a:cubicBezTo>
                      <a:pt x="1261" y="137"/>
                      <a:pt x="1261" y="137"/>
                      <a:pt x="1261" y="137"/>
                    </a:cubicBezTo>
                    <a:cubicBezTo>
                      <a:pt x="1259" y="134"/>
                      <a:pt x="1259" y="134"/>
                      <a:pt x="1259" y="134"/>
                    </a:cubicBezTo>
                    <a:cubicBezTo>
                      <a:pt x="1257" y="134"/>
                      <a:pt x="1257" y="134"/>
                      <a:pt x="1257" y="134"/>
                    </a:cubicBezTo>
                    <a:cubicBezTo>
                      <a:pt x="1255" y="132"/>
                      <a:pt x="1255" y="132"/>
                      <a:pt x="1255" y="132"/>
                    </a:cubicBezTo>
                    <a:cubicBezTo>
                      <a:pt x="1257" y="130"/>
                      <a:pt x="1257" y="130"/>
                      <a:pt x="1257" y="130"/>
                    </a:cubicBezTo>
                    <a:cubicBezTo>
                      <a:pt x="1254" y="128"/>
                      <a:pt x="1254" y="128"/>
                      <a:pt x="1254" y="128"/>
                    </a:cubicBezTo>
                    <a:cubicBezTo>
                      <a:pt x="1251" y="127"/>
                      <a:pt x="1251" y="127"/>
                      <a:pt x="1251" y="127"/>
                    </a:cubicBezTo>
                    <a:cubicBezTo>
                      <a:pt x="1248" y="125"/>
                      <a:pt x="1248" y="125"/>
                      <a:pt x="1248" y="125"/>
                    </a:cubicBezTo>
                    <a:cubicBezTo>
                      <a:pt x="1246" y="122"/>
                      <a:pt x="1246" y="122"/>
                      <a:pt x="1246" y="122"/>
                    </a:cubicBezTo>
                    <a:cubicBezTo>
                      <a:pt x="1245" y="123"/>
                      <a:pt x="1245" y="123"/>
                      <a:pt x="1245" y="123"/>
                    </a:cubicBezTo>
                    <a:cubicBezTo>
                      <a:pt x="1242" y="118"/>
                      <a:pt x="1242" y="118"/>
                      <a:pt x="1242" y="118"/>
                    </a:cubicBezTo>
                    <a:cubicBezTo>
                      <a:pt x="1239" y="115"/>
                      <a:pt x="1239" y="115"/>
                      <a:pt x="1239" y="115"/>
                    </a:cubicBezTo>
                    <a:cubicBezTo>
                      <a:pt x="1239" y="119"/>
                      <a:pt x="1239" y="119"/>
                      <a:pt x="1239" y="119"/>
                    </a:cubicBezTo>
                    <a:cubicBezTo>
                      <a:pt x="1239" y="119"/>
                      <a:pt x="1239" y="119"/>
                      <a:pt x="1239" y="119"/>
                    </a:cubicBezTo>
                    <a:cubicBezTo>
                      <a:pt x="1238" y="119"/>
                      <a:pt x="1238" y="119"/>
                      <a:pt x="1238" y="119"/>
                    </a:cubicBezTo>
                    <a:cubicBezTo>
                      <a:pt x="1236" y="116"/>
                      <a:pt x="1236" y="116"/>
                      <a:pt x="1236" y="116"/>
                    </a:cubicBezTo>
                    <a:cubicBezTo>
                      <a:pt x="1236" y="116"/>
                      <a:pt x="1236" y="116"/>
                      <a:pt x="1236" y="116"/>
                    </a:cubicBezTo>
                    <a:cubicBezTo>
                      <a:pt x="1238" y="116"/>
                      <a:pt x="1238" y="116"/>
                      <a:pt x="1238" y="116"/>
                    </a:cubicBezTo>
                    <a:cubicBezTo>
                      <a:pt x="1237" y="114"/>
                      <a:pt x="1237" y="114"/>
                      <a:pt x="1237" y="114"/>
                    </a:cubicBezTo>
                    <a:cubicBezTo>
                      <a:pt x="1233" y="111"/>
                      <a:pt x="1233" y="111"/>
                      <a:pt x="1233" y="111"/>
                    </a:cubicBezTo>
                    <a:cubicBezTo>
                      <a:pt x="1231" y="110"/>
                      <a:pt x="1231" y="110"/>
                      <a:pt x="1231" y="110"/>
                    </a:cubicBezTo>
                    <a:cubicBezTo>
                      <a:pt x="1232" y="112"/>
                      <a:pt x="1232" y="112"/>
                      <a:pt x="1232" y="112"/>
                    </a:cubicBezTo>
                    <a:cubicBezTo>
                      <a:pt x="1231" y="113"/>
                      <a:pt x="1231" y="113"/>
                      <a:pt x="1231" y="113"/>
                    </a:cubicBezTo>
                    <a:cubicBezTo>
                      <a:pt x="1230" y="113"/>
                      <a:pt x="1230" y="113"/>
                      <a:pt x="1230" y="113"/>
                    </a:cubicBezTo>
                    <a:cubicBezTo>
                      <a:pt x="1228" y="111"/>
                      <a:pt x="1228" y="111"/>
                      <a:pt x="1228" y="111"/>
                    </a:cubicBezTo>
                    <a:cubicBezTo>
                      <a:pt x="1226" y="111"/>
                      <a:pt x="1226" y="111"/>
                      <a:pt x="1226" y="111"/>
                    </a:cubicBezTo>
                    <a:cubicBezTo>
                      <a:pt x="1225" y="108"/>
                      <a:pt x="1225" y="108"/>
                      <a:pt x="1225" y="108"/>
                    </a:cubicBezTo>
                    <a:cubicBezTo>
                      <a:pt x="1225" y="107"/>
                      <a:pt x="1225" y="107"/>
                      <a:pt x="1225" y="107"/>
                    </a:cubicBezTo>
                    <a:cubicBezTo>
                      <a:pt x="1226" y="108"/>
                      <a:pt x="1226" y="108"/>
                      <a:pt x="1226" y="108"/>
                    </a:cubicBezTo>
                    <a:cubicBezTo>
                      <a:pt x="1227" y="107"/>
                      <a:pt x="1227" y="107"/>
                      <a:pt x="1227" y="107"/>
                    </a:cubicBezTo>
                    <a:cubicBezTo>
                      <a:pt x="1228" y="108"/>
                      <a:pt x="1228" y="108"/>
                      <a:pt x="1228" y="108"/>
                    </a:cubicBezTo>
                    <a:cubicBezTo>
                      <a:pt x="1231" y="105"/>
                      <a:pt x="1231" y="105"/>
                      <a:pt x="1231" y="105"/>
                    </a:cubicBezTo>
                    <a:cubicBezTo>
                      <a:pt x="1231" y="108"/>
                      <a:pt x="1231" y="108"/>
                      <a:pt x="1231" y="108"/>
                    </a:cubicBezTo>
                    <a:cubicBezTo>
                      <a:pt x="1233" y="106"/>
                      <a:pt x="1233" y="106"/>
                      <a:pt x="1233" y="106"/>
                    </a:cubicBezTo>
                    <a:cubicBezTo>
                      <a:pt x="1233" y="104"/>
                      <a:pt x="1233" y="104"/>
                      <a:pt x="1233" y="104"/>
                    </a:cubicBezTo>
                    <a:cubicBezTo>
                      <a:pt x="1235" y="101"/>
                      <a:pt x="1235" y="101"/>
                      <a:pt x="1235" y="101"/>
                    </a:cubicBezTo>
                    <a:cubicBezTo>
                      <a:pt x="1235" y="100"/>
                      <a:pt x="1235" y="100"/>
                      <a:pt x="1235" y="100"/>
                    </a:cubicBezTo>
                    <a:cubicBezTo>
                      <a:pt x="1235" y="98"/>
                      <a:pt x="1235" y="98"/>
                      <a:pt x="1235" y="98"/>
                    </a:cubicBezTo>
                    <a:cubicBezTo>
                      <a:pt x="1234" y="95"/>
                      <a:pt x="1234" y="95"/>
                      <a:pt x="1234" y="95"/>
                    </a:cubicBezTo>
                    <a:cubicBezTo>
                      <a:pt x="1235" y="90"/>
                      <a:pt x="1235" y="90"/>
                      <a:pt x="1235" y="90"/>
                    </a:cubicBezTo>
                    <a:cubicBezTo>
                      <a:pt x="1235" y="87"/>
                      <a:pt x="1235" y="87"/>
                      <a:pt x="1235" y="87"/>
                    </a:cubicBezTo>
                    <a:cubicBezTo>
                      <a:pt x="1234" y="85"/>
                      <a:pt x="1234" y="85"/>
                      <a:pt x="1234" y="85"/>
                    </a:cubicBezTo>
                    <a:cubicBezTo>
                      <a:pt x="1233" y="84"/>
                      <a:pt x="1233" y="84"/>
                      <a:pt x="1233" y="84"/>
                    </a:cubicBezTo>
                    <a:cubicBezTo>
                      <a:pt x="1232" y="83"/>
                      <a:pt x="1232" y="83"/>
                      <a:pt x="1232" y="83"/>
                    </a:cubicBezTo>
                    <a:cubicBezTo>
                      <a:pt x="1233" y="82"/>
                      <a:pt x="1233" y="82"/>
                      <a:pt x="1233" y="82"/>
                    </a:cubicBezTo>
                    <a:cubicBezTo>
                      <a:pt x="1232" y="79"/>
                      <a:pt x="1232" y="79"/>
                      <a:pt x="1232" y="79"/>
                    </a:cubicBezTo>
                    <a:cubicBezTo>
                      <a:pt x="1230" y="78"/>
                      <a:pt x="1230" y="78"/>
                      <a:pt x="1230" y="78"/>
                    </a:cubicBezTo>
                    <a:cubicBezTo>
                      <a:pt x="1228" y="79"/>
                      <a:pt x="1228" y="79"/>
                      <a:pt x="1228" y="79"/>
                    </a:cubicBezTo>
                    <a:cubicBezTo>
                      <a:pt x="1225" y="78"/>
                      <a:pt x="1225" y="78"/>
                      <a:pt x="1225" y="78"/>
                    </a:cubicBezTo>
                    <a:cubicBezTo>
                      <a:pt x="1221" y="74"/>
                      <a:pt x="1221" y="74"/>
                      <a:pt x="1221" y="74"/>
                    </a:cubicBezTo>
                    <a:cubicBezTo>
                      <a:pt x="1221" y="73"/>
                      <a:pt x="1221" y="73"/>
                      <a:pt x="1221" y="73"/>
                    </a:cubicBezTo>
                    <a:cubicBezTo>
                      <a:pt x="1223" y="73"/>
                      <a:pt x="1223" y="73"/>
                      <a:pt x="1223" y="73"/>
                    </a:cubicBezTo>
                    <a:cubicBezTo>
                      <a:pt x="1224" y="71"/>
                      <a:pt x="1224" y="71"/>
                      <a:pt x="1224" y="71"/>
                    </a:cubicBezTo>
                    <a:cubicBezTo>
                      <a:pt x="1223" y="70"/>
                      <a:pt x="1223" y="70"/>
                      <a:pt x="1223" y="70"/>
                    </a:cubicBezTo>
                    <a:cubicBezTo>
                      <a:pt x="1224" y="71"/>
                      <a:pt x="1224" y="71"/>
                      <a:pt x="1224" y="71"/>
                    </a:cubicBezTo>
                    <a:cubicBezTo>
                      <a:pt x="1225" y="69"/>
                      <a:pt x="1225" y="69"/>
                      <a:pt x="1225" y="69"/>
                    </a:cubicBezTo>
                    <a:cubicBezTo>
                      <a:pt x="1224" y="67"/>
                      <a:pt x="1224" y="67"/>
                      <a:pt x="1224" y="67"/>
                    </a:cubicBezTo>
                    <a:cubicBezTo>
                      <a:pt x="1224" y="66"/>
                      <a:pt x="1224" y="66"/>
                      <a:pt x="1224" y="66"/>
                    </a:cubicBezTo>
                    <a:cubicBezTo>
                      <a:pt x="1224" y="66"/>
                      <a:pt x="1224" y="66"/>
                      <a:pt x="1224" y="66"/>
                    </a:cubicBezTo>
                    <a:cubicBezTo>
                      <a:pt x="1224" y="66"/>
                      <a:pt x="1224" y="66"/>
                      <a:pt x="1224" y="66"/>
                    </a:cubicBezTo>
                    <a:cubicBezTo>
                      <a:pt x="1225" y="67"/>
                      <a:pt x="1225" y="67"/>
                      <a:pt x="1225" y="67"/>
                    </a:cubicBezTo>
                    <a:cubicBezTo>
                      <a:pt x="1226" y="67"/>
                      <a:pt x="1226" y="67"/>
                      <a:pt x="1226" y="67"/>
                    </a:cubicBezTo>
                    <a:cubicBezTo>
                      <a:pt x="1226" y="71"/>
                      <a:pt x="1226" y="71"/>
                      <a:pt x="1226" y="71"/>
                    </a:cubicBezTo>
                    <a:cubicBezTo>
                      <a:pt x="1226" y="72"/>
                      <a:pt x="1226" y="72"/>
                      <a:pt x="1226" y="72"/>
                    </a:cubicBezTo>
                    <a:cubicBezTo>
                      <a:pt x="1230" y="75"/>
                      <a:pt x="1230" y="75"/>
                      <a:pt x="1230" y="75"/>
                    </a:cubicBezTo>
                    <a:cubicBezTo>
                      <a:pt x="1232" y="74"/>
                      <a:pt x="1232" y="74"/>
                      <a:pt x="1232" y="74"/>
                    </a:cubicBezTo>
                    <a:cubicBezTo>
                      <a:pt x="1233" y="75"/>
                      <a:pt x="1233" y="75"/>
                      <a:pt x="1233" y="75"/>
                    </a:cubicBezTo>
                    <a:cubicBezTo>
                      <a:pt x="1233" y="77"/>
                      <a:pt x="1233" y="77"/>
                      <a:pt x="1233" y="77"/>
                    </a:cubicBezTo>
                    <a:cubicBezTo>
                      <a:pt x="1235" y="77"/>
                      <a:pt x="1235" y="77"/>
                      <a:pt x="1235" y="77"/>
                    </a:cubicBezTo>
                    <a:cubicBezTo>
                      <a:pt x="1238" y="73"/>
                      <a:pt x="1238" y="73"/>
                      <a:pt x="1238" y="73"/>
                    </a:cubicBezTo>
                    <a:cubicBezTo>
                      <a:pt x="1239" y="71"/>
                      <a:pt x="1239" y="71"/>
                      <a:pt x="1239" y="71"/>
                    </a:cubicBezTo>
                    <a:cubicBezTo>
                      <a:pt x="1238" y="70"/>
                      <a:pt x="1238" y="70"/>
                      <a:pt x="1238" y="70"/>
                    </a:cubicBezTo>
                    <a:cubicBezTo>
                      <a:pt x="1238" y="69"/>
                      <a:pt x="1238" y="69"/>
                      <a:pt x="1238" y="69"/>
                    </a:cubicBezTo>
                    <a:cubicBezTo>
                      <a:pt x="1239" y="69"/>
                      <a:pt x="1239" y="69"/>
                      <a:pt x="1239" y="69"/>
                    </a:cubicBezTo>
                    <a:cubicBezTo>
                      <a:pt x="1241" y="68"/>
                      <a:pt x="1241" y="68"/>
                      <a:pt x="1241" y="68"/>
                    </a:cubicBezTo>
                    <a:cubicBezTo>
                      <a:pt x="1243" y="67"/>
                      <a:pt x="1243" y="67"/>
                      <a:pt x="1243" y="67"/>
                    </a:cubicBezTo>
                    <a:cubicBezTo>
                      <a:pt x="1244" y="66"/>
                      <a:pt x="1244" y="66"/>
                      <a:pt x="1244" y="66"/>
                    </a:cubicBezTo>
                    <a:cubicBezTo>
                      <a:pt x="1245" y="66"/>
                      <a:pt x="1245" y="66"/>
                      <a:pt x="1245" y="66"/>
                    </a:cubicBezTo>
                    <a:cubicBezTo>
                      <a:pt x="1245" y="67"/>
                      <a:pt x="1245" y="67"/>
                      <a:pt x="1245" y="67"/>
                    </a:cubicBezTo>
                    <a:cubicBezTo>
                      <a:pt x="1245" y="67"/>
                      <a:pt x="1245" y="67"/>
                      <a:pt x="1245" y="67"/>
                    </a:cubicBezTo>
                    <a:cubicBezTo>
                      <a:pt x="1249" y="70"/>
                      <a:pt x="1249" y="70"/>
                      <a:pt x="1249" y="70"/>
                    </a:cubicBezTo>
                    <a:cubicBezTo>
                      <a:pt x="1249" y="70"/>
                      <a:pt x="1249" y="70"/>
                      <a:pt x="1249" y="70"/>
                    </a:cubicBezTo>
                    <a:cubicBezTo>
                      <a:pt x="1250" y="72"/>
                      <a:pt x="1250" y="72"/>
                      <a:pt x="1250" y="72"/>
                    </a:cubicBezTo>
                    <a:cubicBezTo>
                      <a:pt x="1250" y="73"/>
                      <a:pt x="1250" y="73"/>
                      <a:pt x="1250" y="73"/>
                    </a:cubicBezTo>
                    <a:cubicBezTo>
                      <a:pt x="1251" y="74"/>
                      <a:pt x="1251" y="74"/>
                      <a:pt x="1251" y="74"/>
                    </a:cubicBezTo>
                    <a:cubicBezTo>
                      <a:pt x="1254" y="73"/>
                      <a:pt x="1254" y="73"/>
                      <a:pt x="1254" y="73"/>
                    </a:cubicBezTo>
                    <a:cubicBezTo>
                      <a:pt x="1254" y="73"/>
                      <a:pt x="1254" y="73"/>
                      <a:pt x="1254" y="73"/>
                    </a:cubicBezTo>
                    <a:cubicBezTo>
                      <a:pt x="1254" y="74"/>
                      <a:pt x="1254" y="74"/>
                      <a:pt x="1254" y="74"/>
                    </a:cubicBezTo>
                    <a:cubicBezTo>
                      <a:pt x="1256" y="74"/>
                      <a:pt x="1256" y="74"/>
                      <a:pt x="1256" y="74"/>
                    </a:cubicBezTo>
                    <a:cubicBezTo>
                      <a:pt x="1257" y="72"/>
                      <a:pt x="1257" y="72"/>
                      <a:pt x="1257" y="72"/>
                    </a:cubicBezTo>
                    <a:cubicBezTo>
                      <a:pt x="1257" y="71"/>
                      <a:pt x="1257" y="71"/>
                      <a:pt x="1257" y="71"/>
                    </a:cubicBezTo>
                    <a:cubicBezTo>
                      <a:pt x="1257" y="71"/>
                      <a:pt x="1257" y="71"/>
                      <a:pt x="1257" y="71"/>
                    </a:cubicBezTo>
                    <a:cubicBezTo>
                      <a:pt x="1257" y="71"/>
                      <a:pt x="1257" y="71"/>
                      <a:pt x="1257" y="71"/>
                    </a:cubicBezTo>
                    <a:cubicBezTo>
                      <a:pt x="1260" y="71"/>
                      <a:pt x="1260" y="71"/>
                      <a:pt x="1260" y="71"/>
                    </a:cubicBezTo>
                    <a:cubicBezTo>
                      <a:pt x="1261" y="71"/>
                      <a:pt x="1261" y="71"/>
                      <a:pt x="1261" y="71"/>
                    </a:cubicBezTo>
                    <a:cubicBezTo>
                      <a:pt x="1264" y="71"/>
                      <a:pt x="1264" y="71"/>
                      <a:pt x="1264" y="71"/>
                    </a:cubicBezTo>
                    <a:cubicBezTo>
                      <a:pt x="1265" y="72"/>
                      <a:pt x="1265" y="72"/>
                      <a:pt x="1265" y="72"/>
                    </a:cubicBezTo>
                    <a:cubicBezTo>
                      <a:pt x="1266" y="71"/>
                      <a:pt x="1266" y="71"/>
                      <a:pt x="1266" y="71"/>
                    </a:cubicBezTo>
                    <a:cubicBezTo>
                      <a:pt x="1266" y="72"/>
                      <a:pt x="1266" y="72"/>
                      <a:pt x="1266" y="72"/>
                    </a:cubicBezTo>
                    <a:cubicBezTo>
                      <a:pt x="1268" y="72"/>
                      <a:pt x="1268" y="72"/>
                      <a:pt x="1268" y="72"/>
                    </a:cubicBezTo>
                    <a:cubicBezTo>
                      <a:pt x="1269" y="71"/>
                      <a:pt x="1269" y="71"/>
                      <a:pt x="1269" y="71"/>
                    </a:cubicBezTo>
                    <a:cubicBezTo>
                      <a:pt x="1269" y="71"/>
                      <a:pt x="1269" y="71"/>
                      <a:pt x="1269" y="71"/>
                    </a:cubicBezTo>
                    <a:cubicBezTo>
                      <a:pt x="1270" y="71"/>
                      <a:pt x="1270" y="71"/>
                      <a:pt x="1270" y="71"/>
                    </a:cubicBezTo>
                    <a:cubicBezTo>
                      <a:pt x="1273" y="70"/>
                      <a:pt x="1273" y="70"/>
                      <a:pt x="1273" y="70"/>
                    </a:cubicBezTo>
                    <a:cubicBezTo>
                      <a:pt x="1273" y="68"/>
                      <a:pt x="1273" y="68"/>
                      <a:pt x="1273" y="68"/>
                    </a:cubicBezTo>
                    <a:cubicBezTo>
                      <a:pt x="1271" y="66"/>
                      <a:pt x="1271" y="66"/>
                      <a:pt x="1271" y="66"/>
                    </a:cubicBezTo>
                    <a:cubicBezTo>
                      <a:pt x="1270" y="66"/>
                      <a:pt x="1270" y="66"/>
                      <a:pt x="1270" y="66"/>
                    </a:cubicBezTo>
                    <a:cubicBezTo>
                      <a:pt x="1269" y="66"/>
                      <a:pt x="1269" y="66"/>
                      <a:pt x="1269" y="66"/>
                    </a:cubicBezTo>
                    <a:cubicBezTo>
                      <a:pt x="1269" y="65"/>
                      <a:pt x="1269" y="65"/>
                      <a:pt x="1269" y="65"/>
                    </a:cubicBezTo>
                    <a:cubicBezTo>
                      <a:pt x="1270" y="66"/>
                      <a:pt x="1270" y="66"/>
                      <a:pt x="1270" y="66"/>
                    </a:cubicBezTo>
                    <a:cubicBezTo>
                      <a:pt x="1272" y="65"/>
                      <a:pt x="1272" y="65"/>
                      <a:pt x="1272" y="65"/>
                    </a:cubicBezTo>
                    <a:cubicBezTo>
                      <a:pt x="1272" y="63"/>
                      <a:pt x="1272" y="63"/>
                      <a:pt x="1272" y="63"/>
                    </a:cubicBezTo>
                    <a:cubicBezTo>
                      <a:pt x="1270" y="62"/>
                      <a:pt x="1270" y="62"/>
                      <a:pt x="1270" y="62"/>
                    </a:cubicBezTo>
                    <a:cubicBezTo>
                      <a:pt x="1269" y="62"/>
                      <a:pt x="1269" y="62"/>
                      <a:pt x="1269" y="62"/>
                    </a:cubicBezTo>
                    <a:cubicBezTo>
                      <a:pt x="1268" y="63"/>
                      <a:pt x="1268" y="63"/>
                      <a:pt x="1268" y="63"/>
                    </a:cubicBezTo>
                    <a:cubicBezTo>
                      <a:pt x="1268" y="63"/>
                      <a:pt x="1268" y="63"/>
                      <a:pt x="1268" y="63"/>
                    </a:cubicBezTo>
                    <a:cubicBezTo>
                      <a:pt x="1266" y="63"/>
                      <a:pt x="1266" y="63"/>
                      <a:pt x="1266" y="63"/>
                    </a:cubicBezTo>
                    <a:cubicBezTo>
                      <a:pt x="1267" y="62"/>
                      <a:pt x="1267" y="62"/>
                      <a:pt x="1267" y="62"/>
                    </a:cubicBezTo>
                    <a:cubicBezTo>
                      <a:pt x="1265" y="60"/>
                      <a:pt x="1265" y="60"/>
                      <a:pt x="1265" y="60"/>
                    </a:cubicBezTo>
                    <a:cubicBezTo>
                      <a:pt x="1265" y="60"/>
                      <a:pt x="1265" y="60"/>
                      <a:pt x="1265" y="60"/>
                    </a:cubicBezTo>
                    <a:cubicBezTo>
                      <a:pt x="1265" y="60"/>
                      <a:pt x="1265" y="60"/>
                      <a:pt x="1265" y="60"/>
                    </a:cubicBezTo>
                    <a:cubicBezTo>
                      <a:pt x="1265" y="57"/>
                      <a:pt x="1265" y="57"/>
                      <a:pt x="1265" y="57"/>
                    </a:cubicBezTo>
                    <a:cubicBezTo>
                      <a:pt x="1265" y="57"/>
                      <a:pt x="1265" y="57"/>
                      <a:pt x="1265" y="57"/>
                    </a:cubicBezTo>
                    <a:cubicBezTo>
                      <a:pt x="1266" y="56"/>
                      <a:pt x="1266" y="56"/>
                      <a:pt x="1266" y="56"/>
                    </a:cubicBezTo>
                    <a:cubicBezTo>
                      <a:pt x="1265" y="54"/>
                      <a:pt x="1265" y="54"/>
                      <a:pt x="1265" y="54"/>
                    </a:cubicBezTo>
                    <a:cubicBezTo>
                      <a:pt x="1265" y="53"/>
                      <a:pt x="1265" y="53"/>
                      <a:pt x="1265" y="53"/>
                    </a:cubicBezTo>
                    <a:cubicBezTo>
                      <a:pt x="1263" y="51"/>
                      <a:pt x="1263" y="51"/>
                      <a:pt x="1263" y="51"/>
                    </a:cubicBezTo>
                    <a:cubicBezTo>
                      <a:pt x="1260" y="51"/>
                      <a:pt x="1260" y="51"/>
                      <a:pt x="1260" y="51"/>
                    </a:cubicBezTo>
                    <a:cubicBezTo>
                      <a:pt x="1261" y="50"/>
                      <a:pt x="1261" y="50"/>
                      <a:pt x="1261" y="50"/>
                    </a:cubicBezTo>
                    <a:cubicBezTo>
                      <a:pt x="1259" y="48"/>
                      <a:pt x="1259" y="48"/>
                      <a:pt x="1259" y="48"/>
                    </a:cubicBezTo>
                    <a:cubicBezTo>
                      <a:pt x="1259" y="46"/>
                      <a:pt x="1259" y="46"/>
                      <a:pt x="1259" y="46"/>
                    </a:cubicBezTo>
                    <a:cubicBezTo>
                      <a:pt x="1258" y="46"/>
                      <a:pt x="1258" y="46"/>
                      <a:pt x="1258" y="46"/>
                    </a:cubicBezTo>
                    <a:cubicBezTo>
                      <a:pt x="1257" y="47"/>
                      <a:pt x="1257" y="47"/>
                      <a:pt x="1257" y="47"/>
                    </a:cubicBezTo>
                    <a:cubicBezTo>
                      <a:pt x="1257" y="46"/>
                      <a:pt x="1257" y="46"/>
                      <a:pt x="1257" y="46"/>
                    </a:cubicBezTo>
                    <a:cubicBezTo>
                      <a:pt x="1256" y="46"/>
                      <a:pt x="1256" y="46"/>
                      <a:pt x="1256" y="46"/>
                    </a:cubicBezTo>
                    <a:cubicBezTo>
                      <a:pt x="1257" y="46"/>
                      <a:pt x="1257" y="46"/>
                      <a:pt x="1257" y="46"/>
                    </a:cubicBezTo>
                    <a:cubicBezTo>
                      <a:pt x="1258" y="45"/>
                      <a:pt x="1258" y="45"/>
                      <a:pt x="1258" y="45"/>
                    </a:cubicBezTo>
                    <a:cubicBezTo>
                      <a:pt x="1259" y="46"/>
                      <a:pt x="1259" y="46"/>
                      <a:pt x="1259" y="46"/>
                    </a:cubicBezTo>
                    <a:cubicBezTo>
                      <a:pt x="1261" y="43"/>
                      <a:pt x="1261" y="43"/>
                      <a:pt x="1261" y="43"/>
                    </a:cubicBezTo>
                    <a:cubicBezTo>
                      <a:pt x="1262" y="43"/>
                      <a:pt x="1262" y="43"/>
                      <a:pt x="1262" y="43"/>
                    </a:cubicBezTo>
                    <a:cubicBezTo>
                      <a:pt x="1263" y="41"/>
                      <a:pt x="1263" y="41"/>
                      <a:pt x="1263" y="41"/>
                    </a:cubicBezTo>
                    <a:cubicBezTo>
                      <a:pt x="1262" y="39"/>
                      <a:pt x="1262" y="39"/>
                      <a:pt x="1262" y="39"/>
                    </a:cubicBezTo>
                    <a:cubicBezTo>
                      <a:pt x="1263" y="39"/>
                      <a:pt x="1263" y="39"/>
                      <a:pt x="1263" y="39"/>
                    </a:cubicBezTo>
                    <a:cubicBezTo>
                      <a:pt x="1264" y="38"/>
                      <a:pt x="1264" y="38"/>
                      <a:pt x="1264" y="38"/>
                    </a:cubicBezTo>
                    <a:cubicBezTo>
                      <a:pt x="1264" y="36"/>
                      <a:pt x="1264" y="36"/>
                      <a:pt x="1264" y="36"/>
                    </a:cubicBezTo>
                    <a:cubicBezTo>
                      <a:pt x="1262" y="35"/>
                      <a:pt x="1262" y="35"/>
                      <a:pt x="1262" y="35"/>
                    </a:cubicBezTo>
                    <a:cubicBezTo>
                      <a:pt x="1261" y="33"/>
                      <a:pt x="1261" y="33"/>
                      <a:pt x="1261" y="33"/>
                    </a:cubicBezTo>
                    <a:cubicBezTo>
                      <a:pt x="1260" y="33"/>
                      <a:pt x="1260" y="33"/>
                      <a:pt x="1260" y="33"/>
                    </a:cubicBezTo>
                    <a:cubicBezTo>
                      <a:pt x="1260" y="33"/>
                      <a:pt x="1260" y="33"/>
                      <a:pt x="1260" y="33"/>
                    </a:cubicBezTo>
                    <a:cubicBezTo>
                      <a:pt x="1260" y="31"/>
                      <a:pt x="1260" y="31"/>
                      <a:pt x="1260" y="31"/>
                    </a:cubicBezTo>
                    <a:cubicBezTo>
                      <a:pt x="1259" y="27"/>
                      <a:pt x="1259" y="27"/>
                      <a:pt x="1259" y="27"/>
                    </a:cubicBezTo>
                    <a:cubicBezTo>
                      <a:pt x="1259" y="27"/>
                      <a:pt x="1259" y="27"/>
                      <a:pt x="1259" y="27"/>
                    </a:cubicBezTo>
                    <a:cubicBezTo>
                      <a:pt x="1260" y="26"/>
                      <a:pt x="1260" y="26"/>
                      <a:pt x="1260" y="26"/>
                    </a:cubicBezTo>
                    <a:cubicBezTo>
                      <a:pt x="1260" y="24"/>
                      <a:pt x="1260" y="24"/>
                      <a:pt x="1260" y="24"/>
                    </a:cubicBezTo>
                    <a:cubicBezTo>
                      <a:pt x="1258" y="23"/>
                      <a:pt x="1258" y="23"/>
                      <a:pt x="1258" y="23"/>
                    </a:cubicBezTo>
                    <a:cubicBezTo>
                      <a:pt x="1256" y="25"/>
                      <a:pt x="1256" y="25"/>
                      <a:pt x="1256" y="25"/>
                    </a:cubicBezTo>
                    <a:cubicBezTo>
                      <a:pt x="1256" y="25"/>
                      <a:pt x="1256" y="25"/>
                      <a:pt x="1256" y="25"/>
                    </a:cubicBezTo>
                    <a:cubicBezTo>
                      <a:pt x="1256" y="24"/>
                      <a:pt x="1256" y="24"/>
                      <a:pt x="1256" y="24"/>
                    </a:cubicBezTo>
                    <a:cubicBezTo>
                      <a:pt x="1254" y="24"/>
                      <a:pt x="1254" y="24"/>
                      <a:pt x="1254" y="24"/>
                    </a:cubicBezTo>
                    <a:cubicBezTo>
                      <a:pt x="1254" y="23"/>
                      <a:pt x="1254" y="23"/>
                      <a:pt x="1254" y="23"/>
                    </a:cubicBezTo>
                    <a:cubicBezTo>
                      <a:pt x="1248" y="22"/>
                      <a:pt x="1248" y="22"/>
                      <a:pt x="1248" y="22"/>
                    </a:cubicBezTo>
                    <a:cubicBezTo>
                      <a:pt x="1247" y="23"/>
                      <a:pt x="1247" y="23"/>
                      <a:pt x="1247" y="23"/>
                    </a:cubicBezTo>
                    <a:cubicBezTo>
                      <a:pt x="1245" y="22"/>
                      <a:pt x="1245" y="22"/>
                      <a:pt x="1245" y="22"/>
                    </a:cubicBezTo>
                    <a:cubicBezTo>
                      <a:pt x="1244" y="21"/>
                      <a:pt x="1244" y="21"/>
                      <a:pt x="1244" y="21"/>
                    </a:cubicBezTo>
                    <a:cubicBezTo>
                      <a:pt x="1244" y="21"/>
                      <a:pt x="1244" y="21"/>
                      <a:pt x="1244" y="21"/>
                    </a:cubicBezTo>
                    <a:cubicBezTo>
                      <a:pt x="1242" y="20"/>
                      <a:pt x="1242" y="20"/>
                      <a:pt x="1242" y="20"/>
                    </a:cubicBezTo>
                    <a:cubicBezTo>
                      <a:pt x="1242" y="20"/>
                      <a:pt x="1242" y="20"/>
                      <a:pt x="1242" y="20"/>
                    </a:cubicBezTo>
                    <a:cubicBezTo>
                      <a:pt x="1241" y="20"/>
                      <a:pt x="1241" y="20"/>
                      <a:pt x="1241" y="20"/>
                    </a:cubicBezTo>
                    <a:cubicBezTo>
                      <a:pt x="1239" y="19"/>
                      <a:pt x="1239" y="19"/>
                      <a:pt x="1239" y="19"/>
                    </a:cubicBezTo>
                    <a:cubicBezTo>
                      <a:pt x="1238" y="22"/>
                      <a:pt x="1238" y="22"/>
                      <a:pt x="1238" y="22"/>
                    </a:cubicBezTo>
                    <a:cubicBezTo>
                      <a:pt x="1237" y="22"/>
                      <a:pt x="1237" y="22"/>
                      <a:pt x="1237" y="22"/>
                    </a:cubicBezTo>
                    <a:cubicBezTo>
                      <a:pt x="1236" y="22"/>
                      <a:pt x="1236" y="22"/>
                      <a:pt x="1236" y="22"/>
                    </a:cubicBezTo>
                    <a:cubicBezTo>
                      <a:pt x="1234" y="24"/>
                      <a:pt x="1234" y="24"/>
                      <a:pt x="1234" y="24"/>
                    </a:cubicBezTo>
                    <a:cubicBezTo>
                      <a:pt x="1232" y="24"/>
                      <a:pt x="1232" y="24"/>
                      <a:pt x="1232" y="24"/>
                    </a:cubicBezTo>
                    <a:cubicBezTo>
                      <a:pt x="1230" y="27"/>
                      <a:pt x="1230" y="27"/>
                      <a:pt x="1230" y="27"/>
                    </a:cubicBezTo>
                    <a:cubicBezTo>
                      <a:pt x="1229" y="29"/>
                      <a:pt x="1229" y="29"/>
                      <a:pt x="1229" y="29"/>
                    </a:cubicBezTo>
                    <a:cubicBezTo>
                      <a:pt x="1227" y="31"/>
                      <a:pt x="1227" y="31"/>
                      <a:pt x="1227" y="31"/>
                    </a:cubicBezTo>
                    <a:cubicBezTo>
                      <a:pt x="1228" y="33"/>
                      <a:pt x="1228" y="33"/>
                      <a:pt x="1228" y="33"/>
                    </a:cubicBezTo>
                    <a:cubicBezTo>
                      <a:pt x="1230" y="31"/>
                      <a:pt x="1230" y="31"/>
                      <a:pt x="1230" y="31"/>
                    </a:cubicBezTo>
                    <a:cubicBezTo>
                      <a:pt x="1231" y="31"/>
                      <a:pt x="1231" y="31"/>
                      <a:pt x="1231" y="31"/>
                    </a:cubicBezTo>
                    <a:cubicBezTo>
                      <a:pt x="1231" y="32"/>
                      <a:pt x="1231" y="32"/>
                      <a:pt x="1231" y="32"/>
                    </a:cubicBezTo>
                    <a:cubicBezTo>
                      <a:pt x="1233" y="33"/>
                      <a:pt x="1233" y="33"/>
                      <a:pt x="1233" y="33"/>
                    </a:cubicBezTo>
                    <a:cubicBezTo>
                      <a:pt x="1235" y="35"/>
                      <a:pt x="1235" y="35"/>
                      <a:pt x="1235" y="35"/>
                    </a:cubicBezTo>
                    <a:cubicBezTo>
                      <a:pt x="1236" y="36"/>
                      <a:pt x="1236" y="36"/>
                      <a:pt x="1236" y="36"/>
                    </a:cubicBezTo>
                    <a:cubicBezTo>
                      <a:pt x="1235" y="37"/>
                      <a:pt x="1235" y="37"/>
                      <a:pt x="1235" y="37"/>
                    </a:cubicBezTo>
                    <a:cubicBezTo>
                      <a:pt x="1235" y="39"/>
                      <a:pt x="1235" y="39"/>
                      <a:pt x="1235" y="39"/>
                    </a:cubicBezTo>
                    <a:cubicBezTo>
                      <a:pt x="1238" y="39"/>
                      <a:pt x="1238" y="39"/>
                      <a:pt x="1238" y="39"/>
                    </a:cubicBezTo>
                    <a:cubicBezTo>
                      <a:pt x="1238" y="39"/>
                      <a:pt x="1238" y="39"/>
                      <a:pt x="1238" y="39"/>
                    </a:cubicBezTo>
                    <a:cubicBezTo>
                      <a:pt x="1237" y="40"/>
                      <a:pt x="1237" y="40"/>
                      <a:pt x="1237" y="40"/>
                    </a:cubicBezTo>
                    <a:cubicBezTo>
                      <a:pt x="1237" y="42"/>
                      <a:pt x="1237" y="42"/>
                      <a:pt x="1237" y="42"/>
                    </a:cubicBezTo>
                    <a:cubicBezTo>
                      <a:pt x="1236" y="40"/>
                      <a:pt x="1236" y="40"/>
                      <a:pt x="1236" y="40"/>
                    </a:cubicBezTo>
                    <a:cubicBezTo>
                      <a:pt x="1234" y="40"/>
                      <a:pt x="1234" y="40"/>
                      <a:pt x="1234" y="40"/>
                    </a:cubicBezTo>
                    <a:cubicBezTo>
                      <a:pt x="1232" y="41"/>
                      <a:pt x="1232" y="41"/>
                      <a:pt x="1232" y="41"/>
                    </a:cubicBezTo>
                    <a:cubicBezTo>
                      <a:pt x="1232" y="41"/>
                      <a:pt x="1232" y="41"/>
                      <a:pt x="1232" y="41"/>
                    </a:cubicBezTo>
                    <a:cubicBezTo>
                      <a:pt x="1232" y="40"/>
                      <a:pt x="1232" y="40"/>
                      <a:pt x="1232" y="40"/>
                    </a:cubicBezTo>
                    <a:cubicBezTo>
                      <a:pt x="1232" y="39"/>
                      <a:pt x="1232" y="39"/>
                      <a:pt x="1232" y="39"/>
                    </a:cubicBezTo>
                    <a:cubicBezTo>
                      <a:pt x="1231" y="37"/>
                      <a:pt x="1231" y="37"/>
                      <a:pt x="1231" y="37"/>
                    </a:cubicBezTo>
                    <a:cubicBezTo>
                      <a:pt x="1230" y="36"/>
                      <a:pt x="1230" y="36"/>
                      <a:pt x="1230" y="36"/>
                    </a:cubicBezTo>
                    <a:cubicBezTo>
                      <a:pt x="1229" y="34"/>
                      <a:pt x="1229" y="34"/>
                      <a:pt x="1229" y="34"/>
                    </a:cubicBezTo>
                    <a:cubicBezTo>
                      <a:pt x="1227" y="33"/>
                      <a:pt x="1227" y="33"/>
                      <a:pt x="1227" y="33"/>
                    </a:cubicBezTo>
                    <a:cubicBezTo>
                      <a:pt x="1224" y="29"/>
                      <a:pt x="1224" y="29"/>
                      <a:pt x="1224" y="29"/>
                    </a:cubicBezTo>
                    <a:cubicBezTo>
                      <a:pt x="1223" y="28"/>
                      <a:pt x="1223" y="28"/>
                      <a:pt x="1223" y="28"/>
                    </a:cubicBezTo>
                    <a:cubicBezTo>
                      <a:pt x="1223" y="27"/>
                      <a:pt x="1223" y="27"/>
                      <a:pt x="1223" y="27"/>
                    </a:cubicBezTo>
                    <a:cubicBezTo>
                      <a:pt x="1222" y="26"/>
                      <a:pt x="1222" y="26"/>
                      <a:pt x="1222" y="26"/>
                    </a:cubicBezTo>
                    <a:cubicBezTo>
                      <a:pt x="1219" y="25"/>
                      <a:pt x="1219" y="25"/>
                      <a:pt x="1219" y="25"/>
                    </a:cubicBezTo>
                    <a:cubicBezTo>
                      <a:pt x="1217" y="24"/>
                      <a:pt x="1217" y="24"/>
                      <a:pt x="1217" y="24"/>
                    </a:cubicBezTo>
                    <a:cubicBezTo>
                      <a:pt x="1214" y="23"/>
                      <a:pt x="1214" y="23"/>
                      <a:pt x="1214" y="23"/>
                    </a:cubicBezTo>
                    <a:cubicBezTo>
                      <a:pt x="1212" y="24"/>
                      <a:pt x="1212" y="24"/>
                      <a:pt x="1212" y="24"/>
                    </a:cubicBezTo>
                    <a:cubicBezTo>
                      <a:pt x="1212" y="24"/>
                      <a:pt x="1212" y="24"/>
                      <a:pt x="1212" y="24"/>
                    </a:cubicBezTo>
                    <a:cubicBezTo>
                      <a:pt x="1211" y="23"/>
                      <a:pt x="1211" y="23"/>
                      <a:pt x="1211" y="23"/>
                    </a:cubicBezTo>
                    <a:cubicBezTo>
                      <a:pt x="1208" y="23"/>
                      <a:pt x="1208" y="23"/>
                      <a:pt x="1208" y="23"/>
                    </a:cubicBezTo>
                    <a:cubicBezTo>
                      <a:pt x="1208" y="23"/>
                      <a:pt x="1208" y="23"/>
                      <a:pt x="1208" y="23"/>
                    </a:cubicBezTo>
                    <a:cubicBezTo>
                      <a:pt x="1204" y="22"/>
                      <a:pt x="1204" y="22"/>
                      <a:pt x="1204" y="22"/>
                    </a:cubicBezTo>
                    <a:cubicBezTo>
                      <a:pt x="1203" y="23"/>
                      <a:pt x="1203" y="23"/>
                      <a:pt x="1203" y="23"/>
                    </a:cubicBezTo>
                    <a:cubicBezTo>
                      <a:pt x="1203" y="24"/>
                      <a:pt x="1203" y="24"/>
                      <a:pt x="1203" y="24"/>
                    </a:cubicBezTo>
                    <a:cubicBezTo>
                      <a:pt x="1202" y="22"/>
                      <a:pt x="1202" y="22"/>
                      <a:pt x="1202" y="22"/>
                    </a:cubicBezTo>
                    <a:cubicBezTo>
                      <a:pt x="1199" y="22"/>
                      <a:pt x="1199" y="22"/>
                      <a:pt x="1199" y="22"/>
                    </a:cubicBezTo>
                    <a:cubicBezTo>
                      <a:pt x="1199" y="23"/>
                      <a:pt x="1199" y="23"/>
                      <a:pt x="1199" y="23"/>
                    </a:cubicBezTo>
                    <a:cubicBezTo>
                      <a:pt x="1194" y="22"/>
                      <a:pt x="1194" y="22"/>
                      <a:pt x="1194" y="22"/>
                    </a:cubicBezTo>
                    <a:cubicBezTo>
                      <a:pt x="1192" y="23"/>
                      <a:pt x="1192" y="23"/>
                      <a:pt x="1192" y="23"/>
                    </a:cubicBezTo>
                    <a:cubicBezTo>
                      <a:pt x="1191" y="22"/>
                      <a:pt x="1191" y="22"/>
                      <a:pt x="1191" y="22"/>
                    </a:cubicBezTo>
                    <a:cubicBezTo>
                      <a:pt x="1191" y="21"/>
                      <a:pt x="1191" y="21"/>
                      <a:pt x="1191" y="21"/>
                    </a:cubicBezTo>
                    <a:cubicBezTo>
                      <a:pt x="1188" y="21"/>
                      <a:pt x="1188" y="21"/>
                      <a:pt x="1188" y="21"/>
                    </a:cubicBezTo>
                    <a:cubicBezTo>
                      <a:pt x="1187" y="21"/>
                      <a:pt x="1187" y="21"/>
                      <a:pt x="1187" y="21"/>
                    </a:cubicBezTo>
                    <a:cubicBezTo>
                      <a:pt x="1186" y="21"/>
                      <a:pt x="1186" y="21"/>
                      <a:pt x="1186" y="21"/>
                    </a:cubicBezTo>
                    <a:cubicBezTo>
                      <a:pt x="1184" y="20"/>
                      <a:pt x="1184" y="20"/>
                      <a:pt x="1184" y="20"/>
                    </a:cubicBezTo>
                    <a:cubicBezTo>
                      <a:pt x="1182" y="21"/>
                      <a:pt x="1182" y="21"/>
                      <a:pt x="1182" y="21"/>
                    </a:cubicBezTo>
                    <a:cubicBezTo>
                      <a:pt x="1183" y="22"/>
                      <a:pt x="1183" y="22"/>
                      <a:pt x="1183" y="22"/>
                    </a:cubicBezTo>
                    <a:cubicBezTo>
                      <a:pt x="1181" y="21"/>
                      <a:pt x="1181" y="21"/>
                      <a:pt x="1181" y="21"/>
                    </a:cubicBezTo>
                    <a:cubicBezTo>
                      <a:pt x="1179" y="22"/>
                      <a:pt x="1179" y="22"/>
                      <a:pt x="1179" y="22"/>
                    </a:cubicBezTo>
                    <a:cubicBezTo>
                      <a:pt x="1179" y="23"/>
                      <a:pt x="1179" y="23"/>
                      <a:pt x="1179" y="23"/>
                    </a:cubicBezTo>
                    <a:cubicBezTo>
                      <a:pt x="1177" y="23"/>
                      <a:pt x="1177" y="23"/>
                      <a:pt x="1177" y="23"/>
                    </a:cubicBezTo>
                    <a:cubicBezTo>
                      <a:pt x="1177" y="22"/>
                      <a:pt x="1177" y="22"/>
                      <a:pt x="1177" y="22"/>
                    </a:cubicBezTo>
                    <a:cubicBezTo>
                      <a:pt x="1173" y="19"/>
                      <a:pt x="1173" y="19"/>
                      <a:pt x="1173" y="19"/>
                    </a:cubicBezTo>
                    <a:cubicBezTo>
                      <a:pt x="1167" y="18"/>
                      <a:pt x="1167" y="18"/>
                      <a:pt x="1167" y="18"/>
                    </a:cubicBezTo>
                    <a:cubicBezTo>
                      <a:pt x="1165" y="19"/>
                      <a:pt x="1165" y="19"/>
                      <a:pt x="1165" y="19"/>
                    </a:cubicBezTo>
                    <a:cubicBezTo>
                      <a:pt x="1166" y="18"/>
                      <a:pt x="1166" y="18"/>
                      <a:pt x="1166" y="18"/>
                    </a:cubicBezTo>
                    <a:cubicBezTo>
                      <a:pt x="1164" y="17"/>
                      <a:pt x="1164" y="17"/>
                      <a:pt x="1164" y="17"/>
                    </a:cubicBezTo>
                    <a:cubicBezTo>
                      <a:pt x="1161" y="17"/>
                      <a:pt x="1161" y="17"/>
                      <a:pt x="1161" y="17"/>
                    </a:cubicBezTo>
                    <a:cubicBezTo>
                      <a:pt x="1161" y="17"/>
                      <a:pt x="1161" y="17"/>
                      <a:pt x="1161" y="17"/>
                    </a:cubicBezTo>
                    <a:cubicBezTo>
                      <a:pt x="1160" y="17"/>
                      <a:pt x="1160" y="17"/>
                      <a:pt x="1160" y="17"/>
                    </a:cubicBezTo>
                    <a:cubicBezTo>
                      <a:pt x="1156" y="16"/>
                      <a:pt x="1156" y="16"/>
                      <a:pt x="1156" y="16"/>
                    </a:cubicBezTo>
                    <a:cubicBezTo>
                      <a:pt x="1155" y="16"/>
                      <a:pt x="1155" y="16"/>
                      <a:pt x="1155" y="16"/>
                    </a:cubicBezTo>
                    <a:cubicBezTo>
                      <a:pt x="1153" y="16"/>
                      <a:pt x="1153" y="16"/>
                      <a:pt x="1153" y="16"/>
                    </a:cubicBezTo>
                    <a:cubicBezTo>
                      <a:pt x="1152" y="17"/>
                      <a:pt x="1152" y="17"/>
                      <a:pt x="1152" y="17"/>
                    </a:cubicBezTo>
                    <a:cubicBezTo>
                      <a:pt x="1151" y="16"/>
                      <a:pt x="1151" y="16"/>
                      <a:pt x="1151" y="16"/>
                    </a:cubicBezTo>
                    <a:cubicBezTo>
                      <a:pt x="1151" y="15"/>
                      <a:pt x="1151" y="15"/>
                      <a:pt x="1151" y="15"/>
                    </a:cubicBezTo>
                    <a:cubicBezTo>
                      <a:pt x="1149" y="16"/>
                      <a:pt x="1149" y="16"/>
                      <a:pt x="1149" y="16"/>
                    </a:cubicBezTo>
                    <a:cubicBezTo>
                      <a:pt x="1146" y="16"/>
                      <a:pt x="1146" y="16"/>
                      <a:pt x="1146" y="16"/>
                    </a:cubicBezTo>
                    <a:cubicBezTo>
                      <a:pt x="1145" y="15"/>
                      <a:pt x="1145" y="15"/>
                      <a:pt x="1145" y="15"/>
                    </a:cubicBezTo>
                    <a:cubicBezTo>
                      <a:pt x="1142" y="15"/>
                      <a:pt x="1142" y="15"/>
                      <a:pt x="1142" y="15"/>
                    </a:cubicBezTo>
                    <a:cubicBezTo>
                      <a:pt x="1141" y="15"/>
                      <a:pt x="1141" y="15"/>
                      <a:pt x="1141" y="15"/>
                    </a:cubicBezTo>
                    <a:cubicBezTo>
                      <a:pt x="1140" y="16"/>
                      <a:pt x="1140" y="16"/>
                      <a:pt x="1140" y="16"/>
                    </a:cubicBezTo>
                    <a:cubicBezTo>
                      <a:pt x="1140" y="16"/>
                      <a:pt x="1140" y="16"/>
                      <a:pt x="1140" y="16"/>
                    </a:cubicBezTo>
                    <a:cubicBezTo>
                      <a:pt x="1133" y="18"/>
                      <a:pt x="1133" y="18"/>
                      <a:pt x="1133" y="18"/>
                    </a:cubicBezTo>
                    <a:cubicBezTo>
                      <a:pt x="1133" y="19"/>
                      <a:pt x="1133" y="19"/>
                      <a:pt x="1133" y="19"/>
                    </a:cubicBezTo>
                    <a:cubicBezTo>
                      <a:pt x="1131" y="18"/>
                      <a:pt x="1131" y="18"/>
                      <a:pt x="1131" y="18"/>
                    </a:cubicBezTo>
                    <a:cubicBezTo>
                      <a:pt x="1131" y="20"/>
                      <a:pt x="1131" y="20"/>
                      <a:pt x="1131" y="20"/>
                    </a:cubicBezTo>
                    <a:cubicBezTo>
                      <a:pt x="1130" y="19"/>
                      <a:pt x="1130" y="19"/>
                      <a:pt x="1130" y="19"/>
                    </a:cubicBezTo>
                    <a:cubicBezTo>
                      <a:pt x="1127" y="19"/>
                      <a:pt x="1127" y="19"/>
                      <a:pt x="1127" y="19"/>
                    </a:cubicBezTo>
                    <a:cubicBezTo>
                      <a:pt x="1127" y="21"/>
                      <a:pt x="1127" y="21"/>
                      <a:pt x="1127" y="21"/>
                    </a:cubicBezTo>
                    <a:cubicBezTo>
                      <a:pt x="1127" y="21"/>
                      <a:pt x="1127" y="21"/>
                      <a:pt x="1127" y="21"/>
                    </a:cubicBezTo>
                    <a:cubicBezTo>
                      <a:pt x="1126" y="21"/>
                      <a:pt x="1126" y="21"/>
                      <a:pt x="1126" y="21"/>
                    </a:cubicBezTo>
                    <a:cubicBezTo>
                      <a:pt x="1124" y="20"/>
                      <a:pt x="1124" y="20"/>
                      <a:pt x="1124" y="20"/>
                    </a:cubicBezTo>
                    <a:cubicBezTo>
                      <a:pt x="1121" y="21"/>
                      <a:pt x="1121" y="21"/>
                      <a:pt x="1121" y="21"/>
                    </a:cubicBezTo>
                    <a:cubicBezTo>
                      <a:pt x="1121" y="22"/>
                      <a:pt x="1121" y="22"/>
                      <a:pt x="1121" y="22"/>
                    </a:cubicBezTo>
                    <a:cubicBezTo>
                      <a:pt x="1118" y="22"/>
                      <a:pt x="1118" y="22"/>
                      <a:pt x="1118" y="22"/>
                    </a:cubicBezTo>
                    <a:cubicBezTo>
                      <a:pt x="1114" y="22"/>
                      <a:pt x="1114" y="22"/>
                      <a:pt x="1114" y="22"/>
                    </a:cubicBezTo>
                    <a:cubicBezTo>
                      <a:pt x="1113" y="21"/>
                      <a:pt x="1113" y="21"/>
                      <a:pt x="1113" y="21"/>
                    </a:cubicBezTo>
                    <a:cubicBezTo>
                      <a:pt x="1110" y="22"/>
                      <a:pt x="1110" y="22"/>
                      <a:pt x="1110" y="22"/>
                    </a:cubicBezTo>
                    <a:cubicBezTo>
                      <a:pt x="1109" y="23"/>
                      <a:pt x="1109" y="23"/>
                      <a:pt x="1109" y="23"/>
                    </a:cubicBezTo>
                    <a:cubicBezTo>
                      <a:pt x="1111" y="25"/>
                      <a:pt x="1111" y="25"/>
                      <a:pt x="1111" y="25"/>
                    </a:cubicBezTo>
                    <a:cubicBezTo>
                      <a:pt x="1112" y="27"/>
                      <a:pt x="1112" y="27"/>
                      <a:pt x="1112" y="27"/>
                    </a:cubicBezTo>
                    <a:cubicBezTo>
                      <a:pt x="1113" y="28"/>
                      <a:pt x="1113" y="28"/>
                      <a:pt x="1113" y="28"/>
                    </a:cubicBezTo>
                    <a:cubicBezTo>
                      <a:pt x="1113" y="29"/>
                      <a:pt x="1113" y="29"/>
                      <a:pt x="1113" y="29"/>
                    </a:cubicBezTo>
                    <a:cubicBezTo>
                      <a:pt x="1114" y="30"/>
                      <a:pt x="1114" y="30"/>
                      <a:pt x="1114" y="30"/>
                    </a:cubicBezTo>
                    <a:cubicBezTo>
                      <a:pt x="1112" y="30"/>
                      <a:pt x="1112" y="30"/>
                      <a:pt x="1112" y="30"/>
                    </a:cubicBezTo>
                    <a:cubicBezTo>
                      <a:pt x="1111" y="32"/>
                      <a:pt x="1111" y="32"/>
                      <a:pt x="1111" y="32"/>
                    </a:cubicBezTo>
                    <a:cubicBezTo>
                      <a:pt x="1112" y="33"/>
                      <a:pt x="1112" y="33"/>
                      <a:pt x="1112" y="33"/>
                    </a:cubicBezTo>
                    <a:cubicBezTo>
                      <a:pt x="1114" y="32"/>
                      <a:pt x="1114" y="32"/>
                      <a:pt x="1114" y="32"/>
                    </a:cubicBezTo>
                    <a:cubicBezTo>
                      <a:pt x="1114" y="30"/>
                      <a:pt x="1114" y="30"/>
                      <a:pt x="1114" y="30"/>
                    </a:cubicBezTo>
                    <a:cubicBezTo>
                      <a:pt x="1114" y="31"/>
                      <a:pt x="1114" y="31"/>
                      <a:pt x="1114" y="31"/>
                    </a:cubicBezTo>
                    <a:cubicBezTo>
                      <a:pt x="1114" y="32"/>
                      <a:pt x="1114" y="32"/>
                      <a:pt x="1114" y="32"/>
                    </a:cubicBezTo>
                    <a:cubicBezTo>
                      <a:pt x="1114" y="34"/>
                      <a:pt x="1114" y="34"/>
                      <a:pt x="1114" y="34"/>
                    </a:cubicBezTo>
                    <a:cubicBezTo>
                      <a:pt x="1116" y="34"/>
                      <a:pt x="1116" y="34"/>
                      <a:pt x="1116" y="34"/>
                    </a:cubicBezTo>
                    <a:cubicBezTo>
                      <a:pt x="1117" y="33"/>
                      <a:pt x="1117" y="33"/>
                      <a:pt x="1117" y="33"/>
                    </a:cubicBezTo>
                    <a:cubicBezTo>
                      <a:pt x="1119" y="34"/>
                      <a:pt x="1119" y="34"/>
                      <a:pt x="1119" y="34"/>
                    </a:cubicBezTo>
                    <a:cubicBezTo>
                      <a:pt x="1120" y="35"/>
                      <a:pt x="1120" y="35"/>
                      <a:pt x="1120" y="35"/>
                    </a:cubicBezTo>
                    <a:cubicBezTo>
                      <a:pt x="1121" y="36"/>
                      <a:pt x="1121" y="36"/>
                      <a:pt x="1121" y="36"/>
                    </a:cubicBezTo>
                    <a:cubicBezTo>
                      <a:pt x="1123" y="38"/>
                      <a:pt x="1123" y="38"/>
                      <a:pt x="1123" y="38"/>
                    </a:cubicBezTo>
                    <a:cubicBezTo>
                      <a:pt x="1124" y="41"/>
                      <a:pt x="1124" y="41"/>
                      <a:pt x="1124" y="41"/>
                    </a:cubicBezTo>
                    <a:cubicBezTo>
                      <a:pt x="1126" y="41"/>
                      <a:pt x="1126" y="41"/>
                      <a:pt x="1126" y="41"/>
                    </a:cubicBezTo>
                    <a:cubicBezTo>
                      <a:pt x="1127" y="43"/>
                      <a:pt x="1127" y="43"/>
                      <a:pt x="1127" y="43"/>
                    </a:cubicBezTo>
                    <a:cubicBezTo>
                      <a:pt x="1127" y="44"/>
                      <a:pt x="1127" y="44"/>
                      <a:pt x="1127" y="44"/>
                    </a:cubicBezTo>
                    <a:cubicBezTo>
                      <a:pt x="1127" y="44"/>
                      <a:pt x="1127" y="44"/>
                      <a:pt x="1127" y="44"/>
                    </a:cubicBezTo>
                    <a:cubicBezTo>
                      <a:pt x="1127" y="45"/>
                      <a:pt x="1127" y="45"/>
                      <a:pt x="1127" y="45"/>
                    </a:cubicBezTo>
                    <a:cubicBezTo>
                      <a:pt x="1128" y="46"/>
                      <a:pt x="1128" y="46"/>
                      <a:pt x="1128" y="46"/>
                    </a:cubicBezTo>
                    <a:cubicBezTo>
                      <a:pt x="1127" y="46"/>
                      <a:pt x="1127" y="46"/>
                      <a:pt x="1127" y="46"/>
                    </a:cubicBezTo>
                    <a:cubicBezTo>
                      <a:pt x="1124" y="48"/>
                      <a:pt x="1124" y="48"/>
                      <a:pt x="1124" y="48"/>
                    </a:cubicBezTo>
                    <a:cubicBezTo>
                      <a:pt x="1125" y="48"/>
                      <a:pt x="1125" y="48"/>
                      <a:pt x="1125" y="48"/>
                    </a:cubicBezTo>
                    <a:cubicBezTo>
                      <a:pt x="1123" y="49"/>
                      <a:pt x="1123" y="49"/>
                      <a:pt x="1123" y="49"/>
                    </a:cubicBezTo>
                    <a:cubicBezTo>
                      <a:pt x="1122" y="49"/>
                      <a:pt x="1122" y="49"/>
                      <a:pt x="1122" y="49"/>
                    </a:cubicBezTo>
                    <a:cubicBezTo>
                      <a:pt x="1120" y="49"/>
                      <a:pt x="1120" y="49"/>
                      <a:pt x="1120" y="49"/>
                    </a:cubicBezTo>
                    <a:cubicBezTo>
                      <a:pt x="1120" y="49"/>
                      <a:pt x="1120" y="49"/>
                      <a:pt x="1120" y="49"/>
                    </a:cubicBezTo>
                    <a:cubicBezTo>
                      <a:pt x="1120" y="47"/>
                      <a:pt x="1120" y="47"/>
                      <a:pt x="1120" y="47"/>
                    </a:cubicBezTo>
                    <a:cubicBezTo>
                      <a:pt x="1117" y="43"/>
                      <a:pt x="1117" y="43"/>
                      <a:pt x="1117" y="43"/>
                    </a:cubicBezTo>
                    <a:cubicBezTo>
                      <a:pt x="1115" y="43"/>
                      <a:pt x="1115" y="43"/>
                      <a:pt x="1115" y="43"/>
                    </a:cubicBezTo>
                    <a:cubicBezTo>
                      <a:pt x="1115" y="44"/>
                      <a:pt x="1115" y="44"/>
                      <a:pt x="1115" y="44"/>
                    </a:cubicBezTo>
                    <a:cubicBezTo>
                      <a:pt x="1111" y="43"/>
                      <a:pt x="1111" y="43"/>
                      <a:pt x="1111" y="43"/>
                    </a:cubicBezTo>
                    <a:cubicBezTo>
                      <a:pt x="1109" y="43"/>
                      <a:pt x="1109" y="43"/>
                      <a:pt x="1109" y="43"/>
                    </a:cubicBezTo>
                    <a:cubicBezTo>
                      <a:pt x="1108" y="43"/>
                      <a:pt x="1108" y="43"/>
                      <a:pt x="1108" y="43"/>
                    </a:cubicBezTo>
                    <a:cubicBezTo>
                      <a:pt x="1106" y="41"/>
                      <a:pt x="1106" y="41"/>
                      <a:pt x="1106" y="41"/>
                    </a:cubicBezTo>
                    <a:cubicBezTo>
                      <a:pt x="1107" y="39"/>
                      <a:pt x="1107" y="39"/>
                      <a:pt x="1107" y="39"/>
                    </a:cubicBezTo>
                    <a:cubicBezTo>
                      <a:pt x="1105" y="37"/>
                      <a:pt x="1105" y="37"/>
                      <a:pt x="1105" y="37"/>
                    </a:cubicBezTo>
                    <a:cubicBezTo>
                      <a:pt x="1103" y="37"/>
                      <a:pt x="1103" y="37"/>
                      <a:pt x="1103" y="37"/>
                    </a:cubicBezTo>
                    <a:cubicBezTo>
                      <a:pt x="1103" y="36"/>
                      <a:pt x="1103" y="36"/>
                      <a:pt x="1103" y="36"/>
                    </a:cubicBezTo>
                    <a:cubicBezTo>
                      <a:pt x="1103" y="36"/>
                      <a:pt x="1103" y="36"/>
                      <a:pt x="1103" y="36"/>
                    </a:cubicBezTo>
                    <a:cubicBezTo>
                      <a:pt x="1105" y="37"/>
                      <a:pt x="1105" y="37"/>
                      <a:pt x="1105" y="37"/>
                    </a:cubicBezTo>
                    <a:cubicBezTo>
                      <a:pt x="1107" y="37"/>
                      <a:pt x="1107" y="37"/>
                      <a:pt x="1107" y="37"/>
                    </a:cubicBezTo>
                    <a:cubicBezTo>
                      <a:pt x="1108" y="35"/>
                      <a:pt x="1108" y="35"/>
                      <a:pt x="1108" y="35"/>
                    </a:cubicBezTo>
                    <a:cubicBezTo>
                      <a:pt x="1108" y="33"/>
                      <a:pt x="1108" y="33"/>
                      <a:pt x="1108" y="33"/>
                    </a:cubicBezTo>
                    <a:cubicBezTo>
                      <a:pt x="1107" y="32"/>
                      <a:pt x="1107" y="32"/>
                      <a:pt x="1107" y="32"/>
                    </a:cubicBezTo>
                    <a:cubicBezTo>
                      <a:pt x="1107" y="32"/>
                      <a:pt x="1107" y="32"/>
                      <a:pt x="1107" y="32"/>
                    </a:cubicBezTo>
                    <a:cubicBezTo>
                      <a:pt x="1106" y="30"/>
                      <a:pt x="1106" y="30"/>
                      <a:pt x="1106" y="30"/>
                    </a:cubicBezTo>
                    <a:cubicBezTo>
                      <a:pt x="1104" y="28"/>
                      <a:pt x="1104" y="28"/>
                      <a:pt x="1104" y="28"/>
                    </a:cubicBezTo>
                    <a:cubicBezTo>
                      <a:pt x="1103" y="29"/>
                      <a:pt x="1103" y="29"/>
                      <a:pt x="1103" y="29"/>
                    </a:cubicBezTo>
                    <a:cubicBezTo>
                      <a:pt x="1103" y="29"/>
                      <a:pt x="1103" y="29"/>
                      <a:pt x="1103" y="29"/>
                    </a:cubicBezTo>
                    <a:cubicBezTo>
                      <a:pt x="1102" y="28"/>
                      <a:pt x="1102" y="28"/>
                      <a:pt x="1102" y="28"/>
                    </a:cubicBezTo>
                    <a:cubicBezTo>
                      <a:pt x="1099" y="28"/>
                      <a:pt x="1099" y="28"/>
                      <a:pt x="1099" y="28"/>
                    </a:cubicBezTo>
                    <a:cubicBezTo>
                      <a:pt x="1099" y="29"/>
                      <a:pt x="1099" y="29"/>
                      <a:pt x="1099" y="29"/>
                    </a:cubicBezTo>
                    <a:cubicBezTo>
                      <a:pt x="1098" y="29"/>
                      <a:pt x="1098" y="29"/>
                      <a:pt x="1098" y="29"/>
                    </a:cubicBezTo>
                    <a:cubicBezTo>
                      <a:pt x="1098" y="30"/>
                      <a:pt x="1098" y="30"/>
                      <a:pt x="1098" y="30"/>
                    </a:cubicBezTo>
                    <a:cubicBezTo>
                      <a:pt x="1097" y="30"/>
                      <a:pt x="1097" y="30"/>
                      <a:pt x="1097" y="30"/>
                    </a:cubicBezTo>
                    <a:cubicBezTo>
                      <a:pt x="1097" y="31"/>
                      <a:pt x="1097" y="31"/>
                      <a:pt x="1097" y="31"/>
                    </a:cubicBezTo>
                    <a:cubicBezTo>
                      <a:pt x="1097" y="34"/>
                      <a:pt x="1097" y="34"/>
                      <a:pt x="1097" y="34"/>
                    </a:cubicBezTo>
                    <a:cubicBezTo>
                      <a:pt x="1098" y="35"/>
                      <a:pt x="1098" y="35"/>
                      <a:pt x="1098" y="35"/>
                    </a:cubicBezTo>
                    <a:cubicBezTo>
                      <a:pt x="1098" y="35"/>
                      <a:pt x="1098" y="35"/>
                      <a:pt x="1098" y="35"/>
                    </a:cubicBezTo>
                    <a:cubicBezTo>
                      <a:pt x="1098" y="35"/>
                      <a:pt x="1098" y="35"/>
                      <a:pt x="1098" y="35"/>
                    </a:cubicBezTo>
                    <a:cubicBezTo>
                      <a:pt x="1098" y="37"/>
                      <a:pt x="1098" y="37"/>
                      <a:pt x="1098" y="37"/>
                    </a:cubicBezTo>
                    <a:cubicBezTo>
                      <a:pt x="1098" y="39"/>
                      <a:pt x="1098" y="39"/>
                      <a:pt x="1098" y="39"/>
                    </a:cubicBezTo>
                    <a:cubicBezTo>
                      <a:pt x="1098" y="40"/>
                      <a:pt x="1098" y="40"/>
                      <a:pt x="1098" y="40"/>
                    </a:cubicBezTo>
                    <a:cubicBezTo>
                      <a:pt x="1096" y="42"/>
                      <a:pt x="1096" y="42"/>
                      <a:pt x="1096" y="42"/>
                    </a:cubicBezTo>
                    <a:cubicBezTo>
                      <a:pt x="1096" y="43"/>
                      <a:pt x="1096" y="43"/>
                      <a:pt x="1096" y="43"/>
                    </a:cubicBezTo>
                    <a:cubicBezTo>
                      <a:pt x="1096" y="43"/>
                      <a:pt x="1096" y="43"/>
                      <a:pt x="1096" y="43"/>
                    </a:cubicBezTo>
                    <a:cubicBezTo>
                      <a:pt x="1095" y="41"/>
                      <a:pt x="1095" y="41"/>
                      <a:pt x="1095" y="41"/>
                    </a:cubicBezTo>
                    <a:cubicBezTo>
                      <a:pt x="1094" y="41"/>
                      <a:pt x="1094" y="41"/>
                      <a:pt x="1094" y="41"/>
                    </a:cubicBezTo>
                    <a:cubicBezTo>
                      <a:pt x="1093" y="42"/>
                      <a:pt x="1093" y="42"/>
                      <a:pt x="1093" y="42"/>
                    </a:cubicBezTo>
                    <a:cubicBezTo>
                      <a:pt x="1090" y="42"/>
                      <a:pt x="1090" y="42"/>
                      <a:pt x="1090" y="42"/>
                    </a:cubicBezTo>
                    <a:cubicBezTo>
                      <a:pt x="1087" y="43"/>
                      <a:pt x="1087" y="43"/>
                      <a:pt x="1087" y="43"/>
                    </a:cubicBezTo>
                    <a:cubicBezTo>
                      <a:pt x="1086" y="43"/>
                      <a:pt x="1086" y="43"/>
                      <a:pt x="1086" y="43"/>
                    </a:cubicBezTo>
                    <a:cubicBezTo>
                      <a:pt x="1084" y="44"/>
                      <a:pt x="1084" y="44"/>
                      <a:pt x="1084" y="44"/>
                    </a:cubicBezTo>
                    <a:cubicBezTo>
                      <a:pt x="1082" y="45"/>
                      <a:pt x="1082" y="45"/>
                      <a:pt x="1082" y="45"/>
                    </a:cubicBezTo>
                    <a:cubicBezTo>
                      <a:pt x="1081" y="44"/>
                      <a:pt x="1081" y="44"/>
                      <a:pt x="1081" y="44"/>
                    </a:cubicBezTo>
                    <a:cubicBezTo>
                      <a:pt x="1079" y="43"/>
                      <a:pt x="1079" y="43"/>
                      <a:pt x="1079" y="43"/>
                    </a:cubicBezTo>
                    <a:cubicBezTo>
                      <a:pt x="1078" y="43"/>
                      <a:pt x="1078" y="43"/>
                      <a:pt x="1078" y="43"/>
                    </a:cubicBezTo>
                    <a:cubicBezTo>
                      <a:pt x="1077" y="44"/>
                      <a:pt x="1077" y="44"/>
                      <a:pt x="1077" y="44"/>
                    </a:cubicBezTo>
                    <a:cubicBezTo>
                      <a:pt x="1077" y="45"/>
                      <a:pt x="1077" y="45"/>
                      <a:pt x="1077" y="45"/>
                    </a:cubicBezTo>
                    <a:cubicBezTo>
                      <a:pt x="1075" y="46"/>
                      <a:pt x="1075" y="46"/>
                      <a:pt x="1075" y="46"/>
                    </a:cubicBezTo>
                    <a:cubicBezTo>
                      <a:pt x="1074" y="47"/>
                      <a:pt x="1074" y="47"/>
                      <a:pt x="1074" y="47"/>
                    </a:cubicBezTo>
                    <a:cubicBezTo>
                      <a:pt x="1071" y="47"/>
                      <a:pt x="1071" y="47"/>
                      <a:pt x="1071" y="47"/>
                    </a:cubicBezTo>
                    <a:cubicBezTo>
                      <a:pt x="1069" y="49"/>
                      <a:pt x="1069" y="49"/>
                      <a:pt x="1069" y="49"/>
                    </a:cubicBezTo>
                    <a:cubicBezTo>
                      <a:pt x="1069" y="49"/>
                      <a:pt x="1069" y="49"/>
                      <a:pt x="1069" y="49"/>
                    </a:cubicBezTo>
                    <a:cubicBezTo>
                      <a:pt x="1067" y="48"/>
                      <a:pt x="1067" y="48"/>
                      <a:pt x="1067" y="48"/>
                    </a:cubicBezTo>
                    <a:cubicBezTo>
                      <a:pt x="1067" y="50"/>
                      <a:pt x="1067" y="50"/>
                      <a:pt x="1067" y="50"/>
                    </a:cubicBezTo>
                    <a:cubicBezTo>
                      <a:pt x="1067" y="50"/>
                      <a:pt x="1067" y="50"/>
                      <a:pt x="1067" y="50"/>
                    </a:cubicBezTo>
                    <a:cubicBezTo>
                      <a:pt x="1065" y="50"/>
                      <a:pt x="1065" y="50"/>
                      <a:pt x="1065" y="50"/>
                    </a:cubicBezTo>
                    <a:cubicBezTo>
                      <a:pt x="1065" y="52"/>
                      <a:pt x="1065" y="52"/>
                      <a:pt x="1065" y="52"/>
                    </a:cubicBezTo>
                    <a:cubicBezTo>
                      <a:pt x="1066" y="52"/>
                      <a:pt x="1066" y="52"/>
                      <a:pt x="1066" y="52"/>
                    </a:cubicBezTo>
                    <a:cubicBezTo>
                      <a:pt x="1065" y="52"/>
                      <a:pt x="1065" y="52"/>
                      <a:pt x="1065" y="52"/>
                    </a:cubicBezTo>
                    <a:cubicBezTo>
                      <a:pt x="1065" y="53"/>
                      <a:pt x="1065" y="53"/>
                      <a:pt x="1065" y="53"/>
                    </a:cubicBezTo>
                    <a:cubicBezTo>
                      <a:pt x="1064" y="52"/>
                      <a:pt x="1064" y="52"/>
                      <a:pt x="1064" y="52"/>
                    </a:cubicBezTo>
                    <a:cubicBezTo>
                      <a:pt x="1063" y="51"/>
                      <a:pt x="1063" y="51"/>
                      <a:pt x="1063" y="51"/>
                    </a:cubicBezTo>
                    <a:cubicBezTo>
                      <a:pt x="1062" y="52"/>
                      <a:pt x="1062" y="52"/>
                      <a:pt x="1062" y="52"/>
                    </a:cubicBezTo>
                    <a:cubicBezTo>
                      <a:pt x="1061" y="52"/>
                      <a:pt x="1061" y="52"/>
                      <a:pt x="1061" y="52"/>
                    </a:cubicBezTo>
                    <a:cubicBezTo>
                      <a:pt x="1061" y="52"/>
                      <a:pt x="1061" y="52"/>
                      <a:pt x="1061" y="52"/>
                    </a:cubicBezTo>
                    <a:cubicBezTo>
                      <a:pt x="1059" y="52"/>
                      <a:pt x="1059" y="52"/>
                      <a:pt x="1059" y="52"/>
                    </a:cubicBezTo>
                    <a:cubicBezTo>
                      <a:pt x="1059" y="54"/>
                      <a:pt x="1059" y="54"/>
                      <a:pt x="1059" y="54"/>
                    </a:cubicBezTo>
                    <a:cubicBezTo>
                      <a:pt x="1058" y="53"/>
                      <a:pt x="1058" y="53"/>
                      <a:pt x="1058" y="53"/>
                    </a:cubicBezTo>
                    <a:cubicBezTo>
                      <a:pt x="1055" y="53"/>
                      <a:pt x="1055" y="53"/>
                      <a:pt x="1055" y="53"/>
                    </a:cubicBezTo>
                    <a:cubicBezTo>
                      <a:pt x="1055" y="53"/>
                      <a:pt x="1055" y="53"/>
                      <a:pt x="1055" y="53"/>
                    </a:cubicBezTo>
                    <a:cubicBezTo>
                      <a:pt x="1055" y="53"/>
                      <a:pt x="1055" y="53"/>
                      <a:pt x="1055" y="53"/>
                    </a:cubicBezTo>
                    <a:cubicBezTo>
                      <a:pt x="1052" y="53"/>
                      <a:pt x="1052" y="53"/>
                      <a:pt x="1052" y="53"/>
                    </a:cubicBezTo>
                    <a:cubicBezTo>
                      <a:pt x="1050" y="55"/>
                      <a:pt x="1050" y="55"/>
                      <a:pt x="1050" y="55"/>
                    </a:cubicBezTo>
                    <a:cubicBezTo>
                      <a:pt x="1051" y="55"/>
                      <a:pt x="1051" y="55"/>
                      <a:pt x="1051" y="55"/>
                    </a:cubicBezTo>
                    <a:cubicBezTo>
                      <a:pt x="1050" y="53"/>
                      <a:pt x="1050" y="53"/>
                      <a:pt x="1050" y="53"/>
                    </a:cubicBezTo>
                    <a:cubicBezTo>
                      <a:pt x="1049" y="50"/>
                      <a:pt x="1049" y="50"/>
                      <a:pt x="1049" y="50"/>
                    </a:cubicBezTo>
                    <a:cubicBezTo>
                      <a:pt x="1049" y="48"/>
                      <a:pt x="1049" y="48"/>
                      <a:pt x="1049" y="48"/>
                    </a:cubicBezTo>
                    <a:cubicBezTo>
                      <a:pt x="1048" y="47"/>
                      <a:pt x="1048" y="47"/>
                      <a:pt x="1048" y="47"/>
                    </a:cubicBezTo>
                    <a:cubicBezTo>
                      <a:pt x="1048" y="46"/>
                      <a:pt x="1048" y="46"/>
                      <a:pt x="1048" y="46"/>
                    </a:cubicBezTo>
                    <a:cubicBezTo>
                      <a:pt x="1047" y="43"/>
                      <a:pt x="1047" y="43"/>
                      <a:pt x="1047" y="43"/>
                    </a:cubicBezTo>
                    <a:cubicBezTo>
                      <a:pt x="1044" y="40"/>
                      <a:pt x="1044" y="40"/>
                      <a:pt x="1044" y="40"/>
                    </a:cubicBezTo>
                    <a:cubicBezTo>
                      <a:pt x="1041" y="39"/>
                      <a:pt x="1041" y="39"/>
                      <a:pt x="1041" y="39"/>
                    </a:cubicBezTo>
                    <a:cubicBezTo>
                      <a:pt x="1038" y="35"/>
                      <a:pt x="1038" y="35"/>
                      <a:pt x="1038" y="35"/>
                    </a:cubicBezTo>
                    <a:cubicBezTo>
                      <a:pt x="1030" y="33"/>
                      <a:pt x="1030" y="33"/>
                      <a:pt x="1030" y="33"/>
                    </a:cubicBezTo>
                    <a:cubicBezTo>
                      <a:pt x="1026" y="33"/>
                      <a:pt x="1026" y="33"/>
                      <a:pt x="1026" y="33"/>
                    </a:cubicBezTo>
                    <a:cubicBezTo>
                      <a:pt x="1024" y="33"/>
                      <a:pt x="1024" y="33"/>
                      <a:pt x="1024" y="33"/>
                    </a:cubicBezTo>
                    <a:cubicBezTo>
                      <a:pt x="1021" y="35"/>
                      <a:pt x="1021" y="35"/>
                      <a:pt x="1021" y="35"/>
                    </a:cubicBezTo>
                    <a:cubicBezTo>
                      <a:pt x="1021" y="36"/>
                      <a:pt x="1021" y="36"/>
                      <a:pt x="1021" y="36"/>
                    </a:cubicBezTo>
                    <a:cubicBezTo>
                      <a:pt x="1019" y="35"/>
                      <a:pt x="1019" y="35"/>
                      <a:pt x="1019" y="35"/>
                    </a:cubicBezTo>
                    <a:cubicBezTo>
                      <a:pt x="1016" y="36"/>
                      <a:pt x="1016" y="36"/>
                      <a:pt x="1016" y="36"/>
                    </a:cubicBezTo>
                    <a:cubicBezTo>
                      <a:pt x="1011" y="39"/>
                      <a:pt x="1011" y="39"/>
                      <a:pt x="1011" y="39"/>
                    </a:cubicBezTo>
                    <a:cubicBezTo>
                      <a:pt x="1009" y="40"/>
                      <a:pt x="1009" y="40"/>
                      <a:pt x="1009" y="40"/>
                    </a:cubicBezTo>
                    <a:cubicBezTo>
                      <a:pt x="1006" y="42"/>
                      <a:pt x="1006" y="42"/>
                      <a:pt x="1006" y="42"/>
                    </a:cubicBezTo>
                    <a:cubicBezTo>
                      <a:pt x="1005" y="43"/>
                      <a:pt x="1005" y="43"/>
                      <a:pt x="1005" y="43"/>
                    </a:cubicBezTo>
                    <a:cubicBezTo>
                      <a:pt x="1002" y="45"/>
                      <a:pt x="1002" y="45"/>
                      <a:pt x="1002" y="45"/>
                    </a:cubicBezTo>
                    <a:cubicBezTo>
                      <a:pt x="1000" y="46"/>
                      <a:pt x="1000" y="46"/>
                      <a:pt x="1000" y="46"/>
                    </a:cubicBezTo>
                    <a:cubicBezTo>
                      <a:pt x="998" y="47"/>
                      <a:pt x="998" y="47"/>
                      <a:pt x="998" y="47"/>
                    </a:cubicBezTo>
                    <a:cubicBezTo>
                      <a:pt x="996" y="48"/>
                      <a:pt x="996" y="48"/>
                      <a:pt x="996" y="48"/>
                    </a:cubicBezTo>
                    <a:cubicBezTo>
                      <a:pt x="994" y="47"/>
                      <a:pt x="994" y="47"/>
                      <a:pt x="994" y="47"/>
                    </a:cubicBezTo>
                    <a:cubicBezTo>
                      <a:pt x="992" y="48"/>
                      <a:pt x="992" y="48"/>
                      <a:pt x="992" y="48"/>
                    </a:cubicBezTo>
                    <a:cubicBezTo>
                      <a:pt x="993" y="47"/>
                      <a:pt x="993" y="47"/>
                      <a:pt x="993" y="47"/>
                    </a:cubicBezTo>
                    <a:cubicBezTo>
                      <a:pt x="994" y="45"/>
                      <a:pt x="994" y="45"/>
                      <a:pt x="994" y="45"/>
                    </a:cubicBezTo>
                    <a:cubicBezTo>
                      <a:pt x="991" y="42"/>
                      <a:pt x="991" y="42"/>
                      <a:pt x="991" y="42"/>
                    </a:cubicBezTo>
                    <a:cubicBezTo>
                      <a:pt x="988" y="41"/>
                      <a:pt x="988" y="41"/>
                      <a:pt x="988" y="41"/>
                    </a:cubicBezTo>
                    <a:cubicBezTo>
                      <a:pt x="984" y="39"/>
                      <a:pt x="984" y="39"/>
                      <a:pt x="984" y="39"/>
                    </a:cubicBezTo>
                    <a:cubicBezTo>
                      <a:pt x="983" y="38"/>
                      <a:pt x="983" y="38"/>
                      <a:pt x="983" y="38"/>
                    </a:cubicBezTo>
                    <a:cubicBezTo>
                      <a:pt x="982" y="39"/>
                      <a:pt x="982" y="39"/>
                      <a:pt x="982" y="39"/>
                    </a:cubicBezTo>
                    <a:cubicBezTo>
                      <a:pt x="980" y="42"/>
                      <a:pt x="980" y="42"/>
                      <a:pt x="980" y="42"/>
                    </a:cubicBezTo>
                    <a:cubicBezTo>
                      <a:pt x="980" y="42"/>
                      <a:pt x="980" y="42"/>
                      <a:pt x="980" y="42"/>
                    </a:cubicBezTo>
                    <a:cubicBezTo>
                      <a:pt x="979" y="43"/>
                      <a:pt x="979" y="43"/>
                      <a:pt x="979" y="43"/>
                    </a:cubicBezTo>
                    <a:cubicBezTo>
                      <a:pt x="978" y="45"/>
                      <a:pt x="978" y="45"/>
                      <a:pt x="978" y="45"/>
                    </a:cubicBezTo>
                    <a:cubicBezTo>
                      <a:pt x="978" y="45"/>
                      <a:pt x="978" y="45"/>
                      <a:pt x="978" y="45"/>
                    </a:cubicBezTo>
                    <a:cubicBezTo>
                      <a:pt x="978" y="45"/>
                      <a:pt x="978" y="45"/>
                      <a:pt x="978" y="45"/>
                    </a:cubicBezTo>
                    <a:cubicBezTo>
                      <a:pt x="978" y="43"/>
                      <a:pt x="978" y="43"/>
                      <a:pt x="978" y="43"/>
                    </a:cubicBezTo>
                    <a:cubicBezTo>
                      <a:pt x="979" y="42"/>
                      <a:pt x="979" y="42"/>
                      <a:pt x="979" y="42"/>
                    </a:cubicBezTo>
                    <a:cubicBezTo>
                      <a:pt x="978" y="40"/>
                      <a:pt x="978" y="40"/>
                      <a:pt x="978" y="40"/>
                    </a:cubicBezTo>
                    <a:cubicBezTo>
                      <a:pt x="976" y="39"/>
                      <a:pt x="976" y="39"/>
                      <a:pt x="976" y="39"/>
                    </a:cubicBezTo>
                    <a:cubicBezTo>
                      <a:pt x="973" y="41"/>
                      <a:pt x="973" y="41"/>
                      <a:pt x="973" y="41"/>
                    </a:cubicBezTo>
                    <a:cubicBezTo>
                      <a:pt x="974" y="42"/>
                      <a:pt x="974" y="42"/>
                      <a:pt x="974" y="42"/>
                    </a:cubicBezTo>
                    <a:cubicBezTo>
                      <a:pt x="973" y="43"/>
                      <a:pt x="973" y="43"/>
                      <a:pt x="973" y="43"/>
                    </a:cubicBezTo>
                    <a:cubicBezTo>
                      <a:pt x="973" y="42"/>
                      <a:pt x="973" y="42"/>
                      <a:pt x="973" y="42"/>
                    </a:cubicBezTo>
                    <a:cubicBezTo>
                      <a:pt x="973" y="41"/>
                      <a:pt x="973" y="41"/>
                      <a:pt x="973" y="41"/>
                    </a:cubicBezTo>
                    <a:cubicBezTo>
                      <a:pt x="972" y="39"/>
                      <a:pt x="972" y="39"/>
                      <a:pt x="972" y="39"/>
                    </a:cubicBezTo>
                    <a:cubicBezTo>
                      <a:pt x="971" y="36"/>
                      <a:pt x="971" y="36"/>
                      <a:pt x="971" y="36"/>
                    </a:cubicBezTo>
                    <a:cubicBezTo>
                      <a:pt x="969" y="38"/>
                      <a:pt x="969" y="38"/>
                      <a:pt x="969" y="38"/>
                    </a:cubicBezTo>
                    <a:cubicBezTo>
                      <a:pt x="967" y="38"/>
                      <a:pt x="967" y="38"/>
                      <a:pt x="967" y="38"/>
                    </a:cubicBezTo>
                    <a:cubicBezTo>
                      <a:pt x="966" y="39"/>
                      <a:pt x="966" y="39"/>
                      <a:pt x="966" y="39"/>
                    </a:cubicBezTo>
                    <a:cubicBezTo>
                      <a:pt x="966" y="39"/>
                      <a:pt x="966" y="39"/>
                      <a:pt x="966" y="39"/>
                    </a:cubicBezTo>
                    <a:cubicBezTo>
                      <a:pt x="965" y="37"/>
                      <a:pt x="965" y="37"/>
                      <a:pt x="965" y="37"/>
                    </a:cubicBezTo>
                    <a:cubicBezTo>
                      <a:pt x="966" y="35"/>
                      <a:pt x="966" y="35"/>
                      <a:pt x="966" y="35"/>
                    </a:cubicBezTo>
                    <a:cubicBezTo>
                      <a:pt x="965" y="35"/>
                      <a:pt x="965" y="35"/>
                      <a:pt x="965" y="35"/>
                    </a:cubicBezTo>
                    <a:cubicBezTo>
                      <a:pt x="967" y="36"/>
                      <a:pt x="967" y="36"/>
                      <a:pt x="967" y="36"/>
                    </a:cubicBezTo>
                    <a:cubicBezTo>
                      <a:pt x="969" y="35"/>
                      <a:pt x="969" y="35"/>
                      <a:pt x="969" y="35"/>
                    </a:cubicBezTo>
                    <a:cubicBezTo>
                      <a:pt x="970" y="33"/>
                      <a:pt x="970" y="33"/>
                      <a:pt x="970" y="33"/>
                    </a:cubicBezTo>
                    <a:cubicBezTo>
                      <a:pt x="967" y="29"/>
                      <a:pt x="967" y="29"/>
                      <a:pt x="967" y="29"/>
                    </a:cubicBezTo>
                    <a:cubicBezTo>
                      <a:pt x="962" y="27"/>
                      <a:pt x="962" y="27"/>
                      <a:pt x="962" y="27"/>
                    </a:cubicBezTo>
                    <a:cubicBezTo>
                      <a:pt x="957" y="27"/>
                      <a:pt x="957" y="27"/>
                      <a:pt x="957" y="27"/>
                    </a:cubicBezTo>
                    <a:cubicBezTo>
                      <a:pt x="953" y="28"/>
                      <a:pt x="953" y="28"/>
                      <a:pt x="953" y="28"/>
                    </a:cubicBezTo>
                    <a:cubicBezTo>
                      <a:pt x="949" y="29"/>
                      <a:pt x="949" y="29"/>
                      <a:pt x="949" y="29"/>
                    </a:cubicBezTo>
                    <a:cubicBezTo>
                      <a:pt x="946" y="31"/>
                      <a:pt x="946" y="31"/>
                      <a:pt x="946" y="31"/>
                    </a:cubicBezTo>
                    <a:cubicBezTo>
                      <a:pt x="946" y="32"/>
                      <a:pt x="946" y="32"/>
                      <a:pt x="946" y="32"/>
                    </a:cubicBezTo>
                    <a:cubicBezTo>
                      <a:pt x="941" y="31"/>
                      <a:pt x="941" y="31"/>
                      <a:pt x="941" y="31"/>
                    </a:cubicBezTo>
                    <a:cubicBezTo>
                      <a:pt x="939" y="32"/>
                      <a:pt x="939" y="32"/>
                      <a:pt x="939" y="32"/>
                    </a:cubicBezTo>
                    <a:cubicBezTo>
                      <a:pt x="936" y="31"/>
                      <a:pt x="936" y="31"/>
                      <a:pt x="936" y="31"/>
                    </a:cubicBezTo>
                    <a:cubicBezTo>
                      <a:pt x="929" y="32"/>
                      <a:pt x="929" y="32"/>
                      <a:pt x="929" y="32"/>
                    </a:cubicBezTo>
                    <a:cubicBezTo>
                      <a:pt x="928" y="32"/>
                      <a:pt x="928" y="32"/>
                      <a:pt x="928" y="32"/>
                    </a:cubicBezTo>
                    <a:cubicBezTo>
                      <a:pt x="919" y="33"/>
                      <a:pt x="919" y="33"/>
                      <a:pt x="919" y="33"/>
                    </a:cubicBezTo>
                    <a:cubicBezTo>
                      <a:pt x="914" y="33"/>
                      <a:pt x="914" y="33"/>
                      <a:pt x="914" y="33"/>
                    </a:cubicBezTo>
                    <a:cubicBezTo>
                      <a:pt x="911" y="34"/>
                      <a:pt x="911" y="34"/>
                      <a:pt x="911" y="34"/>
                    </a:cubicBezTo>
                    <a:cubicBezTo>
                      <a:pt x="908" y="32"/>
                      <a:pt x="908" y="32"/>
                      <a:pt x="908" y="32"/>
                    </a:cubicBezTo>
                    <a:cubicBezTo>
                      <a:pt x="905" y="33"/>
                      <a:pt x="905" y="33"/>
                      <a:pt x="905" y="33"/>
                    </a:cubicBezTo>
                    <a:cubicBezTo>
                      <a:pt x="902" y="34"/>
                      <a:pt x="902" y="34"/>
                      <a:pt x="902" y="34"/>
                    </a:cubicBezTo>
                    <a:cubicBezTo>
                      <a:pt x="904" y="37"/>
                      <a:pt x="904" y="37"/>
                      <a:pt x="904" y="37"/>
                    </a:cubicBezTo>
                    <a:cubicBezTo>
                      <a:pt x="907" y="37"/>
                      <a:pt x="907" y="37"/>
                      <a:pt x="907" y="37"/>
                    </a:cubicBezTo>
                    <a:cubicBezTo>
                      <a:pt x="908" y="37"/>
                      <a:pt x="908" y="37"/>
                      <a:pt x="908" y="37"/>
                    </a:cubicBezTo>
                    <a:cubicBezTo>
                      <a:pt x="910" y="37"/>
                      <a:pt x="910" y="37"/>
                      <a:pt x="910" y="37"/>
                    </a:cubicBezTo>
                    <a:cubicBezTo>
                      <a:pt x="911" y="38"/>
                      <a:pt x="911" y="38"/>
                      <a:pt x="911" y="38"/>
                    </a:cubicBezTo>
                    <a:cubicBezTo>
                      <a:pt x="911" y="39"/>
                      <a:pt x="911" y="39"/>
                      <a:pt x="911" y="39"/>
                    </a:cubicBezTo>
                    <a:cubicBezTo>
                      <a:pt x="909" y="41"/>
                      <a:pt x="909" y="41"/>
                      <a:pt x="909" y="41"/>
                    </a:cubicBezTo>
                    <a:cubicBezTo>
                      <a:pt x="907" y="41"/>
                      <a:pt x="907" y="41"/>
                      <a:pt x="907" y="41"/>
                    </a:cubicBezTo>
                    <a:cubicBezTo>
                      <a:pt x="904" y="42"/>
                      <a:pt x="904" y="42"/>
                      <a:pt x="904" y="42"/>
                    </a:cubicBezTo>
                    <a:cubicBezTo>
                      <a:pt x="904" y="44"/>
                      <a:pt x="904" y="44"/>
                      <a:pt x="904" y="44"/>
                    </a:cubicBezTo>
                    <a:cubicBezTo>
                      <a:pt x="903" y="46"/>
                      <a:pt x="903" y="46"/>
                      <a:pt x="903" y="46"/>
                    </a:cubicBezTo>
                    <a:cubicBezTo>
                      <a:pt x="905" y="49"/>
                      <a:pt x="905" y="49"/>
                      <a:pt x="905" y="49"/>
                    </a:cubicBezTo>
                    <a:cubicBezTo>
                      <a:pt x="908" y="50"/>
                      <a:pt x="908" y="50"/>
                      <a:pt x="908" y="50"/>
                    </a:cubicBezTo>
                    <a:cubicBezTo>
                      <a:pt x="909" y="48"/>
                      <a:pt x="909" y="48"/>
                      <a:pt x="909" y="48"/>
                    </a:cubicBezTo>
                    <a:cubicBezTo>
                      <a:pt x="910" y="50"/>
                      <a:pt x="910" y="50"/>
                      <a:pt x="910" y="50"/>
                    </a:cubicBezTo>
                    <a:cubicBezTo>
                      <a:pt x="909" y="50"/>
                      <a:pt x="909" y="50"/>
                      <a:pt x="909" y="50"/>
                    </a:cubicBezTo>
                    <a:cubicBezTo>
                      <a:pt x="910" y="51"/>
                      <a:pt x="910" y="51"/>
                      <a:pt x="910" y="51"/>
                    </a:cubicBezTo>
                    <a:cubicBezTo>
                      <a:pt x="907" y="53"/>
                      <a:pt x="907" y="53"/>
                      <a:pt x="907" y="53"/>
                    </a:cubicBezTo>
                    <a:cubicBezTo>
                      <a:pt x="911" y="53"/>
                      <a:pt x="911" y="53"/>
                      <a:pt x="911" y="53"/>
                    </a:cubicBezTo>
                    <a:cubicBezTo>
                      <a:pt x="912" y="53"/>
                      <a:pt x="912" y="53"/>
                      <a:pt x="912" y="53"/>
                    </a:cubicBezTo>
                    <a:cubicBezTo>
                      <a:pt x="912" y="53"/>
                      <a:pt x="912" y="53"/>
                      <a:pt x="912" y="53"/>
                    </a:cubicBezTo>
                    <a:cubicBezTo>
                      <a:pt x="912" y="55"/>
                      <a:pt x="912" y="55"/>
                      <a:pt x="912" y="55"/>
                    </a:cubicBezTo>
                    <a:cubicBezTo>
                      <a:pt x="914" y="57"/>
                      <a:pt x="914" y="57"/>
                      <a:pt x="914" y="57"/>
                    </a:cubicBezTo>
                    <a:cubicBezTo>
                      <a:pt x="916" y="57"/>
                      <a:pt x="916" y="57"/>
                      <a:pt x="916" y="57"/>
                    </a:cubicBezTo>
                    <a:cubicBezTo>
                      <a:pt x="918" y="60"/>
                      <a:pt x="918" y="60"/>
                      <a:pt x="918" y="60"/>
                    </a:cubicBezTo>
                    <a:cubicBezTo>
                      <a:pt x="918" y="60"/>
                      <a:pt x="918" y="60"/>
                      <a:pt x="918" y="60"/>
                    </a:cubicBezTo>
                    <a:cubicBezTo>
                      <a:pt x="917" y="59"/>
                      <a:pt x="917" y="59"/>
                      <a:pt x="917" y="59"/>
                    </a:cubicBezTo>
                    <a:cubicBezTo>
                      <a:pt x="915" y="60"/>
                      <a:pt x="915" y="60"/>
                      <a:pt x="915" y="60"/>
                    </a:cubicBezTo>
                    <a:cubicBezTo>
                      <a:pt x="915" y="62"/>
                      <a:pt x="915" y="62"/>
                      <a:pt x="915" y="62"/>
                    </a:cubicBezTo>
                    <a:cubicBezTo>
                      <a:pt x="915" y="62"/>
                      <a:pt x="915" y="62"/>
                      <a:pt x="915" y="62"/>
                    </a:cubicBezTo>
                    <a:cubicBezTo>
                      <a:pt x="914" y="61"/>
                      <a:pt x="914" y="61"/>
                      <a:pt x="914" y="61"/>
                    </a:cubicBezTo>
                    <a:cubicBezTo>
                      <a:pt x="913" y="62"/>
                      <a:pt x="913" y="62"/>
                      <a:pt x="913" y="62"/>
                    </a:cubicBezTo>
                    <a:cubicBezTo>
                      <a:pt x="913" y="60"/>
                      <a:pt x="913" y="60"/>
                      <a:pt x="913" y="60"/>
                    </a:cubicBezTo>
                    <a:cubicBezTo>
                      <a:pt x="910" y="58"/>
                      <a:pt x="910" y="58"/>
                      <a:pt x="910" y="58"/>
                    </a:cubicBezTo>
                    <a:cubicBezTo>
                      <a:pt x="908" y="59"/>
                      <a:pt x="908" y="59"/>
                      <a:pt x="908" y="59"/>
                    </a:cubicBezTo>
                    <a:cubicBezTo>
                      <a:pt x="909" y="60"/>
                      <a:pt x="909" y="60"/>
                      <a:pt x="909" y="60"/>
                    </a:cubicBezTo>
                    <a:cubicBezTo>
                      <a:pt x="909" y="61"/>
                      <a:pt x="909" y="61"/>
                      <a:pt x="909" y="61"/>
                    </a:cubicBezTo>
                    <a:cubicBezTo>
                      <a:pt x="908" y="60"/>
                      <a:pt x="908" y="60"/>
                      <a:pt x="908" y="60"/>
                    </a:cubicBezTo>
                    <a:cubicBezTo>
                      <a:pt x="906" y="61"/>
                      <a:pt x="906" y="61"/>
                      <a:pt x="906" y="61"/>
                    </a:cubicBezTo>
                    <a:cubicBezTo>
                      <a:pt x="906" y="61"/>
                      <a:pt x="906" y="61"/>
                      <a:pt x="906" y="61"/>
                    </a:cubicBezTo>
                    <a:cubicBezTo>
                      <a:pt x="904" y="61"/>
                      <a:pt x="904" y="61"/>
                      <a:pt x="904" y="61"/>
                    </a:cubicBezTo>
                    <a:cubicBezTo>
                      <a:pt x="904" y="63"/>
                      <a:pt x="904" y="63"/>
                      <a:pt x="904" y="63"/>
                    </a:cubicBezTo>
                    <a:cubicBezTo>
                      <a:pt x="903" y="63"/>
                      <a:pt x="903" y="63"/>
                      <a:pt x="903" y="63"/>
                    </a:cubicBezTo>
                    <a:cubicBezTo>
                      <a:pt x="903" y="63"/>
                      <a:pt x="902" y="63"/>
                      <a:pt x="902" y="63"/>
                    </a:cubicBezTo>
                    <a:cubicBezTo>
                      <a:pt x="902" y="64"/>
                      <a:pt x="902" y="64"/>
                      <a:pt x="902" y="64"/>
                    </a:cubicBezTo>
                    <a:cubicBezTo>
                      <a:pt x="901" y="64"/>
                      <a:pt x="901" y="64"/>
                      <a:pt x="901" y="64"/>
                    </a:cubicBezTo>
                    <a:cubicBezTo>
                      <a:pt x="902" y="65"/>
                      <a:pt x="902" y="65"/>
                      <a:pt x="902" y="65"/>
                    </a:cubicBezTo>
                    <a:cubicBezTo>
                      <a:pt x="901" y="65"/>
                      <a:pt x="901" y="65"/>
                      <a:pt x="901" y="65"/>
                    </a:cubicBezTo>
                    <a:cubicBezTo>
                      <a:pt x="899" y="65"/>
                      <a:pt x="899" y="65"/>
                      <a:pt x="899" y="65"/>
                    </a:cubicBezTo>
                    <a:cubicBezTo>
                      <a:pt x="897" y="64"/>
                      <a:pt x="897" y="64"/>
                      <a:pt x="897" y="64"/>
                    </a:cubicBezTo>
                    <a:cubicBezTo>
                      <a:pt x="896" y="64"/>
                      <a:pt x="896" y="64"/>
                      <a:pt x="896" y="64"/>
                    </a:cubicBezTo>
                    <a:cubicBezTo>
                      <a:pt x="895" y="63"/>
                      <a:pt x="895" y="63"/>
                      <a:pt x="895" y="63"/>
                    </a:cubicBezTo>
                    <a:cubicBezTo>
                      <a:pt x="889" y="66"/>
                      <a:pt x="889" y="66"/>
                      <a:pt x="889" y="66"/>
                    </a:cubicBezTo>
                    <a:cubicBezTo>
                      <a:pt x="889" y="67"/>
                      <a:pt x="889" y="67"/>
                      <a:pt x="889" y="67"/>
                    </a:cubicBezTo>
                    <a:cubicBezTo>
                      <a:pt x="888" y="68"/>
                      <a:pt x="888" y="68"/>
                      <a:pt x="888" y="68"/>
                    </a:cubicBezTo>
                    <a:cubicBezTo>
                      <a:pt x="889" y="69"/>
                      <a:pt x="889" y="69"/>
                      <a:pt x="889" y="69"/>
                    </a:cubicBezTo>
                    <a:cubicBezTo>
                      <a:pt x="889" y="70"/>
                      <a:pt x="889" y="70"/>
                      <a:pt x="889" y="70"/>
                    </a:cubicBezTo>
                    <a:cubicBezTo>
                      <a:pt x="889" y="70"/>
                      <a:pt x="889" y="70"/>
                      <a:pt x="889" y="70"/>
                    </a:cubicBezTo>
                    <a:cubicBezTo>
                      <a:pt x="888" y="71"/>
                      <a:pt x="888" y="71"/>
                      <a:pt x="888" y="71"/>
                    </a:cubicBezTo>
                    <a:cubicBezTo>
                      <a:pt x="887" y="70"/>
                      <a:pt x="887" y="70"/>
                      <a:pt x="887" y="70"/>
                    </a:cubicBezTo>
                    <a:cubicBezTo>
                      <a:pt x="881" y="71"/>
                      <a:pt x="881" y="71"/>
                      <a:pt x="881" y="71"/>
                    </a:cubicBezTo>
                    <a:cubicBezTo>
                      <a:pt x="878" y="71"/>
                      <a:pt x="878" y="71"/>
                      <a:pt x="878" y="71"/>
                    </a:cubicBezTo>
                    <a:cubicBezTo>
                      <a:pt x="877" y="69"/>
                      <a:pt x="877" y="69"/>
                      <a:pt x="877" y="69"/>
                    </a:cubicBezTo>
                    <a:cubicBezTo>
                      <a:pt x="875" y="69"/>
                      <a:pt x="875" y="69"/>
                      <a:pt x="875" y="69"/>
                    </a:cubicBezTo>
                    <a:cubicBezTo>
                      <a:pt x="874" y="67"/>
                      <a:pt x="874" y="67"/>
                      <a:pt x="874" y="67"/>
                    </a:cubicBezTo>
                    <a:cubicBezTo>
                      <a:pt x="873" y="65"/>
                      <a:pt x="873" y="65"/>
                      <a:pt x="873" y="65"/>
                    </a:cubicBezTo>
                    <a:cubicBezTo>
                      <a:pt x="870" y="64"/>
                      <a:pt x="870" y="64"/>
                      <a:pt x="870" y="64"/>
                    </a:cubicBezTo>
                    <a:cubicBezTo>
                      <a:pt x="870" y="66"/>
                      <a:pt x="870" y="66"/>
                      <a:pt x="870" y="66"/>
                    </a:cubicBezTo>
                    <a:cubicBezTo>
                      <a:pt x="872" y="69"/>
                      <a:pt x="872" y="69"/>
                      <a:pt x="872" y="69"/>
                    </a:cubicBezTo>
                    <a:cubicBezTo>
                      <a:pt x="872" y="72"/>
                      <a:pt x="872" y="72"/>
                      <a:pt x="872" y="72"/>
                    </a:cubicBezTo>
                    <a:cubicBezTo>
                      <a:pt x="874" y="77"/>
                      <a:pt x="874" y="77"/>
                      <a:pt x="874" y="77"/>
                    </a:cubicBezTo>
                    <a:cubicBezTo>
                      <a:pt x="876" y="80"/>
                      <a:pt x="876" y="80"/>
                      <a:pt x="876" y="80"/>
                    </a:cubicBezTo>
                    <a:cubicBezTo>
                      <a:pt x="877" y="88"/>
                      <a:pt x="877" y="88"/>
                      <a:pt x="877" y="88"/>
                    </a:cubicBezTo>
                    <a:cubicBezTo>
                      <a:pt x="877" y="89"/>
                      <a:pt x="877" y="89"/>
                      <a:pt x="877" y="89"/>
                    </a:cubicBezTo>
                    <a:cubicBezTo>
                      <a:pt x="877" y="89"/>
                      <a:pt x="877" y="89"/>
                      <a:pt x="877" y="89"/>
                    </a:cubicBezTo>
                    <a:cubicBezTo>
                      <a:pt x="876" y="88"/>
                      <a:pt x="876" y="88"/>
                      <a:pt x="876" y="88"/>
                    </a:cubicBezTo>
                    <a:cubicBezTo>
                      <a:pt x="876" y="87"/>
                      <a:pt x="876" y="87"/>
                      <a:pt x="876" y="87"/>
                    </a:cubicBezTo>
                    <a:cubicBezTo>
                      <a:pt x="874" y="85"/>
                      <a:pt x="874" y="85"/>
                      <a:pt x="874" y="85"/>
                    </a:cubicBezTo>
                    <a:cubicBezTo>
                      <a:pt x="872" y="86"/>
                      <a:pt x="872" y="86"/>
                      <a:pt x="872" y="86"/>
                    </a:cubicBezTo>
                    <a:cubicBezTo>
                      <a:pt x="873" y="87"/>
                      <a:pt x="873" y="87"/>
                      <a:pt x="873" y="87"/>
                    </a:cubicBezTo>
                    <a:cubicBezTo>
                      <a:pt x="873" y="88"/>
                      <a:pt x="873" y="88"/>
                      <a:pt x="873" y="88"/>
                    </a:cubicBezTo>
                    <a:cubicBezTo>
                      <a:pt x="871" y="87"/>
                      <a:pt x="871" y="87"/>
                      <a:pt x="871" y="87"/>
                    </a:cubicBezTo>
                    <a:cubicBezTo>
                      <a:pt x="869" y="85"/>
                      <a:pt x="869" y="85"/>
                      <a:pt x="869" y="85"/>
                    </a:cubicBezTo>
                    <a:cubicBezTo>
                      <a:pt x="866" y="84"/>
                      <a:pt x="866" y="84"/>
                      <a:pt x="866" y="84"/>
                    </a:cubicBezTo>
                    <a:cubicBezTo>
                      <a:pt x="864" y="83"/>
                      <a:pt x="864" y="83"/>
                      <a:pt x="864" y="83"/>
                    </a:cubicBezTo>
                    <a:cubicBezTo>
                      <a:pt x="863" y="82"/>
                      <a:pt x="863" y="82"/>
                      <a:pt x="863" y="82"/>
                    </a:cubicBezTo>
                    <a:cubicBezTo>
                      <a:pt x="858" y="78"/>
                      <a:pt x="858" y="78"/>
                      <a:pt x="858" y="78"/>
                    </a:cubicBezTo>
                    <a:cubicBezTo>
                      <a:pt x="858" y="78"/>
                      <a:pt x="858" y="78"/>
                      <a:pt x="858" y="78"/>
                    </a:cubicBezTo>
                    <a:cubicBezTo>
                      <a:pt x="857" y="78"/>
                      <a:pt x="857" y="78"/>
                      <a:pt x="857" y="78"/>
                    </a:cubicBezTo>
                    <a:cubicBezTo>
                      <a:pt x="856" y="78"/>
                      <a:pt x="856" y="78"/>
                      <a:pt x="856" y="78"/>
                    </a:cubicBezTo>
                    <a:cubicBezTo>
                      <a:pt x="855" y="78"/>
                      <a:pt x="855" y="78"/>
                      <a:pt x="855" y="78"/>
                    </a:cubicBezTo>
                    <a:cubicBezTo>
                      <a:pt x="855" y="78"/>
                      <a:pt x="855" y="78"/>
                      <a:pt x="855" y="78"/>
                    </a:cubicBezTo>
                    <a:cubicBezTo>
                      <a:pt x="857" y="76"/>
                      <a:pt x="857" y="76"/>
                      <a:pt x="857" y="76"/>
                    </a:cubicBezTo>
                    <a:cubicBezTo>
                      <a:pt x="860" y="76"/>
                      <a:pt x="860" y="76"/>
                      <a:pt x="860" y="76"/>
                    </a:cubicBezTo>
                    <a:cubicBezTo>
                      <a:pt x="857" y="74"/>
                      <a:pt x="857" y="74"/>
                      <a:pt x="857" y="74"/>
                    </a:cubicBezTo>
                    <a:cubicBezTo>
                      <a:pt x="856" y="73"/>
                      <a:pt x="856" y="73"/>
                      <a:pt x="856" y="73"/>
                    </a:cubicBezTo>
                    <a:cubicBezTo>
                      <a:pt x="854" y="72"/>
                      <a:pt x="854" y="72"/>
                      <a:pt x="854" y="72"/>
                    </a:cubicBezTo>
                    <a:cubicBezTo>
                      <a:pt x="852" y="72"/>
                      <a:pt x="852" y="72"/>
                      <a:pt x="852" y="72"/>
                    </a:cubicBezTo>
                    <a:cubicBezTo>
                      <a:pt x="853" y="73"/>
                      <a:pt x="853" y="73"/>
                      <a:pt x="853" y="73"/>
                    </a:cubicBezTo>
                    <a:cubicBezTo>
                      <a:pt x="854" y="75"/>
                      <a:pt x="854" y="75"/>
                      <a:pt x="854" y="75"/>
                    </a:cubicBezTo>
                    <a:cubicBezTo>
                      <a:pt x="854" y="76"/>
                      <a:pt x="854" y="76"/>
                      <a:pt x="854" y="76"/>
                    </a:cubicBezTo>
                    <a:cubicBezTo>
                      <a:pt x="853" y="76"/>
                      <a:pt x="853" y="76"/>
                      <a:pt x="853" y="76"/>
                    </a:cubicBezTo>
                    <a:cubicBezTo>
                      <a:pt x="851" y="76"/>
                      <a:pt x="851" y="76"/>
                      <a:pt x="851" y="76"/>
                    </a:cubicBezTo>
                    <a:cubicBezTo>
                      <a:pt x="848" y="74"/>
                      <a:pt x="848" y="74"/>
                      <a:pt x="848" y="74"/>
                    </a:cubicBezTo>
                    <a:cubicBezTo>
                      <a:pt x="848" y="73"/>
                      <a:pt x="848" y="73"/>
                      <a:pt x="848" y="73"/>
                    </a:cubicBezTo>
                    <a:cubicBezTo>
                      <a:pt x="845" y="72"/>
                      <a:pt x="845" y="72"/>
                      <a:pt x="845" y="72"/>
                    </a:cubicBezTo>
                    <a:cubicBezTo>
                      <a:pt x="844" y="71"/>
                      <a:pt x="844" y="71"/>
                      <a:pt x="844" y="71"/>
                    </a:cubicBezTo>
                    <a:cubicBezTo>
                      <a:pt x="846" y="71"/>
                      <a:pt x="846" y="71"/>
                      <a:pt x="846" y="71"/>
                    </a:cubicBezTo>
                    <a:cubicBezTo>
                      <a:pt x="848" y="72"/>
                      <a:pt x="848" y="72"/>
                      <a:pt x="848" y="72"/>
                    </a:cubicBezTo>
                    <a:cubicBezTo>
                      <a:pt x="850" y="73"/>
                      <a:pt x="850" y="73"/>
                      <a:pt x="850" y="73"/>
                    </a:cubicBezTo>
                    <a:cubicBezTo>
                      <a:pt x="852" y="72"/>
                      <a:pt x="852" y="72"/>
                      <a:pt x="852" y="72"/>
                    </a:cubicBezTo>
                    <a:cubicBezTo>
                      <a:pt x="853" y="69"/>
                      <a:pt x="853" y="69"/>
                      <a:pt x="853" y="69"/>
                    </a:cubicBezTo>
                    <a:cubicBezTo>
                      <a:pt x="853" y="67"/>
                      <a:pt x="853" y="67"/>
                      <a:pt x="853" y="67"/>
                    </a:cubicBezTo>
                    <a:cubicBezTo>
                      <a:pt x="852" y="68"/>
                      <a:pt x="852" y="68"/>
                      <a:pt x="852" y="68"/>
                    </a:cubicBezTo>
                    <a:cubicBezTo>
                      <a:pt x="852" y="67"/>
                      <a:pt x="852" y="67"/>
                      <a:pt x="852" y="67"/>
                    </a:cubicBezTo>
                    <a:cubicBezTo>
                      <a:pt x="851" y="67"/>
                      <a:pt x="851" y="67"/>
                      <a:pt x="851" y="67"/>
                    </a:cubicBezTo>
                    <a:cubicBezTo>
                      <a:pt x="851" y="66"/>
                      <a:pt x="851" y="66"/>
                      <a:pt x="851" y="66"/>
                    </a:cubicBezTo>
                    <a:cubicBezTo>
                      <a:pt x="849" y="63"/>
                      <a:pt x="849" y="63"/>
                      <a:pt x="849" y="63"/>
                    </a:cubicBezTo>
                    <a:cubicBezTo>
                      <a:pt x="848" y="64"/>
                      <a:pt x="848" y="64"/>
                      <a:pt x="848" y="64"/>
                    </a:cubicBezTo>
                    <a:cubicBezTo>
                      <a:pt x="848" y="63"/>
                      <a:pt x="848" y="63"/>
                      <a:pt x="848" y="63"/>
                    </a:cubicBezTo>
                    <a:cubicBezTo>
                      <a:pt x="846" y="62"/>
                      <a:pt x="846" y="62"/>
                      <a:pt x="846" y="62"/>
                    </a:cubicBezTo>
                    <a:cubicBezTo>
                      <a:pt x="845" y="63"/>
                      <a:pt x="845" y="63"/>
                      <a:pt x="845" y="63"/>
                    </a:cubicBezTo>
                    <a:cubicBezTo>
                      <a:pt x="844" y="64"/>
                      <a:pt x="844" y="64"/>
                      <a:pt x="844" y="64"/>
                    </a:cubicBezTo>
                    <a:cubicBezTo>
                      <a:pt x="843" y="63"/>
                      <a:pt x="843" y="63"/>
                      <a:pt x="843" y="63"/>
                    </a:cubicBezTo>
                    <a:cubicBezTo>
                      <a:pt x="843" y="62"/>
                      <a:pt x="843" y="62"/>
                      <a:pt x="843" y="62"/>
                    </a:cubicBezTo>
                    <a:cubicBezTo>
                      <a:pt x="846" y="60"/>
                      <a:pt x="846" y="60"/>
                      <a:pt x="846" y="60"/>
                    </a:cubicBezTo>
                    <a:cubicBezTo>
                      <a:pt x="845" y="58"/>
                      <a:pt x="845" y="58"/>
                      <a:pt x="845" y="58"/>
                    </a:cubicBezTo>
                    <a:cubicBezTo>
                      <a:pt x="843" y="58"/>
                      <a:pt x="843" y="58"/>
                      <a:pt x="843" y="58"/>
                    </a:cubicBezTo>
                    <a:cubicBezTo>
                      <a:pt x="842" y="59"/>
                      <a:pt x="842" y="59"/>
                      <a:pt x="842" y="59"/>
                    </a:cubicBezTo>
                    <a:cubicBezTo>
                      <a:pt x="842" y="59"/>
                      <a:pt x="842" y="59"/>
                      <a:pt x="842" y="59"/>
                    </a:cubicBezTo>
                    <a:cubicBezTo>
                      <a:pt x="843" y="58"/>
                      <a:pt x="843" y="58"/>
                      <a:pt x="843" y="58"/>
                    </a:cubicBezTo>
                    <a:cubicBezTo>
                      <a:pt x="842" y="55"/>
                      <a:pt x="842" y="55"/>
                      <a:pt x="842" y="55"/>
                    </a:cubicBezTo>
                    <a:cubicBezTo>
                      <a:pt x="841" y="55"/>
                      <a:pt x="841" y="55"/>
                      <a:pt x="841" y="55"/>
                    </a:cubicBezTo>
                    <a:cubicBezTo>
                      <a:pt x="841" y="56"/>
                      <a:pt x="841" y="56"/>
                      <a:pt x="841" y="56"/>
                    </a:cubicBezTo>
                    <a:cubicBezTo>
                      <a:pt x="841" y="55"/>
                      <a:pt x="841" y="55"/>
                      <a:pt x="841" y="55"/>
                    </a:cubicBezTo>
                    <a:cubicBezTo>
                      <a:pt x="839" y="55"/>
                      <a:pt x="839" y="55"/>
                      <a:pt x="839" y="55"/>
                    </a:cubicBezTo>
                    <a:cubicBezTo>
                      <a:pt x="839" y="54"/>
                      <a:pt x="839" y="54"/>
                      <a:pt x="839" y="54"/>
                    </a:cubicBezTo>
                    <a:cubicBezTo>
                      <a:pt x="838" y="54"/>
                      <a:pt x="838" y="54"/>
                      <a:pt x="838" y="54"/>
                    </a:cubicBezTo>
                    <a:cubicBezTo>
                      <a:pt x="839" y="52"/>
                      <a:pt x="839" y="52"/>
                      <a:pt x="839" y="52"/>
                    </a:cubicBezTo>
                    <a:cubicBezTo>
                      <a:pt x="837" y="50"/>
                      <a:pt x="837" y="50"/>
                      <a:pt x="837" y="50"/>
                    </a:cubicBezTo>
                    <a:cubicBezTo>
                      <a:pt x="836" y="51"/>
                      <a:pt x="836" y="51"/>
                      <a:pt x="836" y="51"/>
                    </a:cubicBezTo>
                    <a:cubicBezTo>
                      <a:pt x="836" y="52"/>
                      <a:pt x="836" y="52"/>
                      <a:pt x="836" y="52"/>
                    </a:cubicBezTo>
                    <a:cubicBezTo>
                      <a:pt x="836" y="51"/>
                      <a:pt x="836" y="51"/>
                      <a:pt x="836" y="51"/>
                    </a:cubicBezTo>
                    <a:cubicBezTo>
                      <a:pt x="834" y="49"/>
                      <a:pt x="834" y="49"/>
                      <a:pt x="834" y="49"/>
                    </a:cubicBezTo>
                    <a:cubicBezTo>
                      <a:pt x="832" y="50"/>
                      <a:pt x="832" y="50"/>
                      <a:pt x="832" y="50"/>
                    </a:cubicBezTo>
                    <a:cubicBezTo>
                      <a:pt x="832" y="50"/>
                      <a:pt x="832" y="50"/>
                      <a:pt x="832" y="50"/>
                    </a:cubicBezTo>
                    <a:cubicBezTo>
                      <a:pt x="831" y="48"/>
                      <a:pt x="831" y="48"/>
                      <a:pt x="831" y="48"/>
                    </a:cubicBezTo>
                    <a:cubicBezTo>
                      <a:pt x="829" y="49"/>
                      <a:pt x="829" y="49"/>
                      <a:pt x="829" y="49"/>
                    </a:cubicBezTo>
                    <a:cubicBezTo>
                      <a:pt x="829" y="49"/>
                      <a:pt x="829" y="49"/>
                      <a:pt x="829" y="49"/>
                    </a:cubicBezTo>
                    <a:cubicBezTo>
                      <a:pt x="829" y="49"/>
                      <a:pt x="829" y="49"/>
                      <a:pt x="829" y="49"/>
                    </a:cubicBezTo>
                    <a:cubicBezTo>
                      <a:pt x="829" y="47"/>
                      <a:pt x="829" y="47"/>
                      <a:pt x="829" y="47"/>
                    </a:cubicBezTo>
                    <a:cubicBezTo>
                      <a:pt x="826" y="47"/>
                      <a:pt x="826" y="47"/>
                      <a:pt x="826" y="47"/>
                    </a:cubicBezTo>
                    <a:cubicBezTo>
                      <a:pt x="825" y="48"/>
                      <a:pt x="825" y="48"/>
                      <a:pt x="825" y="48"/>
                    </a:cubicBezTo>
                    <a:cubicBezTo>
                      <a:pt x="825" y="47"/>
                      <a:pt x="825" y="47"/>
                      <a:pt x="825" y="47"/>
                    </a:cubicBezTo>
                    <a:cubicBezTo>
                      <a:pt x="822" y="48"/>
                      <a:pt x="822" y="48"/>
                      <a:pt x="822" y="48"/>
                    </a:cubicBezTo>
                    <a:cubicBezTo>
                      <a:pt x="821" y="48"/>
                      <a:pt x="821" y="48"/>
                      <a:pt x="821" y="48"/>
                    </a:cubicBezTo>
                    <a:cubicBezTo>
                      <a:pt x="820" y="49"/>
                      <a:pt x="820" y="49"/>
                      <a:pt x="820" y="49"/>
                    </a:cubicBezTo>
                    <a:cubicBezTo>
                      <a:pt x="821" y="50"/>
                      <a:pt x="821" y="50"/>
                      <a:pt x="821" y="50"/>
                    </a:cubicBezTo>
                    <a:cubicBezTo>
                      <a:pt x="821" y="50"/>
                      <a:pt x="821" y="50"/>
                      <a:pt x="821" y="50"/>
                    </a:cubicBezTo>
                    <a:cubicBezTo>
                      <a:pt x="821" y="50"/>
                      <a:pt x="821" y="50"/>
                      <a:pt x="821" y="50"/>
                    </a:cubicBezTo>
                    <a:cubicBezTo>
                      <a:pt x="820" y="51"/>
                      <a:pt x="820" y="51"/>
                      <a:pt x="820" y="51"/>
                    </a:cubicBezTo>
                    <a:cubicBezTo>
                      <a:pt x="820" y="52"/>
                      <a:pt x="820" y="52"/>
                      <a:pt x="820" y="52"/>
                    </a:cubicBezTo>
                    <a:cubicBezTo>
                      <a:pt x="818" y="52"/>
                      <a:pt x="818" y="52"/>
                      <a:pt x="818" y="52"/>
                    </a:cubicBezTo>
                    <a:cubicBezTo>
                      <a:pt x="819" y="51"/>
                      <a:pt x="819" y="51"/>
                      <a:pt x="819" y="51"/>
                    </a:cubicBezTo>
                    <a:cubicBezTo>
                      <a:pt x="820" y="50"/>
                      <a:pt x="820" y="50"/>
                      <a:pt x="820" y="50"/>
                    </a:cubicBezTo>
                    <a:cubicBezTo>
                      <a:pt x="819" y="48"/>
                      <a:pt x="819" y="48"/>
                      <a:pt x="819" y="48"/>
                    </a:cubicBezTo>
                    <a:cubicBezTo>
                      <a:pt x="816" y="48"/>
                      <a:pt x="816" y="48"/>
                      <a:pt x="816" y="48"/>
                    </a:cubicBezTo>
                    <a:cubicBezTo>
                      <a:pt x="816" y="49"/>
                      <a:pt x="816" y="49"/>
                      <a:pt x="816" y="49"/>
                    </a:cubicBezTo>
                    <a:cubicBezTo>
                      <a:pt x="816" y="50"/>
                      <a:pt x="816" y="50"/>
                      <a:pt x="816" y="50"/>
                    </a:cubicBezTo>
                    <a:cubicBezTo>
                      <a:pt x="816" y="49"/>
                      <a:pt x="816" y="49"/>
                      <a:pt x="816" y="49"/>
                    </a:cubicBezTo>
                    <a:cubicBezTo>
                      <a:pt x="814" y="48"/>
                      <a:pt x="814" y="48"/>
                      <a:pt x="814" y="48"/>
                    </a:cubicBezTo>
                    <a:cubicBezTo>
                      <a:pt x="813" y="46"/>
                      <a:pt x="813" y="46"/>
                      <a:pt x="813" y="46"/>
                    </a:cubicBezTo>
                    <a:cubicBezTo>
                      <a:pt x="812" y="48"/>
                      <a:pt x="812" y="48"/>
                      <a:pt x="812" y="48"/>
                    </a:cubicBezTo>
                    <a:cubicBezTo>
                      <a:pt x="811" y="48"/>
                      <a:pt x="811" y="48"/>
                      <a:pt x="811" y="48"/>
                    </a:cubicBezTo>
                    <a:cubicBezTo>
                      <a:pt x="809" y="48"/>
                      <a:pt x="809" y="48"/>
                      <a:pt x="809" y="48"/>
                    </a:cubicBezTo>
                    <a:cubicBezTo>
                      <a:pt x="808" y="46"/>
                      <a:pt x="808" y="46"/>
                      <a:pt x="808" y="46"/>
                    </a:cubicBezTo>
                    <a:cubicBezTo>
                      <a:pt x="808" y="49"/>
                      <a:pt x="808" y="49"/>
                      <a:pt x="808" y="49"/>
                    </a:cubicBezTo>
                    <a:cubicBezTo>
                      <a:pt x="807" y="49"/>
                      <a:pt x="807" y="49"/>
                      <a:pt x="807" y="49"/>
                    </a:cubicBezTo>
                    <a:cubicBezTo>
                      <a:pt x="806" y="48"/>
                      <a:pt x="806" y="48"/>
                      <a:pt x="806" y="48"/>
                    </a:cubicBezTo>
                    <a:cubicBezTo>
                      <a:pt x="805" y="48"/>
                      <a:pt x="805" y="48"/>
                      <a:pt x="805" y="48"/>
                    </a:cubicBezTo>
                    <a:cubicBezTo>
                      <a:pt x="805" y="47"/>
                      <a:pt x="805" y="47"/>
                      <a:pt x="805" y="47"/>
                    </a:cubicBezTo>
                    <a:cubicBezTo>
                      <a:pt x="806" y="45"/>
                      <a:pt x="806" y="45"/>
                      <a:pt x="806" y="45"/>
                    </a:cubicBezTo>
                    <a:cubicBezTo>
                      <a:pt x="806" y="43"/>
                      <a:pt x="806" y="43"/>
                      <a:pt x="806" y="43"/>
                    </a:cubicBezTo>
                    <a:cubicBezTo>
                      <a:pt x="803" y="44"/>
                      <a:pt x="803" y="44"/>
                      <a:pt x="803" y="44"/>
                    </a:cubicBezTo>
                    <a:cubicBezTo>
                      <a:pt x="802" y="45"/>
                      <a:pt x="802" y="45"/>
                      <a:pt x="802" y="45"/>
                    </a:cubicBezTo>
                    <a:cubicBezTo>
                      <a:pt x="802" y="47"/>
                      <a:pt x="802" y="47"/>
                      <a:pt x="802" y="47"/>
                    </a:cubicBezTo>
                    <a:cubicBezTo>
                      <a:pt x="803" y="47"/>
                      <a:pt x="803" y="47"/>
                      <a:pt x="803" y="47"/>
                    </a:cubicBezTo>
                    <a:cubicBezTo>
                      <a:pt x="804" y="48"/>
                      <a:pt x="804" y="48"/>
                      <a:pt x="804" y="48"/>
                    </a:cubicBezTo>
                    <a:cubicBezTo>
                      <a:pt x="804" y="48"/>
                      <a:pt x="804" y="48"/>
                      <a:pt x="804" y="48"/>
                    </a:cubicBezTo>
                    <a:cubicBezTo>
                      <a:pt x="804" y="50"/>
                      <a:pt x="804" y="50"/>
                      <a:pt x="804" y="50"/>
                    </a:cubicBezTo>
                    <a:cubicBezTo>
                      <a:pt x="804" y="50"/>
                      <a:pt x="804" y="50"/>
                      <a:pt x="804" y="50"/>
                    </a:cubicBezTo>
                    <a:cubicBezTo>
                      <a:pt x="803" y="51"/>
                      <a:pt x="803" y="51"/>
                      <a:pt x="803" y="51"/>
                    </a:cubicBezTo>
                    <a:cubicBezTo>
                      <a:pt x="803" y="51"/>
                      <a:pt x="803" y="51"/>
                      <a:pt x="803" y="51"/>
                    </a:cubicBezTo>
                    <a:cubicBezTo>
                      <a:pt x="803" y="49"/>
                      <a:pt x="803" y="49"/>
                      <a:pt x="803" y="49"/>
                    </a:cubicBezTo>
                    <a:cubicBezTo>
                      <a:pt x="801" y="52"/>
                      <a:pt x="801" y="52"/>
                      <a:pt x="801" y="52"/>
                    </a:cubicBezTo>
                    <a:cubicBezTo>
                      <a:pt x="801" y="54"/>
                      <a:pt x="801" y="54"/>
                      <a:pt x="801" y="54"/>
                    </a:cubicBezTo>
                    <a:cubicBezTo>
                      <a:pt x="802" y="55"/>
                      <a:pt x="802" y="55"/>
                      <a:pt x="802" y="55"/>
                    </a:cubicBezTo>
                    <a:cubicBezTo>
                      <a:pt x="803" y="56"/>
                      <a:pt x="803" y="56"/>
                      <a:pt x="803" y="56"/>
                    </a:cubicBezTo>
                    <a:cubicBezTo>
                      <a:pt x="804" y="57"/>
                      <a:pt x="804" y="57"/>
                      <a:pt x="804" y="57"/>
                    </a:cubicBezTo>
                    <a:cubicBezTo>
                      <a:pt x="804" y="59"/>
                      <a:pt x="804" y="59"/>
                      <a:pt x="804" y="59"/>
                    </a:cubicBezTo>
                    <a:cubicBezTo>
                      <a:pt x="806" y="59"/>
                      <a:pt x="806" y="59"/>
                      <a:pt x="806" y="59"/>
                    </a:cubicBezTo>
                    <a:cubicBezTo>
                      <a:pt x="806" y="60"/>
                      <a:pt x="806" y="60"/>
                      <a:pt x="806" y="60"/>
                    </a:cubicBezTo>
                    <a:cubicBezTo>
                      <a:pt x="806" y="61"/>
                      <a:pt x="806" y="61"/>
                      <a:pt x="806" y="61"/>
                    </a:cubicBezTo>
                    <a:cubicBezTo>
                      <a:pt x="807" y="63"/>
                      <a:pt x="807" y="63"/>
                      <a:pt x="807" y="63"/>
                    </a:cubicBezTo>
                    <a:cubicBezTo>
                      <a:pt x="808" y="63"/>
                      <a:pt x="808" y="63"/>
                      <a:pt x="808" y="63"/>
                    </a:cubicBezTo>
                    <a:cubicBezTo>
                      <a:pt x="807" y="64"/>
                      <a:pt x="807" y="64"/>
                      <a:pt x="807" y="64"/>
                    </a:cubicBezTo>
                    <a:cubicBezTo>
                      <a:pt x="806" y="63"/>
                      <a:pt x="806" y="63"/>
                      <a:pt x="806" y="63"/>
                    </a:cubicBezTo>
                    <a:cubicBezTo>
                      <a:pt x="804" y="63"/>
                      <a:pt x="804" y="63"/>
                      <a:pt x="804" y="63"/>
                    </a:cubicBezTo>
                    <a:cubicBezTo>
                      <a:pt x="803" y="63"/>
                      <a:pt x="803" y="63"/>
                      <a:pt x="803" y="63"/>
                    </a:cubicBezTo>
                    <a:cubicBezTo>
                      <a:pt x="800" y="64"/>
                      <a:pt x="800" y="64"/>
                      <a:pt x="800" y="64"/>
                    </a:cubicBezTo>
                    <a:cubicBezTo>
                      <a:pt x="801" y="65"/>
                      <a:pt x="801" y="65"/>
                      <a:pt x="801" y="65"/>
                    </a:cubicBezTo>
                    <a:cubicBezTo>
                      <a:pt x="801" y="66"/>
                      <a:pt x="801" y="66"/>
                      <a:pt x="801" y="66"/>
                    </a:cubicBezTo>
                    <a:cubicBezTo>
                      <a:pt x="800" y="66"/>
                      <a:pt x="800" y="66"/>
                      <a:pt x="800" y="66"/>
                    </a:cubicBezTo>
                    <a:cubicBezTo>
                      <a:pt x="798" y="65"/>
                      <a:pt x="798" y="65"/>
                      <a:pt x="798" y="65"/>
                    </a:cubicBezTo>
                    <a:cubicBezTo>
                      <a:pt x="795" y="67"/>
                      <a:pt x="795" y="67"/>
                      <a:pt x="795" y="67"/>
                    </a:cubicBezTo>
                    <a:cubicBezTo>
                      <a:pt x="791" y="68"/>
                      <a:pt x="791" y="68"/>
                      <a:pt x="791" y="68"/>
                    </a:cubicBezTo>
                    <a:cubicBezTo>
                      <a:pt x="789" y="68"/>
                      <a:pt x="789" y="68"/>
                      <a:pt x="789" y="68"/>
                    </a:cubicBezTo>
                    <a:cubicBezTo>
                      <a:pt x="789" y="66"/>
                      <a:pt x="789" y="66"/>
                      <a:pt x="789" y="66"/>
                    </a:cubicBezTo>
                    <a:cubicBezTo>
                      <a:pt x="788" y="65"/>
                      <a:pt x="788" y="65"/>
                      <a:pt x="788" y="65"/>
                    </a:cubicBezTo>
                    <a:cubicBezTo>
                      <a:pt x="787" y="64"/>
                      <a:pt x="787" y="64"/>
                      <a:pt x="787" y="64"/>
                    </a:cubicBezTo>
                    <a:cubicBezTo>
                      <a:pt x="785" y="64"/>
                      <a:pt x="785" y="64"/>
                      <a:pt x="785" y="64"/>
                    </a:cubicBezTo>
                    <a:cubicBezTo>
                      <a:pt x="784" y="65"/>
                      <a:pt x="784" y="65"/>
                      <a:pt x="784" y="65"/>
                    </a:cubicBezTo>
                    <a:cubicBezTo>
                      <a:pt x="784" y="66"/>
                      <a:pt x="784" y="66"/>
                      <a:pt x="784" y="66"/>
                    </a:cubicBezTo>
                    <a:cubicBezTo>
                      <a:pt x="785" y="67"/>
                      <a:pt x="785" y="67"/>
                      <a:pt x="785" y="67"/>
                    </a:cubicBezTo>
                    <a:cubicBezTo>
                      <a:pt x="785" y="67"/>
                      <a:pt x="785" y="67"/>
                      <a:pt x="785" y="67"/>
                    </a:cubicBezTo>
                    <a:cubicBezTo>
                      <a:pt x="785" y="67"/>
                      <a:pt x="785" y="67"/>
                      <a:pt x="785" y="67"/>
                    </a:cubicBezTo>
                    <a:cubicBezTo>
                      <a:pt x="778" y="67"/>
                      <a:pt x="778" y="67"/>
                      <a:pt x="778" y="67"/>
                    </a:cubicBezTo>
                    <a:cubicBezTo>
                      <a:pt x="777" y="66"/>
                      <a:pt x="777" y="66"/>
                      <a:pt x="777" y="66"/>
                    </a:cubicBezTo>
                    <a:cubicBezTo>
                      <a:pt x="776" y="63"/>
                      <a:pt x="776" y="63"/>
                      <a:pt x="776" y="63"/>
                    </a:cubicBezTo>
                    <a:cubicBezTo>
                      <a:pt x="777" y="62"/>
                      <a:pt x="777" y="62"/>
                      <a:pt x="777" y="62"/>
                    </a:cubicBezTo>
                    <a:cubicBezTo>
                      <a:pt x="777" y="62"/>
                      <a:pt x="777" y="62"/>
                      <a:pt x="777" y="62"/>
                    </a:cubicBezTo>
                    <a:cubicBezTo>
                      <a:pt x="777" y="60"/>
                      <a:pt x="777" y="60"/>
                      <a:pt x="777" y="60"/>
                    </a:cubicBezTo>
                    <a:cubicBezTo>
                      <a:pt x="775" y="59"/>
                      <a:pt x="775" y="59"/>
                      <a:pt x="775" y="59"/>
                    </a:cubicBezTo>
                    <a:cubicBezTo>
                      <a:pt x="772" y="59"/>
                      <a:pt x="772" y="59"/>
                      <a:pt x="772" y="59"/>
                    </a:cubicBezTo>
                    <a:cubicBezTo>
                      <a:pt x="768" y="61"/>
                      <a:pt x="768" y="61"/>
                      <a:pt x="768" y="61"/>
                    </a:cubicBezTo>
                    <a:cubicBezTo>
                      <a:pt x="762" y="61"/>
                      <a:pt x="762" y="61"/>
                      <a:pt x="762" y="61"/>
                    </a:cubicBezTo>
                    <a:cubicBezTo>
                      <a:pt x="757" y="62"/>
                      <a:pt x="757" y="62"/>
                      <a:pt x="757" y="62"/>
                    </a:cubicBezTo>
                    <a:cubicBezTo>
                      <a:pt x="754" y="63"/>
                      <a:pt x="754" y="63"/>
                      <a:pt x="754" y="63"/>
                    </a:cubicBezTo>
                    <a:cubicBezTo>
                      <a:pt x="753" y="64"/>
                      <a:pt x="753" y="64"/>
                      <a:pt x="753" y="64"/>
                    </a:cubicBezTo>
                    <a:cubicBezTo>
                      <a:pt x="752" y="64"/>
                      <a:pt x="752" y="64"/>
                      <a:pt x="752" y="64"/>
                    </a:cubicBezTo>
                    <a:cubicBezTo>
                      <a:pt x="751" y="65"/>
                      <a:pt x="751" y="65"/>
                      <a:pt x="751" y="65"/>
                    </a:cubicBezTo>
                    <a:cubicBezTo>
                      <a:pt x="750" y="66"/>
                      <a:pt x="750" y="66"/>
                      <a:pt x="750" y="66"/>
                    </a:cubicBezTo>
                    <a:cubicBezTo>
                      <a:pt x="747" y="68"/>
                      <a:pt x="747" y="68"/>
                      <a:pt x="747" y="68"/>
                    </a:cubicBezTo>
                    <a:cubicBezTo>
                      <a:pt x="748" y="69"/>
                      <a:pt x="748" y="69"/>
                      <a:pt x="748" y="69"/>
                    </a:cubicBezTo>
                    <a:cubicBezTo>
                      <a:pt x="747" y="68"/>
                      <a:pt x="747" y="68"/>
                      <a:pt x="747" y="68"/>
                    </a:cubicBezTo>
                    <a:cubicBezTo>
                      <a:pt x="747" y="68"/>
                      <a:pt x="747" y="68"/>
                      <a:pt x="747" y="68"/>
                    </a:cubicBezTo>
                    <a:cubicBezTo>
                      <a:pt x="747" y="66"/>
                      <a:pt x="747" y="66"/>
                      <a:pt x="747" y="66"/>
                    </a:cubicBezTo>
                    <a:cubicBezTo>
                      <a:pt x="745" y="65"/>
                      <a:pt x="745" y="65"/>
                      <a:pt x="745" y="65"/>
                    </a:cubicBezTo>
                    <a:cubicBezTo>
                      <a:pt x="744" y="65"/>
                      <a:pt x="744" y="65"/>
                      <a:pt x="744" y="65"/>
                    </a:cubicBezTo>
                    <a:cubicBezTo>
                      <a:pt x="741" y="62"/>
                      <a:pt x="741" y="62"/>
                      <a:pt x="741" y="62"/>
                    </a:cubicBezTo>
                    <a:cubicBezTo>
                      <a:pt x="740" y="62"/>
                      <a:pt x="740" y="62"/>
                      <a:pt x="740" y="62"/>
                    </a:cubicBezTo>
                    <a:cubicBezTo>
                      <a:pt x="740" y="63"/>
                      <a:pt x="740" y="63"/>
                      <a:pt x="740" y="63"/>
                    </a:cubicBezTo>
                    <a:cubicBezTo>
                      <a:pt x="742" y="66"/>
                      <a:pt x="742" y="66"/>
                      <a:pt x="742" y="66"/>
                    </a:cubicBezTo>
                    <a:cubicBezTo>
                      <a:pt x="742" y="67"/>
                      <a:pt x="742" y="67"/>
                      <a:pt x="742" y="67"/>
                    </a:cubicBezTo>
                    <a:cubicBezTo>
                      <a:pt x="741" y="68"/>
                      <a:pt x="741" y="68"/>
                      <a:pt x="741" y="68"/>
                    </a:cubicBezTo>
                    <a:cubicBezTo>
                      <a:pt x="739" y="68"/>
                      <a:pt x="739" y="68"/>
                      <a:pt x="739" y="68"/>
                    </a:cubicBezTo>
                    <a:cubicBezTo>
                      <a:pt x="738" y="69"/>
                      <a:pt x="738" y="69"/>
                      <a:pt x="738" y="69"/>
                    </a:cubicBezTo>
                    <a:cubicBezTo>
                      <a:pt x="736" y="69"/>
                      <a:pt x="736" y="69"/>
                      <a:pt x="736" y="69"/>
                    </a:cubicBezTo>
                    <a:cubicBezTo>
                      <a:pt x="732" y="66"/>
                      <a:pt x="732" y="66"/>
                      <a:pt x="732" y="66"/>
                    </a:cubicBezTo>
                    <a:cubicBezTo>
                      <a:pt x="732" y="65"/>
                      <a:pt x="732" y="65"/>
                      <a:pt x="732" y="65"/>
                    </a:cubicBezTo>
                    <a:cubicBezTo>
                      <a:pt x="733" y="64"/>
                      <a:pt x="733" y="64"/>
                      <a:pt x="733" y="64"/>
                    </a:cubicBezTo>
                    <a:cubicBezTo>
                      <a:pt x="733" y="62"/>
                      <a:pt x="733" y="62"/>
                      <a:pt x="733" y="62"/>
                    </a:cubicBezTo>
                    <a:cubicBezTo>
                      <a:pt x="730" y="63"/>
                      <a:pt x="730" y="63"/>
                      <a:pt x="730" y="63"/>
                    </a:cubicBezTo>
                    <a:cubicBezTo>
                      <a:pt x="730" y="65"/>
                      <a:pt x="730" y="65"/>
                      <a:pt x="730" y="65"/>
                    </a:cubicBezTo>
                    <a:cubicBezTo>
                      <a:pt x="729" y="66"/>
                      <a:pt x="729" y="66"/>
                      <a:pt x="729" y="66"/>
                    </a:cubicBezTo>
                    <a:cubicBezTo>
                      <a:pt x="727" y="64"/>
                      <a:pt x="727" y="64"/>
                      <a:pt x="727" y="64"/>
                    </a:cubicBezTo>
                    <a:cubicBezTo>
                      <a:pt x="724" y="64"/>
                      <a:pt x="724" y="64"/>
                      <a:pt x="724" y="64"/>
                    </a:cubicBezTo>
                    <a:cubicBezTo>
                      <a:pt x="723" y="66"/>
                      <a:pt x="723" y="66"/>
                      <a:pt x="723" y="66"/>
                    </a:cubicBezTo>
                    <a:cubicBezTo>
                      <a:pt x="723" y="68"/>
                      <a:pt x="723" y="68"/>
                      <a:pt x="723" y="68"/>
                    </a:cubicBezTo>
                    <a:cubicBezTo>
                      <a:pt x="722" y="70"/>
                      <a:pt x="722" y="70"/>
                      <a:pt x="722" y="70"/>
                    </a:cubicBezTo>
                    <a:cubicBezTo>
                      <a:pt x="723" y="72"/>
                      <a:pt x="723" y="72"/>
                      <a:pt x="723" y="72"/>
                    </a:cubicBezTo>
                    <a:cubicBezTo>
                      <a:pt x="725" y="73"/>
                      <a:pt x="725" y="73"/>
                      <a:pt x="725" y="73"/>
                    </a:cubicBezTo>
                    <a:cubicBezTo>
                      <a:pt x="728" y="72"/>
                      <a:pt x="728" y="72"/>
                      <a:pt x="728" y="72"/>
                    </a:cubicBezTo>
                    <a:cubicBezTo>
                      <a:pt x="728" y="71"/>
                      <a:pt x="728" y="71"/>
                      <a:pt x="728" y="71"/>
                    </a:cubicBezTo>
                    <a:cubicBezTo>
                      <a:pt x="730" y="69"/>
                      <a:pt x="730" y="69"/>
                      <a:pt x="730" y="69"/>
                    </a:cubicBezTo>
                    <a:cubicBezTo>
                      <a:pt x="730" y="70"/>
                      <a:pt x="730" y="70"/>
                      <a:pt x="730" y="70"/>
                    </a:cubicBezTo>
                    <a:cubicBezTo>
                      <a:pt x="730" y="71"/>
                      <a:pt x="730" y="71"/>
                      <a:pt x="730" y="71"/>
                    </a:cubicBezTo>
                    <a:cubicBezTo>
                      <a:pt x="727" y="73"/>
                      <a:pt x="727" y="73"/>
                      <a:pt x="727" y="73"/>
                    </a:cubicBezTo>
                    <a:cubicBezTo>
                      <a:pt x="728" y="75"/>
                      <a:pt x="728" y="75"/>
                      <a:pt x="728" y="75"/>
                    </a:cubicBezTo>
                    <a:cubicBezTo>
                      <a:pt x="727" y="76"/>
                      <a:pt x="727" y="76"/>
                      <a:pt x="727" y="76"/>
                    </a:cubicBezTo>
                    <a:cubicBezTo>
                      <a:pt x="726" y="76"/>
                      <a:pt x="726" y="76"/>
                      <a:pt x="726" y="76"/>
                    </a:cubicBezTo>
                    <a:cubicBezTo>
                      <a:pt x="724" y="75"/>
                      <a:pt x="724" y="75"/>
                      <a:pt x="724" y="75"/>
                    </a:cubicBezTo>
                    <a:cubicBezTo>
                      <a:pt x="724" y="76"/>
                      <a:pt x="724" y="76"/>
                      <a:pt x="724" y="76"/>
                    </a:cubicBezTo>
                    <a:cubicBezTo>
                      <a:pt x="724" y="78"/>
                      <a:pt x="724" y="78"/>
                      <a:pt x="724" y="78"/>
                    </a:cubicBezTo>
                    <a:cubicBezTo>
                      <a:pt x="724" y="79"/>
                      <a:pt x="724" y="79"/>
                      <a:pt x="724" y="79"/>
                    </a:cubicBezTo>
                    <a:cubicBezTo>
                      <a:pt x="721" y="81"/>
                      <a:pt x="721" y="81"/>
                      <a:pt x="721" y="81"/>
                    </a:cubicBezTo>
                    <a:cubicBezTo>
                      <a:pt x="722" y="82"/>
                      <a:pt x="722" y="82"/>
                      <a:pt x="722" y="82"/>
                    </a:cubicBezTo>
                    <a:cubicBezTo>
                      <a:pt x="722" y="83"/>
                      <a:pt x="722" y="83"/>
                      <a:pt x="722" y="83"/>
                    </a:cubicBezTo>
                    <a:cubicBezTo>
                      <a:pt x="721" y="83"/>
                      <a:pt x="721" y="83"/>
                      <a:pt x="721" y="83"/>
                    </a:cubicBezTo>
                    <a:cubicBezTo>
                      <a:pt x="718" y="84"/>
                      <a:pt x="718" y="84"/>
                      <a:pt x="718" y="84"/>
                    </a:cubicBezTo>
                    <a:cubicBezTo>
                      <a:pt x="716" y="85"/>
                      <a:pt x="716" y="85"/>
                      <a:pt x="716" y="85"/>
                    </a:cubicBezTo>
                    <a:cubicBezTo>
                      <a:pt x="713" y="85"/>
                      <a:pt x="713" y="85"/>
                      <a:pt x="713" y="85"/>
                    </a:cubicBezTo>
                    <a:cubicBezTo>
                      <a:pt x="712" y="87"/>
                      <a:pt x="712" y="87"/>
                      <a:pt x="712" y="87"/>
                    </a:cubicBezTo>
                    <a:cubicBezTo>
                      <a:pt x="712" y="85"/>
                      <a:pt x="712" y="85"/>
                      <a:pt x="712" y="85"/>
                    </a:cubicBezTo>
                    <a:cubicBezTo>
                      <a:pt x="712" y="84"/>
                      <a:pt x="712" y="84"/>
                      <a:pt x="712" y="84"/>
                    </a:cubicBezTo>
                    <a:cubicBezTo>
                      <a:pt x="714" y="83"/>
                      <a:pt x="714" y="83"/>
                      <a:pt x="714" y="83"/>
                    </a:cubicBezTo>
                    <a:cubicBezTo>
                      <a:pt x="714" y="81"/>
                      <a:pt x="714" y="81"/>
                      <a:pt x="714" y="81"/>
                    </a:cubicBezTo>
                    <a:cubicBezTo>
                      <a:pt x="713" y="78"/>
                      <a:pt x="713" y="78"/>
                      <a:pt x="713" y="78"/>
                    </a:cubicBezTo>
                    <a:cubicBezTo>
                      <a:pt x="713" y="77"/>
                      <a:pt x="713" y="77"/>
                      <a:pt x="713" y="77"/>
                    </a:cubicBezTo>
                    <a:cubicBezTo>
                      <a:pt x="713" y="77"/>
                      <a:pt x="713" y="77"/>
                      <a:pt x="713" y="77"/>
                    </a:cubicBezTo>
                    <a:cubicBezTo>
                      <a:pt x="714" y="77"/>
                      <a:pt x="714" y="77"/>
                      <a:pt x="714" y="77"/>
                    </a:cubicBezTo>
                    <a:cubicBezTo>
                      <a:pt x="714" y="77"/>
                      <a:pt x="714" y="77"/>
                      <a:pt x="714" y="77"/>
                    </a:cubicBezTo>
                    <a:cubicBezTo>
                      <a:pt x="717" y="76"/>
                      <a:pt x="717" y="76"/>
                      <a:pt x="717" y="76"/>
                    </a:cubicBezTo>
                    <a:cubicBezTo>
                      <a:pt x="718" y="73"/>
                      <a:pt x="718" y="73"/>
                      <a:pt x="718" y="73"/>
                    </a:cubicBezTo>
                    <a:cubicBezTo>
                      <a:pt x="718" y="71"/>
                      <a:pt x="718" y="71"/>
                      <a:pt x="718" y="71"/>
                    </a:cubicBezTo>
                    <a:cubicBezTo>
                      <a:pt x="717" y="70"/>
                      <a:pt x="717" y="70"/>
                      <a:pt x="717" y="70"/>
                    </a:cubicBezTo>
                    <a:cubicBezTo>
                      <a:pt x="718" y="67"/>
                      <a:pt x="718" y="67"/>
                      <a:pt x="718" y="67"/>
                    </a:cubicBezTo>
                    <a:cubicBezTo>
                      <a:pt x="719" y="65"/>
                      <a:pt x="719" y="65"/>
                      <a:pt x="719" y="65"/>
                    </a:cubicBezTo>
                    <a:cubicBezTo>
                      <a:pt x="721" y="63"/>
                      <a:pt x="721" y="63"/>
                      <a:pt x="721" y="63"/>
                    </a:cubicBezTo>
                    <a:cubicBezTo>
                      <a:pt x="720" y="60"/>
                      <a:pt x="720" y="60"/>
                      <a:pt x="720" y="60"/>
                    </a:cubicBezTo>
                    <a:cubicBezTo>
                      <a:pt x="719" y="60"/>
                      <a:pt x="719" y="60"/>
                      <a:pt x="719" y="60"/>
                    </a:cubicBezTo>
                    <a:cubicBezTo>
                      <a:pt x="720" y="59"/>
                      <a:pt x="720" y="59"/>
                      <a:pt x="720" y="59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1" y="56"/>
                      <a:pt x="721" y="56"/>
                      <a:pt x="721" y="56"/>
                    </a:cubicBezTo>
                    <a:cubicBezTo>
                      <a:pt x="723" y="53"/>
                      <a:pt x="723" y="53"/>
                      <a:pt x="723" y="53"/>
                    </a:cubicBezTo>
                    <a:cubicBezTo>
                      <a:pt x="722" y="53"/>
                      <a:pt x="722" y="53"/>
                      <a:pt x="722" y="53"/>
                    </a:cubicBezTo>
                    <a:cubicBezTo>
                      <a:pt x="723" y="52"/>
                      <a:pt x="723" y="52"/>
                      <a:pt x="723" y="52"/>
                    </a:cubicBezTo>
                    <a:cubicBezTo>
                      <a:pt x="725" y="51"/>
                      <a:pt x="725" y="51"/>
                      <a:pt x="725" y="51"/>
                    </a:cubicBezTo>
                    <a:cubicBezTo>
                      <a:pt x="725" y="49"/>
                      <a:pt x="725" y="49"/>
                      <a:pt x="725" y="49"/>
                    </a:cubicBezTo>
                    <a:cubicBezTo>
                      <a:pt x="724" y="48"/>
                      <a:pt x="724" y="48"/>
                      <a:pt x="724" y="48"/>
                    </a:cubicBezTo>
                    <a:cubicBezTo>
                      <a:pt x="723" y="48"/>
                      <a:pt x="723" y="48"/>
                      <a:pt x="723" y="48"/>
                    </a:cubicBezTo>
                    <a:cubicBezTo>
                      <a:pt x="725" y="46"/>
                      <a:pt x="725" y="46"/>
                      <a:pt x="725" y="46"/>
                    </a:cubicBezTo>
                    <a:cubicBezTo>
                      <a:pt x="724" y="44"/>
                      <a:pt x="724" y="44"/>
                      <a:pt x="724" y="44"/>
                    </a:cubicBezTo>
                    <a:cubicBezTo>
                      <a:pt x="725" y="44"/>
                      <a:pt x="725" y="44"/>
                      <a:pt x="725" y="44"/>
                    </a:cubicBezTo>
                    <a:cubicBezTo>
                      <a:pt x="725" y="43"/>
                      <a:pt x="725" y="43"/>
                      <a:pt x="725" y="43"/>
                    </a:cubicBezTo>
                    <a:cubicBezTo>
                      <a:pt x="726" y="41"/>
                      <a:pt x="726" y="41"/>
                      <a:pt x="726" y="41"/>
                    </a:cubicBezTo>
                    <a:cubicBezTo>
                      <a:pt x="727" y="38"/>
                      <a:pt x="727" y="38"/>
                      <a:pt x="727" y="38"/>
                    </a:cubicBezTo>
                    <a:cubicBezTo>
                      <a:pt x="726" y="35"/>
                      <a:pt x="726" y="35"/>
                      <a:pt x="726" y="35"/>
                    </a:cubicBezTo>
                    <a:cubicBezTo>
                      <a:pt x="725" y="33"/>
                      <a:pt x="725" y="33"/>
                      <a:pt x="725" y="33"/>
                    </a:cubicBezTo>
                    <a:cubicBezTo>
                      <a:pt x="725" y="32"/>
                      <a:pt x="725" y="32"/>
                      <a:pt x="725" y="32"/>
                    </a:cubicBezTo>
                    <a:cubicBezTo>
                      <a:pt x="725" y="31"/>
                      <a:pt x="725" y="31"/>
                      <a:pt x="725" y="31"/>
                    </a:cubicBezTo>
                    <a:cubicBezTo>
                      <a:pt x="723" y="30"/>
                      <a:pt x="723" y="30"/>
                      <a:pt x="723" y="30"/>
                    </a:cubicBezTo>
                    <a:cubicBezTo>
                      <a:pt x="723" y="31"/>
                      <a:pt x="723" y="31"/>
                      <a:pt x="723" y="31"/>
                    </a:cubicBezTo>
                    <a:cubicBezTo>
                      <a:pt x="722" y="30"/>
                      <a:pt x="722" y="30"/>
                      <a:pt x="722" y="30"/>
                    </a:cubicBezTo>
                    <a:cubicBezTo>
                      <a:pt x="722" y="30"/>
                      <a:pt x="722" y="30"/>
                      <a:pt x="722" y="30"/>
                    </a:cubicBezTo>
                    <a:cubicBezTo>
                      <a:pt x="723" y="30"/>
                      <a:pt x="723" y="30"/>
                      <a:pt x="723" y="30"/>
                    </a:cubicBezTo>
                    <a:cubicBezTo>
                      <a:pt x="723" y="28"/>
                      <a:pt x="723" y="28"/>
                      <a:pt x="723" y="28"/>
                    </a:cubicBezTo>
                    <a:cubicBezTo>
                      <a:pt x="722" y="27"/>
                      <a:pt x="722" y="27"/>
                      <a:pt x="722" y="27"/>
                    </a:cubicBezTo>
                    <a:cubicBezTo>
                      <a:pt x="722" y="25"/>
                      <a:pt x="722" y="25"/>
                      <a:pt x="722" y="25"/>
                    </a:cubicBezTo>
                    <a:cubicBezTo>
                      <a:pt x="721" y="24"/>
                      <a:pt x="721" y="24"/>
                      <a:pt x="721" y="24"/>
                    </a:cubicBezTo>
                    <a:cubicBezTo>
                      <a:pt x="720" y="23"/>
                      <a:pt x="720" y="23"/>
                      <a:pt x="720" y="23"/>
                    </a:cubicBezTo>
                    <a:cubicBezTo>
                      <a:pt x="719" y="23"/>
                      <a:pt x="719" y="23"/>
                      <a:pt x="719" y="23"/>
                    </a:cubicBezTo>
                    <a:cubicBezTo>
                      <a:pt x="718" y="23"/>
                      <a:pt x="718" y="23"/>
                      <a:pt x="718" y="23"/>
                    </a:cubicBezTo>
                    <a:cubicBezTo>
                      <a:pt x="718" y="23"/>
                      <a:pt x="718" y="23"/>
                      <a:pt x="718" y="23"/>
                    </a:cubicBezTo>
                    <a:cubicBezTo>
                      <a:pt x="717" y="22"/>
                      <a:pt x="717" y="22"/>
                      <a:pt x="717" y="22"/>
                    </a:cubicBezTo>
                    <a:cubicBezTo>
                      <a:pt x="715" y="20"/>
                      <a:pt x="715" y="20"/>
                      <a:pt x="715" y="20"/>
                    </a:cubicBezTo>
                    <a:cubicBezTo>
                      <a:pt x="715" y="19"/>
                      <a:pt x="715" y="19"/>
                      <a:pt x="715" y="19"/>
                    </a:cubicBezTo>
                    <a:cubicBezTo>
                      <a:pt x="714" y="18"/>
                      <a:pt x="714" y="18"/>
                      <a:pt x="714" y="18"/>
                    </a:cubicBezTo>
                    <a:cubicBezTo>
                      <a:pt x="713" y="16"/>
                      <a:pt x="713" y="16"/>
                      <a:pt x="713" y="16"/>
                    </a:cubicBezTo>
                    <a:cubicBezTo>
                      <a:pt x="711" y="16"/>
                      <a:pt x="711" y="16"/>
                      <a:pt x="711" y="16"/>
                    </a:cubicBezTo>
                    <a:cubicBezTo>
                      <a:pt x="710" y="17"/>
                      <a:pt x="710" y="17"/>
                      <a:pt x="710" y="17"/>
                    </a:cubicBezTo>
                    <a:cubicBezTo>
                      <a:pt x="710" y="20"/>
                      <a:pt x="710" y="20"/>
                      <a:pt x="710" y="20"/>
                    </a:cubicBezTo>
                    <a:cubicBezTo>
                      <a:pt x="712" y="20"/>
                      <a:pt x="712" y="20"/>
                      <a:pt x="712" y="20"/>
                    </a:cubicBezTo>
                    <a:cubicBezTo>
                      <a:pt x="712" y="20"/>
                      <a:pt x="712" y="20"/>
                      <a:pt x="712" y="20"/>
                    </a:cubicBezTo>
                    <a:cubicBezTo>
                      <a:pt x="712" y="20"/>
                      <a:pt x="712" y="20"/>
                      <a:pt x="712" y="20"/>
                    </a:cubicBezTo>
                    <a:cubicBezTo>
                      <a:pt x="711" y="21"/>
                      <a:pt x="711" y="21"/>
                      <a:pt x="711" y="21"/>
                    </a:cubicBezTo>
                    <a:cubicBezTo>
                      <a:pt x="711" y="22"/>
                      <a:pt x="711" y="22"/>
                      <a:pt x="711" y="22"/>
                    </a:cubicBezTo>
                    <a:cubicBezTo>
                      <a:pt x="709" y="19"/>
                      <a:pt x="709" y="19"/>
                      <a:pt x="709" y="19"/>
                    </a:cubicBezTo>
                    <a:cubicBezTo>
                      <a:pt x="709" y="18"/>
                      <a:pt x="709" y="18"/>
                      <a:pt x="709" y="18"/>
                    </a:cubicBezTo>
                    <a:cubicBezTo>
                      <a:pt x="708" y="16"/>
                      <a:pt x="708" y="16"/>
                      <a:pt x="708" y="16"/>
                    </a:cubicBezTo>
                    <a:cubicBezTo>
                      <a:pt x="707" y="16"/>
                      <a:pt x="707" y="16"/>
                      <a:pt x="707" y="16"/>
                    </a:cubicBezTo>
                    <a:cubicBezTo>
                      <a:pt x="701" y="13"/>
                      <a:pt x="701" y="13"/>
                      <a:pt x="701" y="13"/>
                    </a:cubicBezTo>
                    <a:cubicBezTo>
                      <a:pt x="700" y="12"/>
                      <a:pt x="700" y="12"/>
                      <a:pt x="700" y="12"/>
                    </a:cubicBezTo>
                    <a:cubicBezTo>
                      <a:pt x="699" y="12"/>
                      <a:pt x="699" y="12"/>
                      <a:pt x="699" y="12"/>
                    </a:cubicBezTo>
                    <a:cubicBezTo>
                      <a:pt x="696" y="12"/>
                      <a:pt x="696" y="12"/>
                      <a:pt x="696" y="12"/>
                    </a:cubicBezTo>
                    <a:cubicBezTo>
                      <a:pt x="696" y="12"/>
                      <a:pt x="696" y="12"/>
                      <a:pt x="696" y="12"/>
                    </a:cubicBezTo>
                    <a:cubicBezTo>
                      <a:pt x="697" y="11"/>
                      <a:pt x="697" y="11"/>
                      <a:pt x="697" y="11"/>
                    </a:cubicBezTo>
                    <a:cubicBezTo>
                      <a:pt x="696" y="9"/>
                      <a:pt x="696" y="9"/>
                      <a:pt x="696" y="9"/>
                    </a:cubicBezTo>
                    <a:cubicBezTo>
                      <a:pt x="694" y="10"/>
                      <a:pt x="694" y="10"/>
                      <a:pt x="694" y="10"/>
                    </a:cubicBezTo>
                    <a:cubicBezTo>
                      <a:pt x="694" y="9"/>
                      <a:pt x="694" y="9"/>
                      <a:pt x="694" y="9"/>
                    </a:cubicBezTo>
                    <a:cubicBezTo>
                      <a:pt x="692" y="10"/>
                      <a:pt x="692" y="10"/>
                      <a:pt x="692" y="10"/>
                    </a:cubicBezTo>
                    <a:cubicBezTo>
                      <a:pt x="691" y="10"/>
                      <a:pt x="691" y="10"/>
                      <a:pt x="691" y="10"/>
                    </a:cubicBezTo>
                    <a:cubicBezTo>
                      <a:pt x="690" y="10"/>
                      <a:pt x="690" y="10"/>
                      <a:pt x="690" y="10"/>
                    </a:cubicBezTo>
                    <a:cubicBezTo>
                      <a:pt x="689" y="12"/>
                      <a:pt x="689" y="12"/>
                      <a:pt x="689" y="12"/>
                    </a:cubicBezTo>
                    <a:cubicBezTo>
                      <a:pt x="688" y="13"/>
                      <a:pt x="688" y="13"/>
                      <a:pt x="688" y="13"/>
                    </a:cubicBezTo>
                    <a:cubicBezTo>
                      <a:pt x="687" y="13"/>
                      <a:pt x="687" y="13"/>
                      <a:pt x="687" y="13"/>
                    </a:cubicBezTo>
                    <a:cubicBezTo>
                      <a:pt x="685" y="13"/>
                      <a:pt x="685" y="13"/>
                      <a:pt x="685" y="13"/>
                    </a:cubicBezTo>
                    <a:cubicBezTo>
                      <a:pt x="683" y="15"/>
                      <a:pt x="683" y="15"/>
                      <a:pt x="683" y="15"/>
                    </a:cubicBezTo>
                    <a:cubicBezTo>
                      <a:pt x="681" y="15"/>
                      <a:pt x="681" y="15"/>
                      <a:pt x="681" y="15"/>
                    </a:cubicBezTo>
                    <a:cubicBezTo>
                      <a:pt x="680" y="15"/>
                      <a:pt x="680" y="15"/>
                      <a:pt x="680" y="15"/>
                    </a:cubicBezTo>
                    <a:cubicBezTo>
                      <a:pt x="679" y="15"/>
                      <a:pt x="679" y="15"/>
                      <a:pt x="679" y="15"/>
                    </a:cubicBezTo>
                    <a:cubicBezTo>
                      <a:pt x="678" y="15"/>
                      <a:pt x="678" y="15"/>
                      <a:pt x="678" y="15"/>
                    </a:cubicBezTo>
                    <a:cubicBezTo>
                      <a:pt x="677" y="16"/>
                      <a:pt x="677" y="16"/>
                      <a:pt x="677" y="16"/>
                    </a:cubicBezTo>
                    <a:cubicBezTo>
                      <a:pt x="677" y="18"/>
                      <a:pt x="677" y="18"/>
                      <a:pt x="677" y="18"/>
                    </a:cubicBezTo>
                    <a:cubicBezTo>
                      <a:pt x="679" y="19"/>
                      <a:pt x="679" y="19"/>
                      <a:pt x="679" y="19"/>
                    </a:cubicBezTo>
                    <a:cubicBezTo>
                      <a:pt x="679" y="19"/>
                      <a:pt x="679" y="19"/>
                      <a:pt x="679" y="19"/>
                    </a:cubicBezTo>
                    <a:cubicBezTo>
                      <a:pt x="680" y="20"/>
                      <a:pt x="680" y="20"/>
                      <a:pt x="680" y="20"/>
                    </a:cubicBezTo>
                    <a:cubicBezTo>
                      <a:pt x="680" y="22"/>
                      <a:pt x="680" y="22"/>
                      <a:pt x="680" y="22"/>
                    </a:cubicBezTo>
                    <a:cubicBezTo>
                      <a:pt x="679" y="24"/>
                      <a:pt x="679" y="24"/>
                      <a:pt x="679" y="24"/>
                    </a:cubicBezTo>
                    <a:cubicBezTo>
                      <a:pt x="677" y="24"/>
                      <a:pt x="677" y="24"/>
                      <a:pt x="677" y="24"/>
                    </a:cubicBezTo>
                    <a:cubicBezTo>
                      <a:pt x="675" y="26"/>
                      <a:pt x="675" y="26"/>
                      <a:pt x="675" y="26"/>
                    </a:cubicBezTo>
                    <a:cubicBezTo>
                      <a:pt x="674" y="26"/>
                      <a:pt x="674" y="26"/>
                      <a:pt x="674" y="26"/>
                    </a:cubicBezTo>
                    <a:cubicBezTo>
                      <a:pt x="675" y="26"/>
                      <a:pt x="675" y="26"/>
                      <a:pt x="675" y="26"/>
                    </a:cubicBezTo>
                    <a:cubicBezTo>
                      <a:pt x="675" y="24"/>
                      <a:pt x="675" y="24"/>
                      <a:pt x="675" y="24"/>
                    </a:cubicBezTo>
                    <a:cubicBezTo>
                      <a:pt x="673" y="21"/>
                      <a:pt x="673" y="21"/>
                      <a:pt x="673" y="21"/>
                    </a:cubicBezTo>
                    <a:cubicBezTo>
                      <a:pt x="674" y="19"/>
                      <a:pt x="674" y="19"/>
                      <a:pt x="674" y="19"/>
                    </a:cubicBezTo>
                    <a:cubicBezTo>
                      <a:pt x="674" y="18"/>
                      <a:pt x="674" y="18"/>
                      <a:pt x="674" y="18"/>
                    </a:cubicBezTo>
                    <a:cubicBezTo>
                      <a:pt x="675" y="17"/>
                      <a:pt x="675" y="17"/>
                      <a:pt x="675" y="17"/>
                    </a:cubicBezTo>
                    <a:cubicBezTo>
                      <a:pt x="674" y="14"/>
                      <a:pt x="674" y="14"/>
                      <a:pt x="674" y="14"/>
                    </a:cubicBezTo>
                    <a:cubicBezTo>
                      <a:pt x="674" y="13"/>
                      <a:pt x="674" y="13"/>
                      <a:pt x="674" y="13"/>
                    </a:cubicBezTo>
                    <a:cubicBezTo>
                      <a:pt x="671" y="10"/>
                      <a:pt x="671" y="10"/>
                      <a:pt x="671" y="10"/>
                    </a:cubicBezTo>
                    <a:cubicBezTo>
                      <a:pt x="670" y="11"/>
                      <a:pt x="670" y="11"/>
                      <a:pt x="670" y="11"/>
                    </a:cubicBezTo>
                    <a:cubicBezTo>
                      <a:pt x="669" y="10"/>
                      <a:pt x="669" y="10"/>
                      <a:pt x="669" y="10"/>
                    </a:cubicBezTo>
                    <a:cubicBezTo>
                      <a:pt x="668" y="10"/>
                      <a:pt x="668" y="10"/>
                      <a:pt x="668" y="10"/>
                    </a:cubicBezTo>
                    <a:cubicBezTo>
                      <a:pt x="667" y="12"/>
                      <a:pt x="667" y="12"/>
                      <a:pt x="667" y="12"/>
                    </a:cubicBezTo>
                    <a:cubicBezTo>
                      <a:pt x="666" y="12"/>
                      <a:pt x="666" y="12"/>
                      <a:pt x="666" y="12"/>
                    </a:cubicBezTo>
                    <a:cubicBezTo>
                      <a:pt x="665" y="11"/>
                      <a:pt x="665" y="11"/>
                      <a:pt x="665" y="11"/>
                    </a:cubicBezTo>
                    <a:cubicBezTo>
                      <a:pt x="663" y="12"/>
                      <a:pt x="663" y="12"/>
                      <a:pt x="663" y="12"/>
                    </a:cubicBezTo>
                    <a:cubicBezTo>
                      <a:pt x="662" y="14"/>
                      <a:pt x="662" y="14"/>
                      <a:pt x="662" y="14"/>
                    </a:cubicBezTo>
                    <a:cubicBezTo>
                      <a:pt x="662" y="14"/>
                      <a:pt x="662" y="14"/>
                      <a:pt x="662" y="14"/>
                    </a:cubicBezTo>
                    <a:cubicBezTo>
                      <a:pt x="662" y="14"/>
                      <a:pt x="662" y="14"/>
                      <a:pt x="662" y="14"/>
                    </a:cubicBezTo>
                    <a:cubicBezTo>
                      <a:pt x="663" y="13"/>
                      <a:pt x="663" y="13"/>
                      <a:pt x="663" y="13"/>
                    </a:cubicBezTo>
                    <a:cubicBezTo>
                      <a:pt x="663" y="11"/>
                      <a:pt x="663" y="11"/>
                      <a:pt x="663" y="11"/>
                    </a:cubicBezTo>
                    <a:cubicBezTo>
                      <a:pt x="661" y="10"/>
                      <a:pt x="661" y="10"/>
                      <a:pt x="661" y="10"/>
                    </a:cubicBezTo>
                    <a:cubicBezTo>
                      <a:pt x="658" y="14"/>
                      <a:pt x="658" y="14"/>
                      <a:pt x="658" y="14"/>
                    </a:cubicBezTo>
                    <a:cubicBezTo>
                      <a:pt x="655" y="15"/>
                      <a:pt x="655" y="15"/>
                      <a:pt x="655" y="15"/>
                    </a:cubicBezTo>
                    <a:cubicBezTo>
                      <a:pt x="655" y="15"/>
                      <a:pt x="655" y="15"/>
                      <a:pt x="655" y="15"/>
                    </a:cubicBezTo>
                    <a:cubicBezTo>
                      <a:pt x="655" y="14"/>
                      <a:pt x="655" y="14"/>
                      <a:pt x="655" y="14"/>
                    </a:cubicBezTo>
                    <a:cubicBezTo>
                      <a:pt x="657" y="14"/>
                      <a:pt x="657" y="14"/>
                      <a:pt x="657" y="14"/>
                    </a:cubicBezTo>
                    <a:cubicBezTo>
                      <a:pt x="659" y="11"/>
                      <a:pt x="659" y="11"/>
                      <a:pt x="659" y="11"/>
                    </a:cubicBezTo>
                    <a:cubicBezTo>
                      <a:pt x="658" y="10"/>
                      <a:pt x="658" y="10"/>
                      <a:pt x="658" y="10"/>
                    </a:cubicBezTo>
                    <a:cubicBezTo>
                      <a:pt x="659" y="8"/>
                      <a:pt x="659" y="8"/>
                      <a:pt x="659" y="8"/>
                    </a:cubicBezTo>
                    <a:cubicBezTo>
                      <a:pt x="659" y="8"/>
                      <a:pt x="659" y="8"/>
                      <a:pt x="659" y="8"/>
                    </a:cubicBezTo>
                    <a:cubicBezTo>
                      <a:pt x="661" y="7"/>
                      <a:pt x="661" y="7"/>
                      <a:pt x="661" y="7"/>
                    </a:cubicBezTo>
                    <a:cubicBezTo>
                      <a:pt x="660" y="6"/>
                      <a:pt x="660" y="6"/>
                      <a:pt x="660" y="6"/>
                    </a:cubicBezTo>
                    <a:cubicBezTo>
                      <a:pt x="658" y="5"/>
                      <a:pt x="658" y="5"/>
                      <a:pt x="658" y="5"/>
                    </a:cubicBezTo>
                    <a:cubicBezTo>
                      <a:pt x="658" y="5"/>
                      <a:pt x="658" y="5"/>
                      <a:pt x="658" y="5"/>
                    </a:cubicBezTo>
                    <a:cubicBezTo>
                      <a:pt x="657" y="2"/>
                      <a:pt x="657" y="2"/>
                      <a:pt x="657" y="2"/>
                    </a:cubicBezTo>
                    <a:cubicBezTo>
                      <a:pt x="656" y="2"/>
                      <a:pt x="656" y="2"/>
                      <a:pt x="656" y="2"/>
                    </a:cubicBezTo>
                    <a:cubicBezTo>
                      <a:pt x="654" y="4"/>
                      <a:pt x="654" y="4"/>
                      <a:pt x="654" y="4"/>
                    </a:cubicBezTo>
                    <a:cubicBezTo>
                      <a:pt x="653" y="3"/>
                      <a:pt x="653" y="3"/>
                      <a:pt x="653" y="3"/>
                    </a:cubicBezTo>
                    <a:cubicBezTo>
                      <a:pt x="652" y="1"/>
                      <a:pt x="652" y="1"/>
                      <a:pt x="652" y="1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49" y="2"/>
                      <a:pt x="649" y="2"/>
                      <a:pt x="649" y="2"/>
                    </a:cubicBezTo>
                    <a:cubicBezTo>
                      <a:pt x="647" y="1"/>
                      <a:pt x="647" y="1"/>
                      <a:pt x="647" y="1"/>
                    </a:cubicBezTo>
                    <a:cubicBezTo>
                      <a:pt x="646" y="0"/>
                      <a:pt x="646" y="0"/>
                      <a:pt x="646" y="0"/>
                    </a:cubicBezTo>
                    <a:cubicBezTo>
                      <a:pt x="643" y="3"/>
                      <a:pt x="643" y="3"/>
                      <a:pt x="643" y="3"/>
                    </a:cubicBezTo>
                    <a:cubicBezTo>
                      <a:pt x="643" y="4"/>
                      <a:pt x="643" y="4"/>
                      <a:pt x="643" y="4"/>
                    </a:cubicBezTo>
                    <a:cubicBezTo>
                      <a:pt x="641" y="4"/>
                      <a:pt x="641" y="4"/>
                      <a:pt x="641" y="4"/>
                    </a:cubicBezTo>
                    <a:cubicBezTo>
                      <a:pt x="642" y="6"/>
                      <a:pt x="642" y="6"/>
                      <a:pt x="642" y="6"/>
                    </a:cubicBezTo>
                    <a:cubicBezTo>
                      <a:pt x="641" y="7"/>
                      <a:pt x="641" y="7"/>
                      <a:pt x="641" y="7"/>
                    </a:cubicBezTo>
                    <a:cubicBezTo>
                      <a:pt x="641" y="10"/>
                      <a:pt x="641" y="10"/>
                      <a:pt x="641" y="10"/>
                    </a:cubicBezTo>
                    <a:cubicBezTo>
                      <a:pt x="641" y="11"/>
                      <a:pt x="641" y="11"/>
                      <a:pt x="641" y="11"/>
                    </a:cubicBezTo>
                    <a:cubicBezTo>
                      <a:pt x="640" y="13"/>
                      <a:pt x="640" y="13"/>
                      <a:pt x="640" y="13"/>
                    </a:cubicBezTo>
                    <a:cubicBezTo>
                      <a:pt x="640" y="20"/>
                      <a:pt x="640" y="20"/>
                      <a:pt x="640" y="20"/>
                    </a:cubicBezTo>
                    <a:cubicBezTo>
                      <a:pt x="641" y="22"/>
                      <a:pt x="641" y="22"/>
                      <a:pt x="641" y="22"/>
                    </a:cubicBezTo>
                    <a:cubicBezTo>
                      <a:pt x="641" y="23"/>
                      <a:pt x="641" y="23"/>
                      <a:pt x="641" y="23"/>
                    </a:cubicBezTo>
                    <a:cubicBezTo>
                      <a:pt x="640" y="23"/>
                      <a:pt x="640" y="23"/>
                      <a:pt x="640" y="23"/>
                    </a:cubicBezTo>
                    <a:cubicBezTo>
                      <a:pt x="640" y="25"/>
                      <a:pt x="640" y="25"/>
                      <a:pt x="640" y="25"/>
                    </a:cubicBezTo>
                    <a:cubicBezTo>
                      <a:pt x="642" y="27"/>
                      <a:pt x="642" y="27"/>
                      <a:pt x="642" y="27"/>
                    </a:cubicBezTo>
                    <a:cubicBezTo>
                      <a:pt x="643" y="27"/>
                      <a:pt x="643" y="27"/>
                      <a:pt x="643" y="27"/>
                    </a:cubicBezTo>
                    <a:cubicBezTo>
                      <a:pt x="645" y="29"/>
                      <a:pt x="645" y="29"/>
                      <a:pt x="645" y="29"/>
                    </a:cubicBezTo>
                    <a:cubicBezTo>
                      <a:pt x="646" y="30"/>
                      <a:pt x="646" y="30"/>
                      <a:pt x="646" y="30"/>
                    </a:cubicBezTo>
                    <a:cubicBezTo>
                      <a:pt x="645" y="30"/>
                      <a:pt x="645" y="30"/>
                      <a:pt x="645" y="30"/>
                    </a:cubicBezTo>
                    <a:cubicBezTo>
                      <a:pt x="645" y="32"/>
                      <a:pt x="645" y="32"/>
                      <a:pt x="645" y="32"/>
                    </a:cubicBezTo>
                    <a:cubicBezTo>
                      <a:pt x="645" y="34"/>
                      <a:pt x="645" y="34"/>
                      <a:pt x="645" y="34"/>
                    </a:cubicBezTo>
                    <a:cubicBezTo>
                      <a:pt x="649" y="34"/>
                      <a:pt x="649" y="34"/>
                      <a:pt x="649" y="34"/>
                    </a:cubicBezTo>
                    <a:cubicBezTo>
                      <a:pt x="650" y="34"/>
                      <a:pt x="650" y="34"/>
                      <a:pt x="650" y="34"/>
                    </a:cubicBezTo>
                    <a:cubicBezTo>
                      <a:pt x="653" y="34"/>
                      <a:pt x="653" y="34"/>
                      <a:pt x="653" y="34"/>
                    </a:cubicBezTo>
                    <a:cubicBezTo>
                      <a:pt x="655" y="35"/>
                      <a:pt x="655" y="35"/>
                      <a:pt x="655" y="35"/>
                    </a:cubicBezTo>
                    <a:cubicBezTo>
                      <a:pt x="655" y="35"/>
                      <a:pt x="655" y="35"/>
                      <a:pt x="655" y="35"/>
                    </a:cubicBezTo>
                    <a:cubicBezTo>
                      <a:pt x="654" y="35"/>
                      <a:pt x="654" y="35"/>
                      <a:pt x="654" y="35"/>
                    </a:cubicBezTo>
                    <a:cubicBezTo>
                      <a:pt x="653" y="35"/>
                      <a:pt x="653" y="35"/>
                      <a:pt x="653" y="35"/>
                    </a:cubicBezTo>
                    <a:cubicBezTo>
                      <a:pt x="652" y="35"/>
                      <a:pt x="652" y="35"/>
                      <a:pt x="652" y="35"/>
                    </a:cubicBezTo>
                    <a:cubicBezTo>
                      <a:pt x="650" y="34"/>
                      <a:pt x="650" y="34"/>
                      <a:pt x="650" y="34"/>
                    </a:cubicBezTo>
                    <a:cubicBezTo>
                      <a:pt x="647" y="36"/>
                      <a:pt x="647" y="36"/>
                      <a:pt x="647" y="36"/>
                    </a:cubicBezTo>
                    <a:cubicBezTo>
                      <a:pt x="646" y="35"/>
                      <a:pt x="646" y="35"/>
                      <a:pt x="646" y="35"/>
                    </a:cubicBezTo>
                    <a:cubicBezTo>
                      <a:pt x="644" y="36"/>
                      <a:pt x="644" y="36"/>
                      <a:pt x="644" y="36"/>
                    </a:cubicBezTo>
                    <a:cubicBezTo>
                      <a:pt x="643" y="35"/>
                      <a:pt x="643" y="35"/>
                      <a:pt x="643" y="35"/>
                    </a:cubicBezTo>
                    <a:cubicBezTo>
                      <a:pt x="641" y="35"/>
                      <a:pt x="641" y="35"/>
                      <a:pt x="641" y="35"/>
                    </a:cubicBezTo>
                    <a:cubicBezTo>
                      <a:pt x="640" y="36"/>
                      <a:pt x="640" y="36"/>
                      <a:pt x="640" y="36"/>
                    </a:cubicBezTo>
                    <a:cubicBezTo>
                      <a:pt x="637" y="36"/>
                      <a:pt x="637" y="36"/>
                      <a:pt x="637" y="36"/>
                    </a:cubicBezTo>
                    <a:cubicBezTo>
                      <a:pt x="636" y="38"/>
                      <a:pt x="636" y="38"/>
                      <a:pt x="636" y="38"/>
                    </a:cubicBezTo>
                    <a:cubicBezTo>
                      <a:pt x="636" y="39"/>
                      <a:pt x="636" y="39"/>
                      <a:pt x="636" y="39"/>
                    </a:cubicBezTo>
                    <a:cubicBezTo>
                      <a:pt x="638" y="40"/>
                      <a:pt x="638" y="40"/>
                      <a:pt x="638" y="40"/>
                    </a:cubicBezTo>
                    <a:cubicBezTo>
                      <a:pt x="638" y="41"/>
                      <a:pt x="638" y="41"/>
                      <a:pt x="638" y="41"/>
                    </a:cubicBezTo>
                    <a:cubicBezTo>
                      <a:pt x="640" y="41"/>
                      <a:pt x="640" y="41"/>
                      <a:pt x="640" y="41"/>
                    </a:cubicBezTo>
                    <a:cubicBezTo>
                      <a:pt x="641" y="41"/>
                      <a:pt x="641" y="41"/>
                      <a:pt x="641" y="41"/>
                    </a:cubicBezTo>
                    <a:cubicBezTo>
                      <a:pt x="639" y="42"/>
                      <a:pt x="639" y="42"/>
                      <a:pt x="639" y="42"/>
                    </a:cubicBezTo>
                    <a:cubicBezTo>
                      <a:pt x="637" y="42"/>
                      <a:pt x="637" y="42"/>
                      <a:pt x="637" y="42"/>
                    </a:cubicBezTo>
                    <a:cubicBezTo>
                      <a:pt x="635" y="44"/>
                      <a:pt x="635" y="44"/>
                      <a:pt x="635" y="44"/>
                    </a:cubicBezTo>
                    <a:cubicBezTo>
                      <a:pt x="636" y="45"/>
                      <a:pt x="636" y="45"/>
                      <a:pt x="636" y="45"/>
                    </a:cubicBezTo>
                    <a:cubicBezTo>
                      <a:pt x="636" y="45"/>
                      <a:pt x="636" y="45"/>
                      <a:pt x="636" y="45"/>
                    </a:cubicBezTo>
                    <a:cubicBezTo>
                      <a:pt x="634" y="45"/>
                      <a:pt x="634" y="45"/>
                      <a:pt x="634" y="45"/>
                    </a:cubicBezTo>
                    <a:cubicBezTo>
                      <a:pt x="635" y="47"/>
                      <a:pt x="635" y="47"/>
                      <a:pt x="635" y="47"/>
                    </a:cubicBezTo>
                    <a:cubicBezTo>
                      <a:pt x="635" y="47"/>
                      <a:pt x="635" y="47"/>
                      <a:pt x="635" y="47"/>
                    </a:cubicBezTo>
                    <a:cubicBezTo>
                      <a:pt x="634" y="48"/>
                      <a:pt x="634" y="48"/>
                      <a:pt x="634" y="48"/>
                    </a:cubicBezTo>
                    <a:cubicBezTo>
                      <a:pt x="634" y="47"/>
                      <a:pt x="634" y="47"/>
                      <a:pt x="634" y="47"/>
                    </a:cubicBezTo>
                    <a:cubicBezTo>
                      <a:pt x="633" y="47"/>
                      <a:pt x="633" y="47"/>
                      <a:pt x="633" y="47"/>
                    </a:cubicBezTo>
                    <a:cubicBezTo>
                      <a:pt x="631" y="48"/>
                      <a:pt x="631" y="48"/>
                      <a:pt x="631" y="48"/>
                    </a:cubicBezTo>
                    <a:cubicBezTo>
                      <a:pt x="632" y="50"/>
                      <a:pt x="632" y="50"/>
                      <a:pt x="632" y="50"/>
                    </a:cubicBezTo>
                    <a:cubicBezTo>
                      <a:pt x="631" y="51"/>
                      <a:pt x="631" y="51"/>
                      <a:pt x="631" y="51"/>
                    </a:cubicBezTo>
                    <a:cubicBezTo>
                      <a:pt x="631" y="51"/>
                      <a:pt x="631" y="51"/>
                      <a:pt x="631" y="51"/>
                    </a:cubicBezTo>
                    <a:cubicBezTo>
                      <a:pt x="631" y="49"/>
                      <a:pt x="631" y="49"/>
                      <a:pt x="631" y="49"/>
                    </a:cubicBezTo>
                    <a:cubicBezTo>
                      <a:pt x="629" y="47"/>
                      <a:pt x="629" y="47"/>
                      <a:pt x="629" y="47"/>
                    </a:cubicBezTo>
                    <a:cubicBezTo>
                      <a:pt x="628" y="48"/>
                      <a:pt x="628" y="48"/>
                      <a:pt x="628" y="48"/>
                    </a:cubicBezTo>
                    <a:cubicBezTo>
                      <a:pt x="628" y="50"/>
                      <a:pt x="628" y="50"/>
                      <a:pt x="628" y="50"/>
                    </a:cubicBezTo>
                    <a:cubicBezTo>
                      <a:pt x="627" y="52"/>
                      <a:pt x="627" y="52"/>
                      <a:pt x="627" y="52"/>
                    </a:cubicBezTo>
                    <a:cubicBezTo>
                      <a:pt x="627" y="53"/>
                      <a:pt x="627" y="53"/>
                      <a:pt x="627" y="53"/>
                    </a:cubicBezTo>
                    <a:cubicBezTo>
                      <a:pt x="626" y="53"/>
                      <a:pt x="626" y="53"/>
                      <a:pt x="626" y="53"/>
                    </a:cubicBezTo>
                    <a:cubicBezTo>
                      <a:pt x="626" y="52"/>
                      <a:pt x="626" y="52"/>
                      <a:pt x="626" y="52"/>
                    </a:cubicBezTo>
                    <a:cubicBezTo>
                      <a:pt x="628" y="49"/>
                      <a:pt x="628" y="49"/>
                      <a:pt x="628" y="49"/>
                    </a:cubicBezTo>
                    <a:cubicBezTo>
                      <a:pt x="627" y="47"/>
                      <a:pt x="627" y="47"/>
                      <a:pt x="627" y="47"/>
                    </a:cubicBezTo>
                    <a:cubicBezTo>
                      <a:pt x="626" y="47"/>
                      <a:pt x="626" y="47"/>
                      <a:pt x="626" y="47"/>
                    </a:cubicBezTo>
                    <a:cubicBezTo>
                      <a:pt x="627" y="47"/>
                      <a:pt x="627" y="47"/>
                      <a:pt x="627" y="47"/>
                    </a:cubicBezTo>
                    <a:cubicBezTo>
                      <a:pt x="628" y="47"/>
                      <a:pt x="628" y="47"/>
                      <a:pt x="628" y="47"/>
                    </a:cubicBezTo>
                    <a:cubicBezTo>
                      <a:pt x="629" y="45"/>
                      <a:pt x="629" y="45"/>
                      <a:pt x="629" y="45"/>
                    </a:cubicBezTo>
                    <a:cubicBezTo>
                      <a:pt x="629" y="44"/>
                      <a:pt x="629" y="44"/>
                      <a:pt x="629" y="44"/>
                    </a:cubicBezTo>
                    <a:cubicBezTo>
                      <a:pt x="629" y="44"/>
                      <a:pt x="629" y="44"/>
                      <a:pt x="629" y="44"/>
                    </a:cubicBezTo>
                    <a:cubicBezTo>
                      <a:pt x="629" y="44"/>
                      <a:pt x="629" y="44"/>
                      <a:pt x="629" y="44"/>
                    </a:cubicBezTo>
                    <a:cubicBezTo>
                      <a:pt x="628" y="42"/>
                      <a:pt x="628" y="42"/>
                      <a:pt x="628" y="42"/>
                    </a:cubicBezTo>
                    <a:cubicBezTo>
                      <a:pt x="626" y="42"/>
                      <a:pt x="626" y="42"/>
                      <a:pt x="626" y="42"/>
                    </a:cubicBezTo>
                    <a:cubicBezTo>
                      <a:pt x="625" y="43"/>
                      <a:pt x="625" y="43"/>
                      <a:pt x="625" y="43"/>
                    </a:cubicBezTo>
                    <a:cubicBezTo>
                      <a:pt x="625" y="44"/>
                      <a:pt x="625" y="44"/>
                      <a:pt x="625" y="44"/>
                    </a:cubicBezTo>
                    <a:cubicBezTo>
                      <a:pt x="625" y="43"/>
                      <a:pt x="625" y="43"/>
                      <a:pt x="625" y="43"/>
                    </a:cubicBezTo>
                    <a:cubicBezTo>
                      <a:pt x="625" y="43"/>
                      <a:pt x="625" y="43"/>
                      <a:pt x="625" y="43"/>
                    </a:cubicBezTo>
                    <a:cubicBezTo>
                      <a:pt x="623" y="43"/>
                      <a:pt x="623" y="43"/>
                      <a:pt x="623" y="43"/>
                    </a:cubicBezTo>
                    <a:cubicBezTo>
                      <a:pt x="623" y="44"/>
                      <a:pt x="623" y="44"/>
                      <a:pt x="623" y="44"/>
                    </a:cubicBezTo>
                    <a:cubicBezTo>
                      <a:pt x="622" y="44"/>
                      <a:pt x="622" y="44"/>
                      <a:pt x="622" y="44"/>
                    </a:cubicBezTo>
                    <a:cubicBezTo>
                      <a:pt x="621" y="44"/>
                      <a:pt x="621" y="44"/>
                      <a:pt x="621" y="44"/>
                    </a:cubicBezTo>
                    <a:cubicBezTo>
                      <a:pt x="620" y="45"/>
                      <a:pt x="620" y="45"/>
                      <a:pt x="620" y="45"/>
                    </a:cubicBezTo>
                    <a:cubicBezTo>
                      <a:pt x="621" y="47"/>
                      <a:pt x="621" y="47"/>
                      <a:pt x="621" y="47"/>
                    </a:cubicBezTo>
                    <a:cubicBezTo>
                      <a:pt x="622" y="46"/>
                      <a:pt x="622" y="46"/>
                      <a:pt x="622" y="46"/>
                    </a:cubicBezTo>
                    <a:cubicBezTo>
                      <a:pt x="623" y="47"/>
                      <a:pt x="623" y="47"/>
                      <a:pt x="623" y="47"/>
                    </a:cubicBezTo>
                    <a:cubicBezTo>
                      <a:pt x="623" y="47"/>
                      <a:pt x="623" y="47"/>
                      <a:pt x="623" y="47"/>
                    </a:cubicBezTo>
                    <a:cubicBezTo>
                      <a:pt x="621" y="48"/>
                      <a:pt x="621" y="48"/>
                      <a:pt x="621" y="48"/>
                    </a:cubicBezTo>
                    <a:cubicBezTo>
                      <a:pt x="619" y="47"/>
                      <a:pt x="619" y="47"/>
                      <a:pt x="619" y="47"/>
                    </a:cubicBezTo>
                    <a:cubicBezTo>
                      <a:pt x="617" y="49"/>
                      <a:pt x="617" y="49"/>
                      <a:pt x="617" y="49"/>
                    </a:cubicBezTo>
                    <a:cubicBezTo>
                      <a:pt x="616" y="49"/>
                      <a:pt x="616" y="49"/>
                      <a:pt x="616" y="49"/>
                    </a:cubicBezTo>
                    <a:cubicBezTo>
                      <a:pt x="615" y="48"/>
                      <a:pt x="615" y="48"/>
                      <a:pt x="615" y="48"/>
                    </a:cubicBezTo>
                    <a:cubicBezTo>
                      <a:pt x="611" y="48"/>
                      <a:pt x="611" y="48"/>
                      <a:pt x="611" y="48"/>
                    </a:cubicBezTo>
                    <a:cubicBezTo>
                      <a:pt x="613" y="50"/>
                      <a:pt x="613" y="50"/>
                      <a:pt x="613" y="50"/>
                    </a:cubicBezTo>
                    <a:cubicBezTo>
                      <a:pt x="613" y="51"/>
                      <a:pt x="613" y="51"/>
                      <a:pt x="613" y="51"/>
                    </a:cubicBezTo>
                    <a:cubicBezTo>
                      <a:pt x="613" y="50"/>
                      <a:pt x="613" y="50"/>
                      <a:pt x="613" y="50"/>
                    </a:cubicBezTo>
                    <a:cubicBezTo>
                      <a:pt x="612" y="49"/>
                      <a:pt x="612" y="49"/>
                      <a:pt x="612" y="49"/>
                    </a:cubicBezTo>
                    <a:cubicBezTo>
                      <a:pt x="611" y="51"/>
                      <a:pt x="611" y="51"/>
                      <a:pt x="611" y="51"/>
                    </a:cubicBezTo>
                    <a:cubicBezTo>
                      <a:pt x="610" y="52"/>
                      <a:pt x="610" y="52"/>
                      <a:pt x="610" y="52"/>
                    </a:cubicBezTo>
                    <a:cubicBezTo>
                      <a:pt x="610" y="55"/>
                      <a:pt x="610" y="55"/>
                      <a:pt x="610" y="55"/>
                    </a:cubicBezTo>
                    <a:cubicBezTo>
                      <a:pt x="611" y="57"/>
                      <a:pt x="611" y="57"/>
                      <a:pt x="611" y="57"/>
                    </a:cubicBezTo>
                    <a:cubicBezTo>
                      <a:pt x="613" y="55"/>
                      <a:pt x="613" y="55"/>
                      <a:pt x="613" y="55"/>
                    </a:cubicBezTo>
                    <a:cubicBezTo>
                      <a:pt x="614" y="56"/>
                      <a:pt x="614" y="56"/>
                      <a:pt x="614" y="56"/>
                    </a:cubicBezTo>
                    <a:cubicBezTo>
                      <a:pt x="616" y="54"/>
                      <a:pt x="616" y="54"/>
                      <a:pt x="616" y="54"/>
                    </a:cubicBezTo>
                    <a:cubicBezTo>
                      <a:pt x="617" y="54"/>
                      <a:pt x="617" y="54"/>
                      <a:pt x="617" y="54"/>
                    </a:cubicBezTo>
                    <a:cubicBezTo>
                      <a:pt x="616" y="55"/>
                      <a:pt x="616" y="55"/>
                      <a:pt x="616" y="55"/>
                    </a:cubicBezTo>
                    <a:cubicBezTo>
                      <a:pt x="612" y="57"/>
                      <a:pt x="612" y="57"/>
                      <a:pt x="612" y="57"/>
                    </a:cubicBezTo>
                    <a:cubicBezTo>
                      <a:pt x="612" y="58"/>
                      <a:pt x="612" y="58"/>
                      <a:pt x="612" y="58"/>
                    </a:cubicBezTo>
                    <a:cubicBezTo>
                      <a:pt x="610" y="59"/>
                      <a:pt x="610" y="59"/>
                      <a:pt x="610" y="59"/>
                    </a:cubicBezTo>
                    <a:cubicBezTo>
                      <a:pt x="606" y="60"/>
                      <a:pt x="606" y="60"/>
                      <a:pt x="606" y="60"/>
                    </a:cubicBezTo>
                    <a:cubicBezTo>
                      <a:pt x="606" y="61"/>
                      <a:pt x="606" y="61"/>
                      <a:pt x="606" y="61"/>
                    </a:cubicBezTo>
                    <a:cubicBezTo>
                      <a:pt x="606" y="62"/>
                      <a:pt x="606" y="62"/>
                      <a:pt x="606" y="62"/>
                    </a:cubicBezTo>
                    <a:cubicBezTo>
                      <a:pt x="605" y="62"/>
                      <a:pt x="605" y="62"/>
                      <a:pt x="605" y="62"/>
                    </a:cubicBezTo>
                    <a:cubicBezTo>
                      <a:pt x="603" y="62"/>
                      <a:pt x="603" y="62"/>
                      <a:pt x="603" y="62"/>
                    </a:cubicBezTo>
                    <a:cubicBezTo>
                      <a:pt x="602" y="62"/>
                      <a:pt x="602" y="62"/>
                      <a:pt x="602" y="62"/>
                    </a:cubicBezTo>
                    <a:cubicBezTo>
                      <a:pt x="602" y="63"/>
                      <a:pt x="602" y="63"/>
                      <a:pt x="602" y="63"/>
                    </a:cubicBezTo>
                    <a:cubicBezTo>
                      <a:pt x="599" y="64"/>
                      <a:pt x="599" y="64"/>
                      <a:pt x="599" y="64"/>
                    </a:cubicBezTo>
                    <a:cubicBezTo>
                      <a:pt x="598" y="65"/>
                      <a:pt x="598" y="65"/>
                      <a:pt x="598" y="65"/>
                    </a:cubicBezTo>
                    <a:cubicBezTo>
                      <a:pt x="599" y="66"/>
                      <a:pt x="599" y="66"/>
                      <a:pt x="599" y="66"/>
                    </a:cubicBezTo>
                    <a:cubicBezTo>
                      <a:pt x="598" y="68"/>
                      <a:pt x="598" y="68"/>
                      <a:pt x="598" y="68"/>
                    </a:cubicBezTo>
                    <a:cubicBezTo>
                      <a:pt x="598" y="68"/>
                      <a:pt x="598" y="68"/>
                      <a:pt x="598" y="68"/>
                    </a:cubicBezTo>
                    <a:cubicBezTo>
                      <a:pt x="598" y="67"/>
                      <a:pt x="598" y="67"/>
                      <a:pt x="598" y="67"/>
                    </a:cubicBezTo>
                    <a:cubicBezTo>
                      <a:pt x="596" y="67"/>
                      <a:pt x="596" y="67"/>
                      <a:pt x="596" y="67"/>
                    </a:cubicBezTo>
                    <a:cubicBezTo>
                      <a:pt x="595" y="69"/>
                      <a:pt x="595" y="69"/>
                      <a:pt x="595" y="69"/>
                    </a:cubicBezTo>
                    <a:cubicBezTo>
                      <a:pt x="595" y="70"/>
                      <a:pt x="595" y="70"/>
                      <a:pt x="595" y="70"/>
                    </a:cubicBezTo>
                    <a:cubicBezTo>
                      <a:pt x="594" y="71"/>
                      <a:pt x="594" y="71"/>
                      <a:pt x="594" y="71"/>
                    </a:cubicBezTo>
                    <a:cubicBezTo>
                      <a:pt x="594" y="72"/>
                      <a:pt x="594" y="72"/>
                      <a:pt x="594" y="72"/>
                    </a:cubicBezTo>
                    <a:cubicBezTo>
                      <a:pt x="593" y="74"/>
                      <a:pt x="593" y="74"/>
                      <a:pt x="593" y="74"/>
                    </a:cubicBezTo>
                    <a:cubicBezTo>
                      <a:pt x="593" y="75"/>
                      <a:pt x="593" y="75"/>
                      <a:pt x="593" y="75"/>
                    </a:cubicBezTo>
                    <a:cubicBezTo>
                      <a:pt x="592" y="75"/>
                      <a:pt x="592" y="75"/>
                      <a:pt x="592" y="75"/>
                    </a:cubicBezTo>
                    <a:cubicBezTo>
                      <a:pt x="589" y="75"/>
                      <a:pt x="589" y="75"/>
                      <a:pt x="589" y="75"/>
                    </a:cubicBezTo>
                    <a:cubicBezTo>
                      <a:pt x="587" y="77"/>
                      <a:pt x="587" y="77"/>
                      <a:pt x="587" y="77"/>
                    </a:cubicBezTo>
                    <a:cubicBezTo>
                      <a:pt x="587" y="79"/>
                      <a:pt x="587" y="79"/>
                      <a:pt x="587" y="79"/>
                    </a:cubicBezTo>
                    <a:cubicBezTo>
                      <a:pt x="588" y="79"/>
                      <a:pt x="588" y="79"/>
                      <a:pt x="588" y="79"/>
                    </a:cubicBezTo>
                    <a:cubicBezTo>
                      <a:pt x="587" y="80"/>
                      <a:pt x="587" y="80"/>
                      <a:pt x="587" y="80"/>
                    </a:cubicBezTo>
                    <a:cubicBezTo>
                      <a:pt x="587" y="80"/>
                      <a:pt x="587" y="80"/>
                      <a:pt x="587" y="80"/>
                    </a:cubicBezTo>
                    <a:cubicBezTo>
                      <a:pt x="586" y="80"/>
                      <a:pt x="586" y="80"/>
                      <a:pt x="586" y="80"/>
                    </a:cubicBezTo>
                    <a:cubicBezTo>
                      <a:pt x="585" y="80"/>
                      <a:pt x="585" y="80"/>
                      <a:pt x="585" y="80"/>
                    </a:cubicBezTo>
                    <a:cubicBezTo>
                      <a:pt x="586" y="82"/>
                      <a:pt x="586" y="82"/>
                      <a:pt x="586" y="82"/>
                    </a:cubicBezTo>
                    <a:cubicBezTo>
                      <a:pt x="586" y="82"/>
                      <a:pt x="586" y="82"/>
                      <a:pt x="586" y="82"/>
                    </a:cubicBezTo>
                    <a:cubicBezTo>
                      <a:pt x="584" y="82"/>
                      <a:pt x="584" y="82"/>
                      <a:pt x="584" y="82"/>
                    </a:cubicBezTo>
                    <a:cubicBezTo>
                      <a:pt x="583" y="83"/>
                      <a:pt x="583" y="83"/>
                      <a:pt x="583" y="83"/>
                    </a:cubicBezTo>
                    <a:cubicBezTo>
                      <a:pt x="585" y="84"/>
                      <a:pt x="585" y="84"/>
                      <a:pt x="585" y="84"/>
                    </a:cubicBezTo>
                    <a:cubicBezTo>
                      <a:pt x="585" y="85"/>
                      <a:pt x="585" y="85"/>
                      <a:pt x="585" y="85"/>
                    </a:cubicBezTo>
                    <a:cubicBezTo>
                      <a:pt x="584" y="86"/>
                      <a:pt x="584" y="86"/>
                      <a:pt x="584" y="86"/>
                    </a:cubicBezTo>
                    <a:cubicBezTo>
                      <a:pt x="585" y="88"/>
                      <a:pt x="585" y="88"/>
                      <a:pt x="585" y="88"/>
                    </a:cubicBezTo>
                    <a:cubicBezTo>
                      <a:pt x="587" y="88"/>
                      <a:pt x="587" y="88"/>
                      <a:pt x="587" y="88"/>
                    </a:cubicBezTo>
                    <a:cubicBezTo>
                      <a:pt x="587" y="89"/>
                      <a:pt x="587" y="89"/>
                      <a:pt x="587" y="89"/>
                    </a:cubicBezTo>
                    <a:cubicBezTo>
                      <a:pt x="587" y="89"/>
                      <a:pt x="587" y="89"/>
                      <a:pt x="587" y="89"/>
                    </a:cubicBezTo>
                    <a:cubicBezTo>
                      <a:pt x="584" y="89"/>
                      <a:pt x="584" y="89"/>
                      <a:pt x="584" y="89"/>
                    </a:cubicBezTo>
                    <a:cubicBezTo>
                      <a:pt x="583" y="90"/>
                      <a:pt x="583" y="90"/>
                      <a:pt x="583" y="90"/>
                    </a:cubicBezTo>
                    <a:cubicBezTo>
                      <a:pt x="584" y="92"/>
                      <a:pt x="584" y="92"/>
                      <a:pt x="584" y="92"/>
                    </a:cubicBezTo>
                    <a:cubicBezTo>
                      <a:pt x="586" y="92"/>
                      <a:pt x="586" y="92"/>
                      <a:pt x="586" y="92"/>
                    </a:cubicBezTo>
                    <a:cubicBezTo>
                      <a:pt x="586" y="91"/>
                      <a:pt x="586" y="91"/>
                      <a:pt x="586" y="91"/>
                    </a:cubicBezTo>
                    <a:cubicBezTo>
                      <a:pt x="587" y="92"/>
                      <a:pt x="587" y="92"/>
                      <a:pt x="587" y="92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1"/>
                      <a:pt x="589" y="91"/>
                      <a:pt x="589" y="91"/>
                    </a:cubicBezTo>
                    <a:cubicBezTo>
                      <a:pt x="589" y="91"/>
                      <a:pt x="589" y="91"/>
                      <a:pt x="589" y="91"/>
                    </a:cubicBezTo>
                    <a:cubicBezTo>
                      <a:pt x="588" y="92"/>
                      <a:pt x="588" y="92"/>
                      <a:pt x="588" y="92"/>
                    </a:cubicBezTo>
                    <a:cubicBezTo>
                      <a:pt x="590" y="95"/>
                      <a:pt x="590" y="95"/>
                      <a:pt x="590" y="95"/>
                    </a:cubicBezTo>
                    <a:cubicBezTo>
                      <a:pt x="592" y="94"/>
                      <a:pt x="592" y="94"/>
                      <a:pt x="592" y="94"/>
                    </a:cubicBezTo>
                    <a:cubicBezTo>
                      <a:pt x="594" y="94"/>
                      <a:pt x="594" y="94"/>
                      <a:pt x="594" y="94"/>
                    </a:cubicBezTo>
                    <a:cubicBezTo>
                      <a:pt x="595" y="96"/>
                      <a:pt x="595" y="96"/>
                      <a:pt x="595" y="96"/>
                    </a:cubicBezTo>
                    <a:cubicBezTo>
                      <a:pt x="596" y="97"/>
                      <a:pt x="596" y="97"/>
                      <a:pt x="596" y="97"/>
                    </a:cubicBezTo>
                    <a:cubicBezTo>
                      <a:pt x="597" y="96"/>
                      <a:pt x="597" y="96"/>
                      <a:pt x="597" y="96"/>
                    </a:cubicBezTo>
                    <a:cubicBezTo>
                      <a:pt x="598" y="96"/>
                      <a:pt x="598" y="96"/>
                      <a:pt x="598" y="96"/>
                    </a:cubicBezTo>
                    <a:cubicBezTo>
                      <a:pt x="598" y="97"/>
                      <a:pt x="598" y="97"/>
                      <a:pt x="598" y="97"/>
                    </a:cubicBezTo>
                    <a:cubicBezTo>
                      <a:pt x="600" y="99"/>
                      <a:pt x="600" y="99"/>
                      <a:pt x="600" y="99"/>
                    </a:cubicBezTo>
                    <a:cubicBezTo>
                      <a:pt x="602" y="99"/>
                      <a:pt x="602" y="99"/>
                      <a:pt x="602" y="99"/>
                    </a:cubicBezTo>
                    <a:cubicBezTo>
                      <a:pt x="603" y="100"/>
                      <a:pt x="603" y="100"/>
                      <a:pt x="603" y="100"/>
                    </a:cubicBezTo>
                    <a:cubicBezTo>
                      <a:pt x="602" y="102"/>
                      <a:pt x="602" y="102"/>
                      <a:pt x="602" y="102"/>
                    </a:cubicBezTo>
                    <a:cubicBezTo>
                      <a:pt x="599" y="104"/>
                      <a:pt x="599" y="104"/>
                      <a:pt x="599" y="104"/>
                    </a:cubicBezTo>
                    <a:cubicBezTo>
                      <a:pt x="598" y="106"/>
                      <a:pt x="598" y="106"/>
                      <a:pt x="598" y="106"/>
                    </a:cubicBezTo>
                    <a:cubicBezTo>
                      <a:pt x="598" y="107"/>
                      <a:pt x="598" y="107"/>
                      <a:pt x="598" y="107"/>
                    </a:cubicBezTo>
                    <a:cubicBezTo>
                      <a:pt x="600" y="110"/>
                      <a:pt x="600" y="110"/>
                      <a:pt x="600" y="110"/>
                    </a:cubicBezTo>
                    <a:cubicBezTo>
                      <a:pt x="600" y="110"/>
                      <a:pt x="600" y="110"/>
                      <a:pt x="600" y="110"/>
                    </a:cubicBezTo>
                    <a:cubicBezTo>
                      <a:pt x="597" y="108"/>
                      <a:pt x="597" y="108"/>
                      <a:pt x="597" y="108"/>
                    </a:cubicBezTo>
                    <a:cubicBezTo>
                      <a:pt x="597" y="107"/>
                      <a:pt x="597" y="107"/>
                      <a:pt x="597" y="107"/>
                    </a:cubicBezTo>
                    <a:cubicBezTo>
                      <a:pt x="599" y="104"/>
                      <a:pt x="599" y="104"/>
                      <a:pt x="599" y="104"/>
                    </a:cubicBezTo>
                    <a:cubicBezTo>
                      <a:pt x="600" y="103"/>
                      <a:pt x="600" y="103"/>
                      <a:pt x="600" y="103"/>
                    </a:cubicBezTo>
                    <a:cubicBezTo>
                      <a:pt x="600" y="102"/>
                      <a:pt x="600" y="102"/>
                      <a:pt x="600" y="102"/>
                    </a:cubicBezTo>
                    <a:cubicBezTo>
                      <a:pt x="601" y="100"/>
                      <a:pt x="601" y="100"/>
                      <a:pt x="601" y="100"/>
                    </a:cubicBezTo>
                    <a:cubicBezTo>
                      <a:pt x="600" y="99"/>
                      <a:pt x="600" y="99"/>
                      <a:pt x="600" y="99"/>
                    </a:cubicBezTo>
                    <a:cubicBezTo>
                      <a:pt x="596" y="100"/>
                      <a:pt x="596" y="100"/>
                      <a:pt x="596" y="100"/>
                    </a:cubicBezTo>
                    <a:cubicBezTo>
                      <a:pt x="596" y="100"/>
                      <a:pt x="596" y="100"/>
                      <a:pt x="596" y="100"/>
                    </a:cubicBezTo>
                    <a:cubicBezTo>
                      <a:pt x="595" y="98"/>
                      <a:pt x="595" y="98"/>
                      <a:pt x="595" y="98"/>
                    </a:cubicBezTo>
                    <a:cubicBezTo>
                      <a:pt x="593" y="97"/>
                      <a:pt x="593" y="97"/>
                      <a:pt x="593" y="97"/>
                    </a:cubicBezTo>
                    <a:cubicBezTo>
                      <a:pt x="594" y="101"/>
                      <a:pt x="594" y="101"/>
                      <a:pt x="594" y="101"/>
                    </a:cubicBezTo>
                    <a:cubicBezTo>
                      <a:pt x="594" y="101"/>
                      <a:pt x="594" y="101"/>
                      <a:pt x="594" y="101"/>
                    </a:cubicBezTo>
                    <a:cubicBezTo>
                      <a:pt x="594" y="101"/>
                      <a:pt x="594" y="101"/>
                      <a:pt x="594" y="101"/>
                    </a:cubicBezTo>
                    <a:cubicBezTo>
                      <a:pt x="591" y="102"/>
                      <a:pt x="591" y="102"/>
                      <a:pt x="591" y="102"/>
                    </a:cubicBezTo>
                    <a:cubicBezTo>
                      <a:pt x="590" y="104"/>
                      <a:pt x="590" y="104"/>
                      <a:pt x="590" y="104"/>
                    </a:cubicBezTo>
                    <a:cubicBezTo>
                      <a:pt x="589" y="104"/>
                      <a:pt x="589" y="104"/>
                      <a:pt x="589" y="104"/>
                    </a:cubicBezTo>
                    <a:cubicBezTo>
                      <a:pt x="587" y="104"/>
                      <a:pt x="587" y="104"/>
                      <a:pt x="587" y="104"/>
                    </a:cubicBezTo>
                    <a:cubicBezTo>
                      <a:pt x="585" y="104"/>
                      <a:pt x="585" y="104"/>
                      <a:pt x="585" y="104"/>
                    </a:cubicBezTo>
                    <a:cubicBezTo>
                      <a:pt x="583" y="106"/>
                      <a:pt x="583" y="106"/>
                      <a:pt x="583" y="106"/>
                    </a:cubicBezTo>
                    <a:cubicBezTo>
                      <a:pt x="578" y="108"/>
                      <a:pt x="578" y="108"/>
                      <a:pt x="578" y="108"/>
                    </a:cubicBezTo>
                    <a:cubicBezTo>
                      <a:pt x="574" y="109"/>
                      <a:pt x="574" y="109"/>
                      <a:pt x="574" y="109"/>
                    </a:cubicBezTo>
                    <a:cubicBezTo>
                      <a:pt x="572" y="109"/>
                      <a:pt x="572" y="109"/>
                      <a:pt x="572" y="109"/>
                    </a:cubicBezTo>
                    <a:cubicBezTo>
                      <a:pt x="570" y="111"/>
                      <a:pt x="570" y="111"/>
                      <a:pt x="570" y="111"/>
                    </a:cubicBezTo>
                    <a:cubicBezTo>
                      <a:pt x="568" y="111"/>
                      <a:pt x="568" y="111"/>
                      <a:pt x="568" y="111"/>
                    </a:cubicBezTo>
                    <a:cubicBezTo>
                      <a:pt x="566" y="112"/>
                      <a:pt x="566" y="112"/>
                      <a:pt x="566" y="112"/>
                    </a:cubicBezTo>
                    <a:cubicBezTo>
                      <a:pt x="568" y="114"/>
                      <a:pt x="568" y="114"/>
                      <a:pt x="568" y="114"/>
                    </a:cubicBezTo>
                    <a:cubicBezTo>
                      <a:pt x="568" y="115"/>
                      <a:pt x="568" y="115"/>
                      <a:pt x="568" y="115"/>
                    </a:cubicBezTo>
                    <a:cubicBezTo>
                      <a:pt x="567" y="117"/>
                      <a:pt x="567" y="117"/>
                      <a:pt x="567" y="117"/>
                    </a:cubicBezTo>
                    <a:cubicBezTo>
                      <a:pt x="569" y="118"/>
                      <a:pt x="569" y="118"/>
                      <a:pt x="569" y="118"/>
                    </a:cubicBezTo>
                    <a:cubicBezTo>
                      <a:pt x="570" y="118"/>
                      <a:pt x="570" y="118"/>
                      <a:pt x="570" y="118"/>
                    </a:cubicBezTo>
                    <a:cubicBezTo>
                      <a:pt x="570" y="119"/>
                      <a:pt x="570" y="119"/>
                      <a:pt x="570" y="119"/>
                    </a:cubicBezTo>
                    <a:cubicBezTo>
                      <a:pt x="569" y="120"/>
                      <a:pt x="569" y="120"/>
                      <a:pt x="569" y="120"/>
                    </a:cubicBezTo>
                    <a:cubicBezTo>
                      <a:pt x="572" y="122"/>
                      <a:pt x="572" y="122"/>
                      <a:pt x="572" y="122"/>
                    </a:cubicBezTo>
                    <a:cubicBezTo>
                      <a:pt x="574" y="125"/>
                      <a:pt x="574" y="125"/>
                      <a:pt x="574" y="125"/>
                    </a:cubicBezTo>
                    <a:cubicBezTo>
                      <a:pt x="574" y="127"/>
                      <a:pt x="574" y="127"/>
                      <a:pt x="574" y="127"/>
                    </a:cubicBezTo>
                    <a:cubicBezTo>
                      <a:pt x="575" y="129"/>
                      <a:pt x="575" y="129"/>
                      <a:pt x="575" y="129"/>
                    </a:cubicBezTo>
                    <a:cubicBezTo>
                      <a:pt x="575" y="129"/>
                      <a:pt x="575" y="129"/>
                      <a:pt x="575" y="129"/>
                    </a:cubicBezTo>
                    <a:cubicBezTo>
                      <a:pt x="575" y="131"/>
                      <a:pt x="575" y="131"/>
                      <a:pt x="575" y="131"/>
                    </a:cubicBezTo>
                    <a:cubicBezTo>
                      <a:pt x="578" y="132"/>
                      <a:pt x="578" y="132"/>
                      <a:pt x="578" y="132"/>
                    </a:cubicBezTo>
                    <a:cubicBezTo>
                      <a:pt x="580" y="132"/>
                      <a:pt x="580" y="132"/>
                      <a:pt x="580" y="132"/>
                    </a:cubicBezTo>
                    <a:cubicBezTo>
                      <a:pt x="585" y="132"/>
                      <a:pt x="585" y="132"/>
                      <a:pt x="585" y="132"/>
                    </a:cubicBezTo>
                    <a:cubicBezTo>
                      <a:pt x="586" y="132"/>
                      <a:pt x="586" y="132"/>
                      <a:pt x="586" y="132"/>
                    </a:cubicBezTo>
                    <a:cubicBezTo>
                      <a:pt x="586" y="132"/>
                      <a:pt x="586" y="132"/>
                      <a:pt x="586" y="132"/>
                    </a:cubicBezTo>
                    <a:cubicBezTo>
                      <a:pt x="587" y="133"/>
                      <a:pt x="587" y="133"/>
                      <a:pt x="587" y="133"/>
                    </a:cubicBezTo>
                    <a:cubicBezTo>
                      <a:pt x="587" y="135"/>
                      <a:pt x="587" y="135"/>
                      <a:pt x="587" y="135"/>
                    </a:cubicBezTo>
                    <a:cubicBezTo>
                      <a:pt x="589" y="136"/>
                      <a:pt x="589" y="136"/>
                      <a:pt x="589" y="136"/>
                    </a:cubicBezTo>
                    <a:cubicBezTo>
                      <a:pt x="590" y="139"/>
                      <a:pt x="590" y="139"/>
                      <a:pt x="590" y="139"/>
                    </a:cubicBezTo>
                    <a:cubicBezTo>
                      <a:pt x="594" y="139"/>
                      <a:pt x="594" y="139"/>
                      <a:pt x="594" y="139"/>
                    </a:cubicBezTo>
                    <a:cubicBezTo>
                      <a:pt x="597" y="140"/>
                      <a:pt x="597" y="140"/>
                      <a:pt x="597" y="140"/>
                    </a:cubicBezTo>
                    <a:cubicBezTo>
                      <a:pt x="598" y="140"/>
                      <a:pt x="598" y="140"/>
                      <a:pt x="598" y="140"/>
                    </a:cubicBezTo>
                    <a:cubicBezTo>
                      <a:pt x="599" y="142"/>
                      <a:pt x="599" y="142"/>
                      <a:pt x="599" y="142"/>
                    </a:cubicBezTo>
                    <a:cubicBezTo>
                      <a:pt x="600" y="145"/>
                      <a:pt x="600" y="145"/>
                      <a:pt x="600" y="145"/>
                    </a:cubicBezTo>
                    <a:cubicBezTo>
                      <a:pt x="600" y="147"/>
                      <a:pt x="600" y="147"/>
                      <a:pt x="600" y="147"/>
                    </a:cubicBezTo>
                    <a:cubicBezTo>
                      <a:pt x="600" y="149"/>
                      <a:pt x="600" y="149"/>
                      <a:pt x="600" y="149"/>
                    </a:cubicBezTo>
                    <a:cubicBezTo>
                      <a:pt x="601" y="151"/>
                      <a:pt x="601" y="151"/>
                      <a:pt x="601" y="151"/>
                    </a:cubicBezTo>
                    <a:cubicBezTo>
                      <a:pt x="603" y="152"/>
                      <a:pt x="603" y="152"/>
                      <a:pt x="603" y="152"/>
                    </a:cubicBezTo>
                    <a:cubicBezTo>
                      <a:pt x="604" y="153"/>
                      <a:pt x="604" y="153"/>
                      <a:pt x="604" y="153"/>
                    </a:cubicBezTo>
                    <a:cubicBezTo>
                      <a:pt x="603" y="152"/>
                      <a:pt x="603" y="152"/>
                      <a:pt x="603" y="152"/>
                    </a:cubicBezTo>
                    <a:cubicBezTo>
                      <a:pt x="601" y="153"/>
                      <a:pt x="601" y="153"/>
                      <a:pt x="601" y="153"/>
                    </a:cubicBezTo>
                    <a:cubicBezTo>
                      <a:pt x="602" y="155"/>
                      <a:pt x="602" y="155"/>
                      <a:pt x="602" y="155"/>
                    </a:cubicBezTo>
                    <a:cubicBezTo>
                      <a:pt x="601" y="154"/>
                      <a:pt x="601" y="154"/>
                      <a:pt x="601" y="154"/>
                    </a:cubicBezTo>
                    <a:cubicBezTo>
                      <a:pt x="600" y="157"/>
                      <a:pt x="600" y="157"/>
                      <a:pt x="600" y="157"/>
                    </a:cubicBezTo>
                    <a:cubicBezTo>
                      <a:pt x="599" y="157"/>
                      <a:pt x="599" y="157"/>
                      <a:pt x="599" y="157"/>
                    </a:cubicBezTo>
                    <a:cubicBezTo>
                      <a:pt x="599" y="159"/>
                      <a:pt x="599" y="159"/>
                      <a:pt x="599" y="159"/>
                    </a:cubicBezTo>
                    <a:cubicBezTo>
                      <a:pt x="598" y="160"/>
                      <a:pt x="598" y="160"/>
                      <a:pt x="598" y="160"/>
                    </a:cubicBezTo>
                    <a:cubicBezTo>
                      <a:pt x="599" y="162"/>
                      <a:pt x="599" y="162"/>
                      <a:pt x="599" y="162"/>
                    </a:cubicBezTo>
                    <a:cubicBezTo>
                      <a:pt x="598" y="162"/>
                      <a:pt x="598" y="162"/>
                      <a:pt x="598" y="162"/>
                    </a:cubicBezTo>
                    <a:cubicBezTo>
                      <a:pt x="598" y="159"/>
                      <a:pt x="598" y="159"/>
                      <a:pt x="598" y="159"/>
                    </a:cubicBezTo>
                    <a:cubicBezTo>
                      <a:pt x="599" y="158"/>
                      <a:pt x="599" y="158"/>
                      <a:pt x="599" y="158"/>
                    </a:cubicBezTo>
                    <a:cubicBezTo>
                      <a:pt x="599" y="155"/>
                      <a:pt x="599" y="155"/>
                      <a:pt x="599" y="155"/>
                    </a:cubicBezTo>
                    <a:cubicBezTo>
                      <a:pt x="596" y="154"/>
                      <a:pt x="596" y="154"/>
                      <a:pt x="596" y="154"/>
                    </a:cubicBezTo>
                    <a:cubicBezTo>
                      <a:pt x="596" y="151"/>
                      <a:pt x="596" y="151"/>
                      <a:pt x="596" y="151"/>
                    </a:cubicBezTo>
                    <a:cubicBezTo>
                      <a:pt x="595" y="150"/>
                      <a:pt x="595" y="150"/>
                      <a:pt x="595" y="150"/>
                    </a:cubicBezTo>
                    <a:cubicBezTo>
                      <a:pt x="595" y="148"/>
                      <a:pt x="595" y="148"/>
                      <a:pt x="595" y="148"/>
                    </a:cubicBezTo>
                    <a:cubicBezTo>
                      <a:pt x="598" y="147"/>
                      <a:pt x="598" y="147"/>
                      <a:pt x="598" y="147"/>
                    </a:cubicBezTo>
                    <a:cubicBezTo>
                      <a:pt x="598" y="145"/>
                      <a:pt x="598" y="145"/>
                      <a:pt x="598" y="145"/>
                    </a:cubicBezTo>
                    <a:cubicBezTo>
                      <a:pt x="597" y="144"/>
                      <a:pt x="597" y="144"/>
                      <a:pt x="597" y="144"/>
                    </a:cubicBezTo>
                    <a:cubicBezTo>
                      <a:pt x="598" y="141"/>
                      <a:pt x="598" y="141"/>
                      <a:pt x="598" y="141"/>
                    </a:cubicBezTo>
                    <a:cubicBezTo>
                      <a:pt x="595" y="141"/>
                      <a:pt x="595" y="141"/>
                      <a:pt x="595" y="141"/>
                    </a:cubicBezTo>
                    <a:cubicBezTo>
                      <a:pt x="595" y="141"/>
                      <a:pt x="595" y="141"/>
                      <a:pt x="595" y="141"/>
                    </a:cubicBezTo>
                    <a:cubicBezTo>
                      <a:pt x="594" y="140"/>
                      <a:pt x="594" y="140"/>
                      <a:pt x="594" y="140"/>
                    </a:cubicBezTo>
                    <a:cubicBezTo>
                      <a:pt x="590" y="142"/>
                      <a:pt x="590" y="142"/>
                      <a:pt x="590" y="142"/>
                    </a:cubicBezTo>
                    <a:cubicBezTo>
                      <a:pt x="587" y="142"/>
                      <a:pt x="587" y="142"/>
                      <a:pt x="587" y="142"/>
                    </a:cubicBezTo>
                    <a:cubicBezTo>
                      <a:pt x="585" y="142"/>
                      <a:pt x="585" y="142"/>
                      <a:pt x="585" y="142"/>
                    </a:cubicBezTo>
                    <a:cubicBezTo>
                      <a:pt x="582" y="139"/>
                      <a:pt x="582" y="139"/>
                      <a:pt x="582" y="139"/>
                    </a:cubicBezTo>
                    <a:cubicBezTo>
                      <a:pt x="580" y="138"/>
                      <a:pt x="580" y="138"/>
                      <a:pt x="580" y="138"/>
                    </a:cubicBezTo>
                    <a:cubicBezTo>
                      <a:pt x="580" y="137"/>
                      <a:pt x="580" y="137"/>
                      <a:pt x="580" y="137"/>
                    </a:cubicBezTo>
                    <a:cubicBezTo>
                      <a:pt x="575" y="136"/>
                      <a:pt x="575" y="136"/>
                      <a:pt x="575" y="136"/>
                    </a:cubicBezTo>
                    <a:cubicBezTo>
                      <a:pt x="574" y="135"/>
                      <a:pt x="574" y="135"/>
                      <a:pt x="574" y="135"/>
                    </a:cubicBezTo>
                    <a:cubicBezTo>
                      <a:pt x="572" y="133"/>
                      <a:pt x="572" y="133"/>
                      <a:pt x="572" y="133"/>
                    </a:cubicBezTo>
                    <a:cubicBezTo>
                      <a:pt x="566" y="133"/>
                      <a:pt x="566" y="133"/>
                      <a:pt x="566" y="133"/>
                    </a:cubicBezTo>
                    <a:cubicBezTo>
                      <a:pt x="565" y="133"/>
                      <a:pt x="565" y="133"/>
                      <a:pt x="565" y="133"/>
                    </a:cubicBezTo>
                    <a:cubicBezTo>
                      <a:pt x="563" y="134"/>
                      <a:pt x="563" y="134"/>
                      <a:pt x="563" y="134"/>
                    </a:cubicBezTo>
                    <a:cubicBezTo>
                      <a:pt x="564" y="133"/>
                      <a:pt x="564" y="133"/>
                      <a:pt x="564" y="133"/>
                    </a:cubicBezTo>
                    <a:cubicBezTo>
                      <a:pt x="563" y="131"/>
                      <a:pt x="563" y="131"/>
                      <a:pt x="563" y="131"/>
                    </a:cubicBezTo>
                    <a:cubicBezTo>
                      <a:pt x="562" y="130"/>
                      <a:pt x="562" y="130"/>
                      <a:pt x="562" y="130"/>
                    </a:cubicBezTo>
                    <a:cubicBezTo>
                      <a:pt x="561" y="130"/>
                      <a:pt x="561" y="130"/>
                      <a:pt x="561" y="130"/>
                    </a:cubicBezTo>
                    <a:cubicBezTo>
                      <a:pt x="558" y="131"/>
                      <a:pt x="558" y="131"/>
                      <a:pt x="558" y="131"/>
                    </a:cubicBezTo>
                    <a:cubicBezTo>
                      <a:pt x="557" y="132"/>
                      <a:pt x="557" y="132"/>
                      <a:pt x="557" y="132"/>
                    </a:cubicBezTo>
                    <a:cubicBezTo>
                      <a:pt x="557" y="134"/>
                      <a:pt x="557" y="134"/>
                      <a:pt x="557" y="134"/>
                    </a:cubicBezTo>
                    <a:cubicBezTo>
                      <a:pt x="556" y="135"/>
                      <a:pt x="556" y="135"/>
                      <a:pt x="556" y="135"/>
                    </a:cubicBezTo>
                    <a:cubicBezTo>
                      <a:pt x="555" y="136"/>
                      <a:pt x="555" y="136"/>
                      <a:pt x="555" y="136"/>
                    </a:cubicBezTo>
                    <a:cubicBezTo>
                      <a:pt x="555" y="137"/>
                      <a:pt x="555" y="137"/>
                      <a:pt x="555" y="137"/>
                    </a:cubicBezTo>
                    <a:cubicBezTo>
                      <a:pt x="556" y="139"/>
                      <a:pt x="556" y="139"/>
                      <a:pt x="556" y="139"/>
                    </a:cubicBezTo>
                    <a:cubicBezTo>
                      <a:pt x="557" y="139"/>
                      <a:pt x="557" y="139"/>
                      <a:pt x="557" y="139"/>
                    </a:cubicBezTo>
                    <a:cubicBezTo>
                      <a:pt x="559" y="137"/>
                      <a:pt x="559" y="137"/>
                      <a:pt x="559" y="137"/>
                    </a:cubicBezTo>
                    <a:cubicBezTo>
                      <a:pt x="560" y="137"/>
                      <a:pt x="560" y="137"/>
                      <a:pt x="560" y="137"/>
                    </a:cubicBezTo>
                    <a:cubicBezTo>
                      <a:pt x="561" y="135"/>
                      <a:pt x="561" y="135"/>
                      <a:pt x="561" y="135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61" y="137"/>
                      <a:pt x="561" y="137"/>
                      <a:pt x="561" y="137"/>
                    </a:cubicBezTo>
                    <a:cubicBezTo>
                      <a:pt x="560" y="138"/>
                      <a:pt x="560" y="138"/>
                      <a:pt x="560" y="138"/>
                    </a:cubicBezTo>
                    <a:cubicBezTo>
                      <a:pt x="560" y="138"/>
                      <a:pt x="560" y="138"/>
                      <a:pt x="560" y="138"/>
                    </a:cubicBezTo>
                    <a:cubicBezTo>
                      <a:pt x="559" y="138"/>
                      <a:pt x="559" y="138"/>
                      <a:pt x="559" y="138"/>
                    </a:cubicBezTo>
                    <a:cubicBezTo>
                      <a:pt x="558" y="140"/>
                      <a:pt x="558" y="140"/>
                      <a:pt x="558" y="140"/>
                    </a:cubicBezTo>
                    <a:cubicBezTo>
                      <a:pt x="560" y="141"/>
                      <a:pt x="560" y="141"/>
                      <a:pt x="560" y="141"/>
                    </a:cubicBezTo>
                    <a:cubicBezTo>
                      <a:pt x="563" y="140"/>
                      <a:pt x="563" y="140"/>
                      <a:pt x="563" y="140"/>
                    </a:cubicBezTo>
                    <a:cubicBezTo>
                      <a:pt x="565" y="140"/>
                      <a:pt x="565" y="140"/>
                      <a:pt x="565" y="140"/>
                    </a:cubicBezTo>
                    <a:cubicBezTo>
                      <a:pt x="566" y="142"/>
                      <a:pt x="566" y="142"/>
                      <a:pt x="566" y="142"/>
                    </a:cubicBezTo>
                    <a:cubicBezTo>
                      <a:pt x="565" y="145"/>
                      <a:pt x="565" y="145"/>
                      <a:pt x="565" y="145"/>
                    </a:cubicBezTo>
                    <a:cubicBezTo>
                      <a:pt x="563" y="145"/>
                      <a:pt x="563" y="145"/>
                      <a:pt x="563" y="145"/>
                    </a:cubicBezTo>
                    <a:cubicBezTo>
                      <a:pt x="560" y="144"/>
                      <a:pt x="560" y="144"/>
                      <a:pt x="560" y="144"/>
                    </a:cubicBezTo>
                    <a:cubicBezTo>
                      <a:pt x="558" y="141"/>
                      <a:pt x="558" y="141"/>
                      <a:pt x="558" y="141"/>
                    </a:cubicBezTo>
                    <a:cubicBezTo>
                      <a:pt x="556" y="141"/>
                      <a:pt x="556" y="141"/>
                      <a:pt x="556" y="141"/>
                    </a:cubicBezTo>
                    <a:cubicBezTo>
                      <a:pt x="554" y="143"/>
                      <a:pt x="554" y="143"/>
                      <a:pt x="554" y="143"/>
                    </a:cubicBezTo>
                    <a:cubicBezTo>
                      <a:pt x="553" y="144"/>
                      <a:pt x="553" y="144"/>
                      <a:pt x="553" y="144"/>
                    </a:cubicBezTo>
                    <a:cubicBezTo>
                      <a:pt x="552" y="144"/>
                      <a:pt x="552" y="144"/>
                      <a:pt x="552" y="144"/>
                    </a:cubicBezTo>
                    <a:cubicBezTo>
                      <a:pt x="554" y="149"/>
                      <a:pt x="554" y="149"/>
                      <a:pt x="554" y="149"/>
                    </a:cubicBezTo>
                    <a:cubicBezTo>
                      <a:pt x="555" y="149"/>
                      <a:pt x="555" y="149"/>
                      <a:pt x="555" y="149"/>
                    </a:cubicBezTo>
                    <a:cubicBezTo>
                      <a:pt x="556" y="150"/>
                      <a:pt x="556" y="150"/>
                      <a:pt x="556" y="150"/>
                    </a:cubicBezTo>
                    <a:cubicBezTo>
                      <a:pt x="559" y="153"/>
                      <a:pt x="559" y="153"/>
                      <a:pt x="559" y="153"/>
                    </a:cubicBezTo>
                    <a:cubicBezTo>
                      <a:pt x="561" y="153"/>
                      <a:pt x="561" y="153"/>
                      <a:pt x="561" y="153"/>
                    </a:cubicBezTo>
                    <a:cubicBezTo>
                      <a:pt x="562" y="154"/>
                      <a:pt x="562" y="154"/>
                      <a:pt x="562" y="154"/>
                    </a:cubicBezTo>
                    <a:cubicBezTo>
                      <a:pt x="567" y="154"/>
                      <a:pt x="567" y="154"/>
                      <a:pt x="567" y="154"/>
                    </a:cubicBezTo>
                    <a:cubicBezTo>
                      <a:pt x="567" y="153"/>
                      <a:pt x="567" y="153"/>
                      <a:pt x="567" y="153"/>
                    </a:cubicBezTo>
                    <a:cubicBezTo>
                      <a:pt x="568" y="154"/>
                      <a:pt x="568" y="154"/>
                      <a:pt x="568" y="154"/>
                    </a:cubicBezTo>
                    <a:cubicBezTo>
                      <a:pt x="570" y="154"/>
                      <a:pt x="570" y="154"/>
                      <a:pt x="570" y="154"/>
                    </a:cubicBezTo>
                    <a:cubicBezTo>
                      <a:pt x="571" y="157"/>
                      <a:pt x="571" y="157"/>
                      <a:pt x="571" y="157"/>
                    </a:cubicBezTo>
                    <a:cubicBezTo>
                      <a:pt x="572" y="157"/>
                      <a:pt x="572" y="157"/>
                      <a:pt x="572" y="157"/>
                    </a:cubicBezTo>
                    <a:cubicBezTo>
                      <a:pt x="572" y="158"/>
                      <a:pt x="572" y="158"/>
                      <a:pt x="572" y="158"/>
                    </a:cubicBezTo>
                    <a:cubicBezTo>
                      <a:pt x="572" y="158"/>
                      <a:pt x="572" y="158"/>
                      <a:pt x="572" y="158"/>
                    </a:cubicBezTo>
                    <a:cubicBezTo>
                      <a:pt x="571" y="157"/>
                      <a:pt x="571" y="157"/>
                      <a:pt x="571" y="157"/>
                    </a:cubicBezTo>
                    <a:cubicBezTo>
                      <a:pt x="570" y="157"/>
                      <a:pt x="570" y="157"/>
                      <a:pt x="570" y="157"/>
                    </a:cubicBezTo>
                    <a:cubicBezTo>
                      <a:pt x="568" y="155"/>
                      <a:pt x="568" y="155"/>
                      <a:pt x="568" y="155"/>
                    </a:cubicBezTo>
                    <a:cubicBezTo>
                      <a:pt x="566" y="155"/>
                      <a:pt x="566" y="155"/>
                      <a:pt x="566" y="155"/>
                    </a:cubicBezTo>
                    <a:cubicBezTo>
                      <a:pt x="565" y="155"/>
                      <a:pt x="565" y="155"/>
                      <a:pt x="565" y="155"/>
                    </a:cubicBezTo>
                    <a:cubicBezTo>
                      <a:pt x="563" y="156"/>
                      <a:pt x="563" y="156"/>
                      <a:pt x="563" y="156"/>
                    </a:cubicBezTo>
                    <a:cubicBezTo>
                      <a:pt x="562" y="157"/>
                      <a:pt x="562" y="157"/>
                      <a:pt x="562" y="157"/>
                    </a:cubicBezTo>
                    <a:cubicBezTo>
                      <a:pt x="562" y="156"/>
                      <a:pt x="562" y="156"/>
                      <a:pt x="562" y="156"/>
                    </a:cubicBezTo>
                    <a:cubicBezTo>
                      <a:pt x="560" y="155"/>
                      <a:pt x="560" y="155"/>
                      <a:pt x="560" y="155"/>
                    </a:cubicBezTo>
                    <a:cubicBezTo>
                      <a:pt x="559" y="156"/>
                      <a:pt x="559" y="156"/>
                      <a:pt x="559" y="156"/>
                    </a:cubicBezTo>
                    <a:cubicBezTo>
                      <a:pt x="556" y="156"/>
                      <a:pt x="556" y="156"/>
                      <a:pt x="556" y="156"/>
                    </a:cubicBezTo>
                    <a:cubicBezTo>
                      <a:pt x="554" y="154"/>
                      <a:pt x="554" y="154"/>
                      <a:pt x="554" y="154"/>
                    </a:cubicBezTo>
                    <a:cubicBezTo>
                      <a:pt x="552" y="155"/>
                      <a:pt x="552" y="155"/>
                      <a:pt x="552" y="155"/>
                    </a:cubicBezTo>
                    <a:cubicBezTo>
                      <a:pt x="552" y="154"/>
                      <a:pt x="552" y="154"/>
                      <a:pt x="552" y="154"/>
                    </a:cubicBezTo>
                    <a:cubicBezTo>
                      <a:pt x="553" y="154"/>
                      <a:pt x="553" y="154"/>
                      <a:pt x="553" y="154"/>
                    </a:cubicBezTo>
                    <a:cubicBezTo>
                      <a:pt x="553" y="152"/>
                      <a:pt x="553" y="152"/>
                      <a:pt x="553" y="152"/>
                    </a:cubicBezTo>
                    <a:cubicBezTo>
                      <a:pt x="552" y="151"/>
                      <a:pt x="552" y="151"/>
                      <a:pt x="552" y="151"/>
                    </a:cubicBezTo>
                    <a:cubicBezTo>
                      <a:pt x="552" y="150"/>
                      <a:pt x="552" y="150"/>
                      <a:pt x="552" y="150"/>
                    </a:cubicBezTo>
                    <a:cubicBezTo>
                      <a:pt x="550" y="148"/>
                      <a:pt x="550" y="148"/>
                      <a:pt x="550" y="148"/>
                    </a:cubicBezTo>
                    <a:cubicBezTo>
                      <a:pt x="549" y="146"/>
                      <a:pt x="549" y="146"/>
                      <a:pt x="549" y="146"/>
                    </a:cubicBezTo>
                    <a:cubicBezTo>
                      <a:pt x="550" y="145"/>
                      <a:pt x="550" y="145"/>
                      <a:pt x="550" y="145"/>
                    </a:cubicBezTo>
                    <a:cubicBezTo>
                      <a:pt x="548" y="143"/>
                      <a:pt x="548" y="143"/>
                      <a:pt x="548" y="143"/>
                    </a:cubicBezTo>
                    <a:cubicBezTo>
                      <a:pt x="549" y="139"/>
                      <a:pt x="549" y="139"/>
                      <a:pt x="549" y="139"/>
                    </a:cubicBezTo>
                    <a:cubicBezTo>
                      <a:pt x="547" y="138"/>
                      <a:pt x="547" y="138"/>
                      <a:pt x="547" y="138"/>
                    </a:cubicBezTo>
                    <a:cubicBezTo>
                      <a:pt x="547" y="135"/>
                      <a:pt x="547" y="135"/>
                      <a:pt x="547" y="135"/>
                    </a:cubicBezTo>
                    <a:cubicBezTo>
                      <a:pt x="546" y="134"/>
                      <a:pt x="546" y="134"/>
                      <a:pt x="546" y="134"/>
                    </a:cubicBezTo>
                    <a:cubicBezTo>
                      <a:pt x="545" y="134"/>
                      <a:pt x="545" y="134"/>
                      <a:pt x="545" y="134"/>
                    </a:cubicBezTo>
                    <a:cubicBezTo>
                      <a:pt x="545" y="132"/>
                      <a:pt x="545" y="132"/>
                      <a:pt x="545" y="132"/>
                    </a:cubicBezTo>
                    <a:cubicBezTo>
                      <a:pt x="542" y="131"/>
                      <a:pt x="542" y="131"/>
                      <a:pt x="542" y="131"/>
                    </a:cubicBezTo>
                    <a:cubicBezTo>
                      <a:pt x="540" y="132"/>
                      <a:pt x="540" y="132"/>
                      <a:pt x="540" y="132"/>
                    </a:cubicBezTo>
                    <a:cubicBezTo>
                      <a:pt x="544" y="138"/>
                      <a:pt x="544" y="138"/>
                      <a:pt x="544" y="138"/>
                    </a:cubicBezTo>
                    <a:cubicBezTo>
                      <a:pt x="545" y="142"/>
                      <a:pt x="545" y="142"/>
                      <a:pt x="545" y="142"/>
                    </a:cubicBezTo>
                    <a:cubicBezTo>
                      <a:pt x="544" y="144"/>
                      <a:pt x="544" y="144"/>
                      <a:pt x="544" y="144"/>
                    </a:cubicBezTo>
                    <a:cubicBezTo>
                      <a:pt x="541" y="147"/>
                      <a:pt x="541" y="147"/>
                      <a:pt x="541" y="147"/>
                    </a:cubicBezTo>
                    <a:cubicBezTo>
                      <a:pt x="540" y="149"/>
                      <a:pt x="540" y="149"/>
                      <a:pt x="540" y="149"/>
                    </a:cubicBezTo>
                    <a:cubicBezTo>
                      <a:pt x="540" y="150"/>
                      <a:pt x="540" y="150"/>
                      <a:pt x="540" y="150"/>
                    </a:cubicBezTo>
                    <a:cubicBezTo>
                      <a:pt x="541" y="151"/>
                      <a:pt x="541" y="151"/>
                      <a:pt x="541" y="151"/>
                    </a:cubicBezTo>
                    <a:cubicBezTo>
                      <a:pt x="541" y="153"/>
                      <a:pt x="541" y="153"/>
                      <a:pt x="541" y="153"/>
                    </a:cubicBezTo>
                    <a:cubicBezTo>
                      <a:pt x="540" y="156"/>
                      <a:pt x="540" y="156"/>
                      <a:pt x="540" y="156"/>
                    </a:cubicBezTo>
                    <a:cubicBezTo>
                      <a:pt x="540" y="158"/>
                      <a:pt x="540" y="158"/>
                      <a:pt x="540" y="158"/>
                    </a:cubicBezTo>
                    <a:cubicBezTo>
                      <a:pt x="543" y="160"/>
                      <a:pt x="543" y="160"/>
                      <a:pt x="543" y="160"/>
                    </a:cubicBezTo>
                    <a:cubicBezTo>
                      <a:pt x="547" y="163"/>
                      <a:pt x="547" y="163"/>
                      <a:pt x="547" y="163"/>
                    </a:cubicBezTo>
                    <a:cubicBezTo>
                      <a:pt x="548" y="165"/>
                      <a:pt x="548" y="165"/>
                      <a:pt x="548" y="165"/>
                    </a:cubicBezTo>
                    <a:cubicBezTo>
                      <a:pt x="550" y="165"/>
                      <a:pt x="550" y="165"/>
                      <a:pt x="550" y="165"/>
                    </a:cubicBezTo>
                    <a:cubicBezTo>
                      <a:pt x="551" y="166"/>
                      <a:pt x="551" y="166"/>
                      <a:pt x="551" y="166"/>
                    </a:cubicBezTo>
                    <a:cubicBezTo>
                      <a:pt x="552" y="169"/>
                      <a:pt x="552" y="169"/>
                      <a:pt x="552" y="169"/>
                    </a:cubicBezTo>
                    <a:cubicBezTo>
                      <a:pt x="552" y="173"/>
                      <a:pt x="552" y="173"/>
                      <a:pt x="552" y="173"/>
                    </a:cubicBezTo>
                    <a:cubicBezTo>
                      <a:pt x="551" y="176"/>
                      <a:pt x="551" y="176"/>
                      <a:pt x="551" y="176"/>
                    </a:cubicBezTo>
                    <a:cubicBezTo>
                      <a:pt x="553" y="178"/>
                      <a:pt x="553" y="178"/>
                      <a:pt x="553" y="178"/>
                    </a:cubicBezTo>
                    <a:cubicBezTo>
                      <a:pt x="553" y="181"/>
                      <a:pt x="553" y="181"/>
                      <a:pt x="553" y="181"/>
                    </a:cubicBezTo>
                    <a:cubicBezTo>
                      <a:pt x="554" y="183"/>
                      <a:pt x="554" y="183"/>
                      <a:pt x="554" y="183"/>
                    </a:cubicBezTo>
                    <a:cubicBezTo>
                      <a:pt x="557" y="186"/>
                      <a:pt x="557" y="186"/>
                      <a:pt x="557" y="186"/>
                    </a:cubicBezTo>
                    <a:cubicBezTo>
                      <a:pt x="557" y="187"/>
                      <a:pt x="557" y="187"/>
                      <a:pt x="557" y="187"/>
                    </a:cubicBezTo>
                    <a:cubicBezTo>
                      <a:pt x="557" y="189"/>
                      <a:pt x="557" y="189"/>
                      <a:pt x="557" y="189"/>
                    </a:cubicBezTo>
                    <a:cubicBezTo>
                      <a:pt x="558" y="191"/>
                      <a:pt x="558" y="191"/>
                      <a:pt x="558" y="191"/>
                    </a:cubicBezTo>
                    <a:cubicBezTo>
                      <a:pt x="560" y="191"/>
                      <a:pt x="560" y="191"/>
                      <a:pt x="560" y="191"/>
                    </a:cubicBezTo>
                    <a:cubicBezTo>
                      <a:pt x="562" y="190"/>
                      <a:pt x="562" y="190"/>
                      <a:pt x="562" y="190"/>
                    </a:cubicBezTo>
                    <a:cubicBezTo>
                      <a:pt x="565" y="191"/>
                      <a:pt x="565" y="191"/>
                      <a:pt x="565" y="191"/>
                    </a:cubicBezTo>
                    <a:cubicBezTo>
                      <a:pt x="566" y="190"/>
                      <a:pt x="566" y="190"/>
                      <a:pt x="566" y="190"/>
                    </a:cubicBezTo>
                    <a:cubicBezTo>
                      <a:pt x="567" y="188"/>
                      <a:pt x="567" y="188"/>
                      <a:pt x="567" y="188"/>
                    </a:cubicBezTo>
                    <a:cubicBezTo>
                      <a:pt x="568" y="186"/>
                      <a:pt x="568" y="186"/>
                      <a:pt x="568" y="186"/>
                    </a:cubicBezTo>
                    <a:cubicBezTo>
                      <a:pt x="570" y="187"/>
                      <a:pt x="570" y="187"/>
                      <a:pt x="570" y="187"/>
                    </a:cubicBezTo>
                    <a:cubicBezTo>
                      <a:pt x="571" y="186"/>
                      <a:pt x="571" y="186"/>
                      <a:pt x="571" y="186"/>
                    </a:cubicBezTo>
                    <a:cubicBezTo>
                      <a:pt x="574" y="188"/>
                      <a:pt x="574" y="188"/>
                      <a:pt x="574" y="188"/>
                    </a:cubicBezTo>
                    <a:cubicBezTo>
                      <a:pt x="575" y="187"/>
                      <a:pt x="575" y="187"/>
                      <a:pt x="575" y="187"/>
                    </a:cubicBezTo>
                    <a:cubicBezTo>
                      <a:pt x="576" y="189"/>
                      <a:pt x="576" y="189"/>
                      <a:pt x="576" y="189"/>
                    </a:cubicBezTo>
                    <a:cubicBezTo>
                      <a:pt x="580" y="190"/>
                      <a:pt x="580" y="190"/>
                      <a:pt x="580" y="190"/>
                    </a:cubicBezTo>
                    <a:cubicBezTo>
                      <a:pt x="582" y="190"/>
                      <a:pt x="582" y="190"/>
                      <a:pt x="582" y="190"/>
                    </a:cubicBezTo>
                    <a:cubicBezTo>
                      <a:pt x="584" y="192"/>
                      <a:pt x="584" y="192"/>
                      <a:pt x="584" y="192"/>
                    </a:cubicBezTo>
                    <a:cubicBezTo>
                      <a:pt x="584" y="193"/>
                      <a:pt x="584" y="193"/>
                      <a:pt x="584" y="193"/>
                    </a:cubicBezTo>
                    <a:cubicBezTo>
                      <a:pt x="586" y="195"/>
                      <a:pt x="586" y="195"/>
                      <a:pt x="586" y="195"/>
                    </a:cubicBezTo>
                    <a:cubicBezTo>
                      <a:pt x="587" y="196"/>
                      <a:pt x="587" y="196"/>
                      <a:pt x="587" y="196"/>
                    </a:cubicBezTo>
                    <a:cubicBezTo>
                      <a:pt x="587" y="196"/>
                      <a:pt x="587" y="196"/>
                      <a:pt x="587" y="196"/>
                    </a:cubicBezTo>
                    <a:cubicBezTo>
                      <a:pt x="587" y="197"/>
                      <a:pt x="587" y="197"/>
                      <a:pt x="587" y="197"/>
                    </a:cubicBezTo>
                    <a:cubicBezTo>
                      <a:pt x="588" y="198"/>
                      <a:pt x="588" y="198"/>
                      <a:pt x="588" y="198"/>
                    </a:cubicBezTo>
                    <a:cubicBezTo>
                      <a:pt x="588" y="198"/>
                      <a:pt x="588" y="198"/>
                      <a:pt x="588" y="198"/>
                    </a:cubicBezTo>
                    <a:cubicBezTo>
                      <a:pt x="586" y="199"/>
                      <a:pt x="586" y="199"/>
                      <a:pt x="586" y="199"/>
                    </a:cubicBezTo>
                    <a:cubicBezTo>
                      <a:pt x="586" y="202"/>
                      <a:pt x="586" y="202"/>
                      <a:pt x="586" y="202"/>
                    </a:cubicBezTo>
                    <a:cubicBezTo>
                      <a:pt x="586" y="203"/>
                      <a:pt x="586" y="203"/>
                      <a:pt x="586" y="203"/>
                    </a:cubicBezTo>
                    <a:cubicBezTo>
                      <a:pt x="585" y="202"/>
                      <a:pt x="585" y="202"/>
                      <a:pt x="585" y="202"/>
                    </a:cubicBezTo>
                    <a:cubicBezTo>
                      <a:pt x="585" y="200"/>
                      <a:pt x="585" y="200"/>
                      <a:pt x="585" y="200"/>
                    </a:cubicBezTo>
                    <a:cubicBezTo>
                      <a:pt x="584" y="200"/>
                      <a:pt x="584" y="200"/>
                      <a:pt x="584" y="200"/>
                    </a:cubicBezTo>
                    <a:cubicBezTo>
                      <a:pt x="584" y="198"/>
                      <a:pt x="584" y="198"/>
                      <a:pt x="584" y="198"/>
                    </a:cubicBezTo>
                    <a:cubicBezTo>
                      <a:pt x="582" y="195"/>
                      <a:pt x="582" y="195"/>
                      <a:pt x="582" y="195"/>
                    </a:cubicBezTo>
                    <a:cubicBezTo>
                      <a:pt x="581" y="195"/>
                      <a:pt x="581" y="195"/>
                      <a:pt x="581" y="195"/>
                    </a:cubicBezTo>
                    <a:cubicBezTo>
                      <a:pt x="581" y="194"/>
                      <a:pt x="581" y="194"/>
                      <a:pt x="581" y="194"/>
                    </a:cubicBezTo>
                    <a:cubicBezTo>
                      <a:pt x="578" y="193"/>
                      <a:pt x="578" y="193"/>
                      <a:pt x="578" y="193"/>
                    </a:cubicBezTo>
                    <a:cubicBezTo>
                      <a:pt x="578" y="191"/>
                      <a:pt x="578" y="191"/>
                      <a:pt x="578" y="191"/>
                    </a:cubicBezTo>
                    <a:cubicBezTo>
                      <a:pt x="576" y="189"/>
                      <a:pt x="576" y="189"/>
                      <a:pt x="576" y="189"/>
                    </a:cubicBezTo>
                    <a:cubicBezTo>
                      <a:pt x="573" y="189"/>
                      <a:pt x="573" y="189"/>
                      <a:pt x="573" y="189"/>
                    </a:cubicBezTo>
                    <a:cubicBezTo>
                      <a:pt x="570" y="192"/>
                      <a:pt x="570" y="192"/>
                      <a:pt x="570" y="192"/>
                    </a:cubicBezTo>
                    <a:cubicBezTo>
                      <a:pt x="568" y="192"/>
                      <a:pt x="568" y="192"/>
                      <a:pt x="568" y="192"/>
                    </a:cubicBezTo>
                    <a:cubicBezTo>
                      <a:pt x="567" y="194"/>
                      <a:pt x="567" y="194"/>
                      <a:pt x="567" y="194"/>
                    </a:cubicBezTo>
                    <a:cubicBezTo>
                      <a:pt x="564" y="196"/>
                      <a:pt x="564" y="196"/>
                      <a:pt x="564" y="196"/>
                    </a:cubicBezTo>
                    <a:cubicBezTo>
                      <a:pt x="564" y="200"/>
                      <a:pt x="564" y="200"/>
                      <a:pt x="564" y="200"/>
                    </a:cubicBezTo>
                    <a:cubicBezTo>
                      <a:pt x="565" y="202"/>
                      <a:pt x="565" y="202"/>
                      <a:pt x="565" y="202"/>
                    </a:cubicBezTo>
                    <a:cubicBezTo>
                      <a:pt x="569" y="204"/>
                      <a:pt x="569" y="204"/>
                      <a:pt x="569" y="204"/>
                    </a:cubicBezTo>
                    <a:cubicBezTo>
                      <a:pt x="571" y="209"/>
                      <a:pt x="571" y="209"/>
                      <a:pt x="571" y="209"/>
                    </a:cubicBezTo>
                    <a:cubicBezTo>
                      <a:pt x="571" y="210"/>
                      <a:pt x="571" y="210"/>
                      <a:pt x="571" y="210"/>
                    </a:cubicBezTo>
                    <a:cubicBezTo>
                      <a:pt x="568" y="213"/>
                      <a:pt x="568" y="213"/>
                      <a:pt x="568" y="213"/>
                    </a:cubicBezTo>
                    <a:cubicBezTo>
                      <a:pt x="568" y="216"/>
                      <a:pt x="568" y="216"/>
                      <a:pt x="568" y="216"/>
                    </a:cubicBezTo>
                    <a:cubicBezTo>
                      <a:pt x="569" y="218"/>
                      <a:pt x="569" y="218"/>
                      <a:pt x="569" y="218"/>
                    </a:cubicBezTo>
                    <a:cubicBezTo>
                      <a:pt x="568" y="222"/>
                      <a:pt x="568" y="222"/>
                      <a:pt x="568" y="222"/>
                    </a:cubicBezTo>
                    <a:cubicBezTo>
                      <a:pt x="568" y="223"/>
                      <a:pt x="568" y="223"/>
                      <a:pt x="568" y="223"/>
                    </a:cubicBezTo>
                    <a:cubicBezTo>
                      <a:pt x="566" y="225"/>
                      <a:pt x="566" y="225"/>
                      <a:pt x="566" y="225"/>
                    </a:cubicBezTo>
                    <a:cubicBezTo>
                      <a:pt x="565" y="226"/>
                      <a:pt x="565" y="226"/>
                      <a:pt x="565" y="226"/>
                    </a:cubicBezTo>
                    <a:cubicBezTo>
                      <a:pt x="564" y="226"/>
                      <a:pt x="564" y="226"/>
                      <a:pt x="564" y="226"/>
                    </a:cubicBezTo>
                    <a:cubicBezTo>
                      <a:pt x="563" y="228"/>
                      <a:pt x="563" y="228"/>
                      <a:pt x="563" y="228"/>
                    </a:cubicBezTo>
                    <a:cubicBezTo>
                      <a:pt x="563" y="230"/>
                      <a:pt x="563" y="230"/>
                      <a:pt x="563" y="230"/>
                    </a:cubicBezTo>
                    <a:cubicBezTo>
                      <a:pt x="564" y="231"/>
                      <a:pt x="564" y="231"/>
                      <a:pt x="564" y="231"/>
                    </a:cubicBezTo>
                    <a:cubicBezTo>
                      <a:pt x="564" y="232"/>
                      <a:pt x="564" y="232"/>
                      <a:pt x="564" y="232"/>
                    </a:cubicBezTo>
                    <a:cubicBezTo>
                      <a:pt x="562" y="233"/>
                      <a:pt x="562" y="233"/>
                      <a:pt x="562" y="233"/>
                    </a:cubicBezTo>
                    <a:cubicBezTo>
                      <a:pt x="560" y="232"/>
                      <a:pt x="560" y="232"/>
                      <a:pt x="560" y="232"/>
                    </a:cubicBezTo>
                    <a:cubicBezTo>
                      <a:pt x="559" y="232"/>
                      <a:pt x="559" y="232"/>
                      <a:pt x="559" y="232"/>
                    </a:cubicBezTo>
                    <a:cubicBezTo>
                      <a:pt x="556" y="232"/>
                      <a:pt x="556" y="232"/>
                      <a:pt x="556" y="232"/>
                    </a:cubicBezTo>
                    <a:cubicBezTo>
                      <a:pt x="554" y="232"/>
                      <a:pt x="554" y="232"/>
                      <a:pt x="554" y="232"/>
                    </a:cubicBezTo>
                    <a:cubicBezTo>
                      <a:pt x="551" y="231"/>
                      <a:pt x="551" y="231"/>
                      <a:pt x="551" y="231"/>
                    </a:cubicBezTo>
                    <a:cubicBezTo>
                      <a:pt x="547" y="231"/>
                      <a:pt x="547" y="231"/>
                      <a:pt x="547" y="231"/>
                    </a:cubicBezTo>
                    <a:cubicBezTo>
                      <a:pt x="549" y="230"/>
                      <a:pt x="549" y="230"/>
                      <a:pt x="549" y="230"/>
                    </a:cubicBezTo>
                    <a:cubicBezTo>
                      <a:pt x="550" y="229"/>
                      <a:pt x="550" y="229"/>
                      <a:pt x="550" y="229"/>
                    </a:cubicBezTo>
                    <a:cubicBezTo>
                      <a:pt x="549" y="227"/>
                      <a:pt x="549" y="227"/>
                      <a:pt x="549" y="227"/>
                    </a:cubicBezTo>
                    <a:cubicBezTo>
                      <a:pt x="550" y="228"/>
                      <a:pt x="550" y="228"/>
                      <a:pt x="550" y="228"/>
                    </a:cubicBezTo>
                    <a:cubicBezTo>
                      <a:pt x="551" y="228"/>
                      <a:pt x="551" y="228"/>
                      <a:pt x="551" y="228"/>
                    </a:cubicBezTo>
                    <a:cubicBezTo>
                      <a:pt x="550" y="228"/>
                      <a:pt x="550" y="228"/>
                      <a:pt x="550" y="228"/>
                    </a:cubicBezTo>
                    <a:cubicBezTo>
                      <a:pt x="552" y="230"/>
                      <a:pt x="552" y="230"/>
                      <a:pt x="552" y="230"/>
                    </a:cubicBezTo>
                    <a:cubicBezTo>
                      <a:pt x="555" y="230"/>
                      <a:pt x="555" y="230"/>
                      <a:pt x="555" y="230"/>
                    </a:cubicBezTo>
                    <a:cubicBezTo>
                      <a:pt x="556" y="229"/>
                      <a:pt x="556" y="229"/>
                      <a:pt x="556" y="229"/>
                    </a:cubicBezTo>
                    <a:cubicBezTo>
                      <a:pt x="558" y="228"/>
                      <a:pt x="558" y="228"/>
                      <a:pt x="558" y="228"/>
                    </a:cubicBezTo>
                    <a:cubicBezTo>
                      <a:pt x="558" y="226"/>
                      <a:pt x="558" y="226"/>
                      <a:pt x="558" y="226"/>
                    </a:cubicBezTo>
                    <a:cubicBezTo>
                      <a:pt x="557" y="225"/>
                      <a:pt x="557" y="225"/>
                      <a:pt x="557" y="225"/>
                    </a:cubicBezTo>
                    <a:cubicBezTo>
                      <a:pt x="558" y="225"/>
                      <a:pt x="558" y="225"/>
                      <a:pt x="558" y="225"/>
                    </a:cubicBezTo>
                    <a:cubicBezTo>
                      <a:pt x="559" y="224"/>
                      <a:pt x="559" y="224"/>
                      <a:pt x="559" y="224"/>
                    </a:cubicBezTo>
                    <a:cubicBezTo>
                      <a:pt x="559" y="221"/>
                      <a:pt x="559" y="221"/>
                      <a:pt x="559" y="221"/>
                    </a:cubicBezTo>
                    <a:cubicBezTo>
                      <a:pt x="561" y="220"/>
                      <a:pt x="561" y="220"/>
                      <a:pt x="561" y="220"/>
                    </a:cubicBezTo>
                    <a:cubicBezTo>
                      <a:pt x="561" y="218"/>
                      <a:pt x="561" y="218"/>
                      <a:pt x="561" y="218"/>
                    </a:cubicBezTo>
                    <a:cubicBezTo>
                      <a:pt x="561" y="218"/>
                      <a:pt x="561" y="218"/>
                      <a:pt x="561" y="218"/>
                    </a:cubicBezTo>
                    <a:cubicBezTo>
                      <a:pt x="561" y="214"/>
                      <a:pt x="561" y="214"/>
                      <a:pt x="561" y="214"/>
                    </a:cubicBezTo>
                    <a:cubicBezTo>
                      <a:pt x="561" y="214"/>
                      <a:pt x="561" y="214"/>
                      <a:pt x="561" y="214"/>
                    </a:cubicBezTo>
                    <a:cubicBezTo>
                      <a:pt x="561" y="213"/>
                      <a:pt x="561" y="213"/>
                      <a:pt x="561" y="213"/>
                    </a:cubicBezTo>
                    <a:cubicBezTo>
                      <a:pt x="561" y="212"/>
                      <a:pt x="561" y="212"/>
                      <a:pt x="561" y="212"/>
                    </a:cubicBezTo>
                    <a:cubicBezTo>
                      <a:pt x="563" y="211"/>
                      <a:pt x="563" y="211"/>
                      <a:pt x="563" y="211"/>
                    </a:cubicBezTo>
                    <a:cubicBezTo>
                      <a:pt x="562" y="208"/>
                      <a:pt x="562" y="208"/>
                      <a:pt x="562" y="208"/>
                    </a:cubicBezTo>
                    <a:cubicBezTo>
                      <a:pt x="561" y="206"/>
                      <a:pt x="561" y="206"/>
                      <a:pt x="561" y="206"/>
                    </a:cubicBezTo>
                    <a:cubicBezTo>
                      <a:pt x="560" y="204"/>
                      <a:pt x="560" y="204"/>
                      <a:pt x="560" y="204"/>
                    </a:cubicBezTo>
                    <a:cubicBezTo>
                      <a:pt x="560" y="202"/>
                      <a:pt x="560" y="202"/>
                      <a:pt x="560" y="202"/>
                    </a:cubicBezTo>
                    <a:cubicBezTo>
                      <a:pt x="560" y="201"/>
                      <a:pt x="560" y="201"/>
                      <a:pt x="560" y="201"/>
                    </a:cubicBezTo>
                    <a:cubicBezTo>
                      <a:pt x="561" y="202"/>
                      <a:pt x="561" y="202"/>
                      <a:pt x="561" y="202"/>
                    </a:cubicBezTo>
                    <a:cubicBezTo>
                      <a:pt x="561" y="199"/>
                      <a:pt x="561" y="199"/>
                      <a:pt x="561" y="199"/>
                    </a:cubicBezTo>
                    <a:cubicBezTo>
                      <a:pt x="558" y="197"/>
                      <a:pt x="558" y="197"/>
                      <a:pt x="558" y="197"/>
                    </a:cubicBezTo>
                    <a:cubicBezTo>
                      <a:pt x="557" y="197"/>
                      <a:pt x="557" y="197"/>
                      <a:pt x="557" y="197"/>
                    </a:cubicBezTo>
                    <a:cubicBezTo>
                      <a:pt x="556" y="195"/>
                      <a:pt x="556" y="195"/>
                      <a:pt x="556" y="195"/>
                    </a:cubicBezTo>
                    <a:cubicBezTo>
                      <a:pt x="554" y="195"/>
                      <a:pt x="554" y="195"/>
                      <a:pt x="554" y="195"/>
                    </a:cubicBezTo>
                    <a:cubicBezTo>
                      <a:pt x="551" y="191"/>
                      <a:pt x="551" y="191"/>
                      <a:pt x="551" y="191"/>
                    </a:cubicBezTo>
                    <a:cubicBezTo>
                      <a:pt x="551" y="188"/>
                      <a:pt x="551" y="188"/>
                      <a:pt x="551" y="188"/>
                    </a:cubicBezTo>
                    <a:cubicBezTo>
                      <a:pt x="550" y="188"/>
                      <a:pt x="550" y="188"/>
                      <a:pt x="550" y="188"/>
                    </a:cubicBezTo>
                    <a:cubicBezTo>
                      <a:pt x="551" y="186"/>
                      <a:pt x="551" y="186"/>
                      <a:pt x="551" y="186"/>
                    </a:cubicBezTo>
                    <a:cubicBezTo>
                      <a:pt x="549" y="185"/>
                      <a:pt x="549" y="185"/>
                      <a:pt x="549" y="185"/>
                    </a:cubicBezTo>
                    <a:cubicBezTo>
                      <a:pt x="548" y="184"/>
                      <a:pt x="548" y="184"/>
                      <a:pt x="548" y="184"/>
                    </a:cubicBezTo>
                    <a:cubicBezTo>
                      <a:pt x="549" y="182"/>
                      <a:pt x="549" y="182"/>
                      <a:pt x="549" y="182"/>
                    </a:cubicBezTo>
                    <a:cubicBezTo>
                      <a:pt x="546" y="178"/>
                      <a:pt x="546" y="178"/>
                      <a:pt x="546" y="178"/>
                    </a:cubicBezTo>
                    <a:cubicBezTo>
                      <a:pt x="546" y="176"/>
                      <a:pt x="546" y="176"/>
                      <a:pt x="546" y="176"/>
                    </a:cubicBezTo>
                    <a:cubicBezTo>
                      <a:pt x="545" y="175"/>
                      <a:pt x="545" y="175"/>
                      <a:pt x="545" y="175"/>
                    </a:cubicBezTo>
                    <a:cubicBezTo>
                      <a:pt x="545" y="174"/>
                      <a:pt x="545" y="174"/>
                      <a:pt x="545" y="174"/>
                    </a:cubicBezTo>
                    <a:cubicBezTo>
                      <a:pt x="545" y="173"/>
                      <a:pt x="545" y="173"/>
                      <a:pt x="545" y="173"/>
                    </a:cubicBezTo>
                    <a:cubicBezTo>
                      <a:pt x="544" y="171"/>
                      <a:pt x="544" y="171"/>
                      <a:pt x="544" y="171"/>
                    </a:cubicBezTo>
                    <a:cubicBezTo>
                      <a:pt x="543" y="167"/>
                      <a:pt x="543" y="167"/>
                      <a:pt x="543" y="167"/>
                    </a:cubicBezTo>
                    <a:cubicBezTo>
                      <a:pt x="542" y="165"/>
                      <a:pt x="542" y="165"/>
                      <a:pt x="542" y="165"/>
                    </a:cubicBezTo>
                    <a:cubicBezTo>
                      <a:pt x="541" y="164"/>
                      <a:pt x="541" y="164"/>
                      <a:pt x="541" y="164"/>
                    </a:cubicBezTo>
                    <a:cubicBezTo>
                      <a:pt x="540" y="161"/>
                      <a:pt x="540" y="161"/>
                      <a:pt x="540" y="161"/>
                    </a:cubicBezTo>
                    <a:cubicBezTo>
                      <a:pt x="539" y="160"/>
                      <a:pt x="539" y="160"/>
                      <a:pt x="539" y="160"/>
                    </a:cubicBezTo>
                    <a:cubicBezTo>
                      <a:pt x="538" y="161"/>
                      <a:pt x="538" y="161"/>
                      <a:pt x="538" y="161"/>
                    </a:cubicBezTo>
                    <a:cubicBezTo>
                      <a:pt x="536" y="160"/>
                      <a:pt x="536" y="160"/>
                      <a:pt x="536" y="160"/>
                    </a:cubicBezTo>
                    <a:cubicBezTo>
                      <a:pt x="535" y="158"/>
                      <a:pt x="535" y="158"/>
                      <a:pt x="535" y="158"/>
                    </a:cubicBezTo>
                    <a:cubicBezTo>
                      <a:pt x="534" y="157"/>
                      <a:pt x="534" y="157"/>
                      <a:pt x="534" y="157"/>
                    </a:cubicBezTo>
                    <a:cubicBezTo>
                      <a:pt x="533" y="156"/>
                      <a:pt x="533" y="156"/>
                      <a:pt x="533" y="156"/>
                    </a:cubicBezTo>
                    <a:cubicBezTo>
                      <a:pt x="534" y="156"/>
                      <a:pt x="534" y="156"/>
                      <a:pt x="534" y="156"/>
                    </a:cubicBezTo>
                    <a:cubicBezTo>
                      <a:pt x="535" y="154"/>
                      <a:pt x="535" y="154"/>
                      <a:pt x="535" y="154"/>
                    </a:cubicBezTo>
                    <a:cubicBezTo>
                      <a:pt x="534" y="152"/>
                      <a:pt x="534" y="152"/>
                      <a:pt x="534" y="152"/>
                    </a:cubicBezTo>
                    <a:cubicBezTo>
                      <a:pt x="534" y="151"/>
                      <a:pt x="534" y="151"/>
                      <a:pt x="534" y="151"/>
                    </a:cubicBezTo>
                    <a:cubicBezTo>
                      <a:pt x="533" y="150"/>
                      <a:pt x="533" y="150"/>
                      <a:pt x="533" y="150"/>
                    </a:cubicBezTo>
                    <a:cubicBezTo>
                      <a:pt x="534" y="146"/>
                      <a:pt x="534" y="146"/>
                      <a:pt x="534" y="146"/>
                    </a:cubicBezTo>
                    <a:cubicBezTo>
                      <a:pt x="533" y="144"/>
                      <a:pt x="533" y="144"/>
                      <a:pt x="533" y="144"/>
                    </a:cubicBezTo>
                    <a:cubicBezTo>
                      <a:pt x="533" y="141"/>
                      <a:pt x="533" y="141"/>
                      <a:pt x="533" y="141"/>
                    </a:cubicBezTo>
                    <a:cubicBezTo>
                      <a:pt x="532" y="141"/>
                      <a:pt x="532" y="141"/>
                      <a:pt x="532" y="141"/>
                    </a:cubicBezTo>
                    <a:cubicBezTo>
                      <a:pt x="532" y="139"/>
                      <a:pt x="532" y="139"/>
                      <a:pt x="532" y="139"/>
                    </a:cubicBezTo>
                    <a:cubicBezTo>
                      <a:pt x="532" y="138"/>
                      <a:pt x="532" y="138"/>
                      <a:pt x="532" y="138"/>
                    </a:cubicBezTo>
                    <a:cubicBezTo>
                      <a:pt x="533" y="137"/>
                      <a:pt x="533" y="137"/>
                      <a:pt x="533" y="137"/>
                    </a:cubicBezTo>
                    <a:cubicBezTo>
                      <a:pt x="532" y="135"/>
                      <a:pt x="532" y="135"/>
                      <a:pt x="532" y="135"/>
                    </a:cubicBezTo>
                    <a:cubicBezTo>
                      <a:pt x="530" y="135"/>
                      <a:pt x="530" y="135"/>
                      <a:pt x="530" y="135"/>
                    </a:cubicBezTo>
                    <a:cubicBezTo>
                      <a:pt x="528" y="135"/>
                      <a:pt x="528" y="135"/>
                      <a:pt x="528" y="135"/>
                    </a:cubicBezTo>
                    <a:cubicBezTo>
                      <a:pt x="524" y="133"/>
                      <a:pt x="524" y="133"/>
                      <a:pt x="524" y="133"/>
                    </a:cubicBezTo>
                    <a:cubicBezTo>
                      <a:pt x="521" y="133"/>
                      <a:pt x="521" y="133"/>
                      <a:pt x="521" y="133"/>
                    </a:cubicBezTo>
                    <a:cubicBezTo>
                      <a:pt x="521" y="133"/>
                      <a:pt x="521" y="133"/>
                      <a:pt x="521" y="133"/>
                    </a:cubicBezTo>
                    <a:cubicBezTo>
                      <a:pt x="520" y="133"/>
                      <a:pt x="520" y="133"/>
                      <a:pt x="520" y="133"/>
                    </a:cubicBezTo>
                    <a:cubicBezTo>
                      <a:pt x="518" y="133"/>
                      <a:pt x="518" y="133"/>
                      <a:pt x="518" y="133"/>
                    </a:cubicBezTo>
                    <a:cubicBezTo>
                      <a:pt x="516" y="134"/>
                      <a:pt x="516" y="134"/>
                      <a:pt x="516" y="134"/>
                    </a:cubicBezTo>
                    <a:cubicBezTo>
                      <a:pt x="514" y="134"/>
                      <a:pt x="514" y="134"/>
                      <a:pt x="514" y="134"/>
                    </a:cubicBezTo>
                    <a:cubicBezTo>
                      <a:pt x="513" y="134"/>
                      <a:pt x="513" y="134"/>
                      <a:pt x="513" y="134"/>
                    </a:cubicBezTo>
                    <a:cubicBezTo>
                      <a:pt x="513" y="134"/>
                      <a:pt x="513" y="134"/>
                      <a:pt x="513" y="134"/>
                    </a:cubicBezTo>
                    <a:cubicBezTo>
                      <a:pt x="511" y="133"/>
                      <a:pt x="511" y="133"/>
                      <a:pt x="511" y="133"/>
                    </a:cubicBezTo>
                    <a:cubicBezTo>
                      <a:pt x="509" y="133"/>
                      <a:pt x="509" y="133"/>
                      <a:pt x="509" y="133"/>
                    </a:cubicBezTo>
                    <a:cubicBezTo>
                      <a:pt x="510" y="137"/>
                      <a:pt x="510" y="137"/>
                      <a:pt x="510" y="137"/>
                    </a:cubicBezTo>
                    <a:cubicBezTo>
                      <a:pt x="509" y="139"/>
                      <a:pt x="509" y="139"/>
                      <a:pt x="509" y="139"/>
                    </a:cubicBezTo>
                    <a:cubicBezTo>
                      <a:pt x="510" y="141"/>
                      <a:pt x="510" y="141"/>
                      <a:pt x="510" y="141"/>
                    </a:cubicBezTo>
                    <a:cubicBezTo>
                      <a:pt x="510" y="141"/>
                      <a:pt x="510" y="141"/>
                      <a:pt x="510" y="141"/>
                    </a:cubicBezTo>
                    <a:cubicBezTo>
                      <a:pt x="509" y="144"/>
                      <a:pt x="509" y="144"/>
                      <a:pt x="509" y="144"/>
                    </a:cubicBezTo>
                    <a:cubicBezTo>
                      <a:pt x="510" y="145"/>
                      <a:pt x="510" y="145"/>
                      <a:pt x="510" y="145"/>
                    </a:cubicBezTo>
                    <a:cubicBezTo>
                      <a:pt x="510" y="147"/>
                      <a:pt x="510" y="147"/>
                      <a:pt x="510" y="147"/>
                    </a:cubicBezTo>
                    <a:cubicBezTo>
                      <a:pt x="511" y="148"/>
                      <a:pt x="511" y="148"/>
                      <a:pt x="511" y="148"/>
                    </a:cubicBezTo>
                    <a:cubicBezTo>
                      <a:pt x="510" y="149"/>
                      <a:pt x="510" y="149"/>
                      <a:pt x="510" y="149"/>
                    </a:cubicBezTo>
                    <a:cubicBezTo>
                      <a:pt x="510" y="151"/>
                      <a:pt x="510" y="151"/>
                      <a:pt x="510" y="151"/>
                    </a:cubicBezTo>
                    <a:cubicBezTo>
                      <a:pt x="511" y="153"/>
                      <a:pt x="511" y="153"/>
                      <a:pt x="511" y="153"/>
                    </a:cubicBezTo>
                    <a:cubicBezTo>
                      <a:pt x="510" y="154"/>
                      <a:pt x="510" y="154"/>
                      <a:pt x="510" y="154"/>
                    </a:cubicBezTo>
                    <a:cubicBezTo>
                      <a:pt x="511" y="156"/>
                      <a:pt x="511" y="156"/>
                      <a:pt x="511" y="156"/>
                    </a:cubicBezTo>
                    <a:cubicBezTo>
                      <a:pt x="511" y="158"/>
                      <a:pt x="511" y="158"/>
                      <a:pt x="511" y="158"/>
                    </a:cubicBezTo>
                    <a:cubicBezTo>
                      <a:pt x="511" y="158"/>
                      <a:pt x="511" y="158"/>
                      <a:pt x="511" y="158"/>
                    </a:cubicBezTo>
                    <a:cubicBezTo>
                      <a:pt x="509" y="159"/>
                      <a:pt x="509" y="159"/>
                      <a:pt x="509" y="159"/>
                    </a:cubicBezTo>
                    <a:cubicBezTo>
                      <a:pt x="507" y="163"/>
                      <a:pt x="507" y="163"/>
                      <a:pt x="507" y="163"/>
                    </a:cubicBezTo>
                    <a:cubicBezTo>
                      <a:pt x="505" y="164"/>
                      <a:pt x="505" y="164"/>
                      <a:pt x="505" y="164"/>
                    </a:cubicBezTo>
                    <a:cubicBezTo>
                      <a:pt x="506" y="166"/>
                      <a:pt x="506" y="166"/>
                      <a:pt x="506" y="166"/>
                    </a:cubicBezTo>
                    <a:cubicBezTo>
                      <a:pt x="507" y="167"/>
                      <a:pt x="507" y="167"/>
                      <a:pt x="507" y="167"/>
                    </a:cubicBezTo>
                    <a:cubicBezTo>
                      <a:pt x="506" y="168"/>
                      <a:pt x="506" y="168"/>
                      <a:pt x="506" y="168"/>
                    </a:cubicBezTo>
                    <a:cubicBezTo>
                      <a:pt x="506" y="171"/>
                      <a:pt x="506" y="171"/>
                      <a:pt x="506" y="171"/>
                    </a:cubicBezTo>
                    <a:cubicBezTo>
                      <a:pt x="508" y="173"/>
                      <a:pt x="508" y="173"/>
                      <a:pt x="508" y="173"/>
                    </a:cubicBezTo>
                    <a:cubicBezTo>
                      <a:pt x="509" y="172"/>
                      <a:pt x="509" y="172"/>
                      <a:pt x="509" y="172"/>
                    </a:cubicBezTo>
                    <a:cubicBezTo>
                      <a:pt x="510" y="173"/>
                      <a:pt x="510" y="173"/>
                      <a:pt x="510" y="173"/>
                    </a:cubicBezTo>
                    <a:cubicBezTo>
                      <a:pt x="511" y="176"/>
                      <a:pt x="511" y="176"/>
                      <a:pt x="511" y="176"/>
                    </a:cubicBezTo>
                    <a:cubicBezTo>
                      <a:pt x="513" y="176"/>
                      <a:pt x="513" y="176"/>
                      <a:pt x="513" y="176"/>
                    </a:cubicBezTo>
                    <a:cubicBezTo>
                      <a:pt x="513" y="176"/>
                      <a:pt x="513" y="176"/>
                      <a:pt x="513" y="176"/>
                    </a:cubicBezTo>
                    <a:cubicBezTo>
                      <a:pt x="511" y="177"/>
                      <a:pt x="511" y="177"/>
                      <a:pt x="511" y="177"/>
                    </a:cubicBezTo>
                    <a:cubicBezTo>
                      <a:pt x="512" y="180"/>
                      <a:pt x="512" y="180"/>
                      <a:pt x="512" y="180"/>
                    </a:cubicBezTo>
                    <a:cubicBezTo>
                      <a:pt x="514" y="181"/>
                      <a:pt x="514" y="181"/>
                      <a:pt x="514" y="181"/>
                    </a:cubicBezTo>
                    <a:cubicBezTo>
                      <a:pt x="514" y="182"/>
                      <a:pt x="514" y="182"/>
                      <a:pt x="514" y="182"/>
                    </a:cubicBezTo>
                    <a:cubicBezTo>
                      <a:pt x="513" y="183"/>
                      <a:pt x="513" y="183"/>
                      <a:pt x="513" y="183"/>
                    </a:cubicBezTo>
                    <a:cubicBezTo>
                      <a:pt x="512" y="182"/>
                      <a:pt x="512" y="182"/>
                      <a:pt x="512" y="182"/>
                    </a:cubicBezTo>
                    <a:cubicBezTo>
                      <a:pt x="512" y="184"/>
                      <a:pt x="512" y="184"/>
                      <a:pt x="512" y="184"/>
                    </a:cubicBezTo>
                    <a:cubicBezTo>
                      <a:pt x="513" y="187"/>
                      <a:pt x="513" y="187"/>
                      <a:pt x="513" y="187"/>
                    </a:cubicBezTo>
                    <a:cubicBezTo>
                      <a:pt x="514" y="188"/>
                      <a:pt x="514" y="188"/>
                      <a:pt x="514" y="188"/>
                    </a:cubicBezTo>
                    <a:cubicBezTo>
                      <a:pt x="515" y="192"/>
                      <a:pt x="515" y="192"/>
                      <a:pt x="515" y="192"/>
                    </a:cubicBezTo>
                    <a:cubicBezTo>
                      <a:pt x="516" y="190"/>
                      <a:pt x="516" y="190"/>
                      <a:pt x="516" y="190"/>
                    </a:cubicBezTo>
                    <a:cubicBezTo>
                      <a:pt x="517" y="191"/>
                      <a:pt x="517" y="191"/>
                      <a:pt x="517" y="191"/>
                    </a:cubicBezTo>
                    <a:cubicBezTo>
                      <a:pt x="516" y="191"/>
                      <a:pt x="516" y="191"/>
                      <a:pt x="516" y="191"/>
                    </a:cubicBezTo>
                    <a:cubicBezTo>
                      <a:pt x="516" y="192"/>
                      <a:pt x="516" y="192"/>
                      <a:pt x="516" y="192"/>
                    </a:cubicBezTo>
                    <a:cubicBezTo>
                      <a:pt x="516" y="193"/>
                      <a:pt x="516" y="193"/>
                      <a:pt x="516" y="193"/>
                    </a:cubicBezTo>
                    <a:cubicBezTo>
                      <a:pt x="516" y="193"/>
                      <a:pt x="516" y="193"/>
                      <a:pt x="516" y="194"/>
                    </a:cubicBezTo>
                    <a:cubicBezTo>
                      <a:pt x="516" y="194"/>
                      <a:pt x="516" y="194"/>
                      <a:pt x="516" y="194"/>
                    </a:cubicBezTo>
                    <a:cubicBezTo>
                      <a:pt x="518" y="195"/>
                      <a:pt x="518" y="195"/>
                      <a:pt x="518" y="195"/>
                    </a:cubicBezTo>
                    <a:cubicBezTo>
                      <a:pt x="519" y="193"/>
                      <a:pt x="519" y="193"/>
                      <a:pt x="519" y="193"/>
                    </a:cubicBezTo>
                    <a:cubicBezTo>
                      <a:pt x="519" y="191"/>
                      <a:pt x="519" y="191"/>
                      <a:pt x="519" y="191"/>
                    </a:cubicBezTo>
                    <a:cubicBezTo>
                      <a:pt x="518" y="191"/>
                      <a:pt x="518" y="191"/>
                      <a:pt x="518" y="191"/>
                    </a:cubicBezTo>
                    <a:cubicBezTo>
                      <a:pt x="519" y="191"/>
                      <a:pt x="519" y="191"/>
                      <a:pt x="519" y="191"/>
                    </a:cubicBezTo>
                    <a:cubicBezTo>
                      <a:pt x="521" y="192"/>
                      <a:pt x="521" y="192"/>
                      <a:pt x="521" y="192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22" y="193"/>
                      <a:pt x="522" y="193"/>
                      <a:pt x="522" y="193"/>
                    </a:cubicBezTo>
                    <a:cubicBezTo>
                      <a:pt x="524" y="195"/>
                      <a:pt x="524" y="195"/>
                      <a:pt x="524" y="195"/>
                    </a:cubicBezTo>
                    <a:cubicBezTo>
                      <a:pt x="524" y="195"/>
                      <a:pt x="524" y="195"/>
                      <a:pt x="524" y="195"/>
                    </a:cubicBezTo>
                    <a:cubicBezTo>
                      <a:pt x="527" y="198"/>
                      <a:pt x="527" y="198"/>
                      <a:pt x="527" y="198"/>
                    </a:cubicBezTo>
                    <a:cubicBezTo>
                      <a:pt x="529" y="199"/>
                      <a:pt x="529" y="199"/>
                      <a:pt x="529" y="199"/>
                    </a:cubicBezTo>
                    <a:cubicBezTo>
                      <a:pt x="531" y="198"/>
                      <a:pt x="531" y="198"/>
                      <a:pt x="531" y="198"/>
                    </a:cubicBezTo>
                    <a:cubicBezTo>
                      <a:pt x="531" y="198"/>
                      <a:pt x="531" y="198"/>
                      <a:pt x="531" y="198"/>
                    </a:cubicBezTo>
                    <a:cubicBezTo>
                      <a:pt x="532" y="199"/>
                      <a:pt x="532" y="199"/>
                      <a:pt x="532" y="199"/>
                    </a:cubicBezTo>
                    <a:cubicBezTo>
                      <a:pt x="531" y="199"/>
                      <a:pt x="531" y="199"/>
                      <a:pt x="531" y="199"/>
                    </a:cubicBezTo>
                    <a:cubicBezTo>
                      <a:pt x="532" y="203"/>
                      <a:pt x="532" y="203"/>
                      <a:pt x="532" y="203"/>
                    </a:cubicBezTo>
                    <a:cubicBezTo>
                      <a:pt x="531" y="204"/>
                      <a:pt x="531" y="204"/>
                      <a:pt x="531" y="204"/>
                    </a:cubicBezTo>
                    <a:cubicBezTo>
                      <a:pt x="532" y="206"/>
                      <a:pt x="532" y="206"/>
                      <a:pt x="532" y="206"/>
                    </a:cubicBezTo>
                    <a:cubicBezTo>
                      <a:pt x="532" y="206"/>
                      <a:pt x="532" y="206"/>
                      <a:pt x="532" y="206"/>
                    </a:cubicBezTo>
                    <a:cubicBezTo>
                      <a:pt x="531" y="206"/>
                      <a:pt x="531" y="206"/>
                      <a:pt x="531" y="206"/>
                    </a:cubicBezTo>
                    <a:cubicBezTo>
                      <a:pt x="531" y="208"/>
                      <a:pt x="531" y="208"/>
                      <a:pt x="531" y="208"/>
                    </a:cubicBezTo>
                    <a:cubicBezTo>
                      <a:pt x="531" y="209"/>
                      <a:pt x="531" y="209"/>
                      <a:pt x="531" y="209"/>
                    </a:cubicBezTo>
                    <a:cubicBezTo>
                      <a:pt x="531" y="208"/>
                      <a:pt x="531" y="208"/>
                      <a:pt x="531" y="208"/>
                    </a:cubicBezTo>
                    <a:cubicBezTo>
                      <a:pt x="529" y="205"/>
                      <a:pt x="529" y="205"/>
                      <a:pt x="529" y="205"/>
                    </a:cubicBezTo>
                    <a:cubicBezTo>
                      <a:pt x="527" y="204"/>
                      <a:pt x="527" y="204"/>
                      <a:pt x="527" y="204"/>
                    </a:cubicBezTo>
                    <a:cubicBezTo>
                      <a:pt x="524" y="203"/>
                      <a:pt x="524" y="203"/>
                      <a:pt x="524" y="203"/>
                    </a:cubicBezTo>
                    <a:cubicBezTo>
                      <a:pt x="524" y="202"/>
                      <a:pt x="524" y="202"/>
                      <a:pt x="524" y="202"/>
                    </a:cubicBezTo>
                    <a:cubicBezTo>
                      <a:pt x="522" y="200"/>
                      <a:pt x="522" y="200"/>
                      <a:pt x="522" y="200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514" y="197"/>
                      <a:pt x="514" y="197"/>
                      <a:pt x="514" y="197"/>
                    </a:cubicBezTo>
                    <a:cubicBezTo>
                      <a:pt x="512" y="197"/>
                      <a:pt x="512" y="197"/>
                      <a:pt x="512" y="197"/>
                    </a:cubicBezTo>
                    <a:cubicBezTo>
                      <a:pt x="511" y="196"/>
                      <a:pt x="511" y="196"/>
                      <a:pt x="511" y="196"/>
                    </a:cubicBezTo>
                    <a:cubicBezTo>
                      <a:pt x="510" y="195"/>
                      <a:pt x="510" y="195"/>
                      <a:pt x="510" y="195"/>
                    </a:cubicBezTo>
                    <a:cubicBezTo>
                      <a:pt x="509" y="194"/>
                      <a:pt x="509" y="194"/>
                      <a:pt x="509" y="194"/>
                    </a:cubicBezTo>
                    <a:cubicBezTo>
                      <a:pt x="506" y="195"/>
                      <a:pt x="506" y="195"/>
                      <a:pt x="506" y="195"/>
                    </a:cubicBezTo>
                    <a:cubicBezTo>
                      <a:pt x="505" y="196"/>
                      <a:pt x="505" y="196"/>
                      <a:pt x="505" y="196"/>
                    </a:cubicBezTo>
                    <a:cubicBezTo>
                      <a:pt x="505" y="195"/>
                      <a:pt x="505" y="195"/>
                      <a:pt x="505" y="195"/>
                    </a:cubicBezTo>
                    <a:cubicBezTo>
                      <a:pt x="505" y="195"/>
                      <a:pt x="505" y="195"/>
                      <a:pt x="505" y="195"/>
                    </a:cubicBezTo>
                    <a:cubicBezTo>
                      <a:pt x="505" y="193"/>
                      <a:pt x="505" y="193"/>
                      <a:pt x="505" y="193"/>
                    </a:cubicBezTo>
                    <a:cubicBezTo>
                      <a:pt x="500" y="191"/>
                      <a:pt x="500" y="191"/>
                      <a:pt x="500" y="191"/>
                    </a:cubicBezTo>
                    <a:cubicBezTo>
                      <a:pt x="498" y="190"/>
                      <a:pt x="498" y="190"/>
                      <a:pt x="498" y="190"/>
                    </a:cubicBezTo>
                    <a:cubicBezTo>
                      <a:pt x="490" y="189"/>
                      <a:pt x="490" y="189"/>
                      <a:pt x="490" y="189"/>
                    </a:cubicBezTo>
                    <a:cubicBezTo>
                      <a:pt x="485" y="190"/>
                      <a:pt x="485" y="190"/>
                      <a:pt x="485" y="190"/>
                    </a:cubicBezTo>
                    <a:cubicBezTo>
                      <a:pt x="483" y="190"/>
                      <a:pt x="483" y="190"/>
                      <a:pt x="483" y="190"/>
                    </a:cubicBezTo>
                    <a:cubicBezTo>
                      <a:pt x="482" y="190"/>
                      <a:pt x="482" y="190"/>
                      <a:pt x="482" y="190"/>
                    </a:cubicBezTo>
                    <a:cubicBezTo>
                      <a:pt x="481" y="189"/>
                      <a:pt x="481" y="189"/>
                      <a:pt x="481" y="189"/>
                    </a:cubicBezTo>
                    <a:cubicBezTo>
                      <a:pt x="480" y="190"/>
                      <a:pt x="480" y="190"/>
                      <a:pt x="480" y="190"/>
                    </a:cubicBezTo>
                    <a:cubicBezTo>
                      <a:pt x="478" y="189"/>
                      <a:pt x="478" y="189"/>
                      <a:pt x="478" y="189"/>
                    </a:cubicBezTo>
                    <a:cubicBezTo>
                      <a:pt x="477" y="190"/>
                      <a:pt x="477" y="190"/>
                      <a:pt x="477" y="190"/>
                    </a:cubicBezTo>
                    <a:cubicBezTo>
                      <a:pt x="477" y="189"/>
                      <a:pt x="477" y="189"/>
                      <a:pt x="477" y="189"/>
                    </a:cubicBezTo>
                    <a:cubicBezTo>
                      <a:pt x="474" y="188"/>
                      <a:pt x="474" y="188"/>
                      <a:pt x="474" y="188"/>
                    </a:cubicBezTo>
                    <a:cubicBezTo>
                      <a:pt x="473" y="186"/>
                      <a:pt x="473" y="186"/>
                      <a:pt x="473" y="186"/>
                    </a:cubicBezTo>
                    <a:cubicBezTo>
                      <a:pt x="471" y="186"/>
                      <a:pt x="471" y="186"/>
                      <a:pt x="471" y="186"/>
                    </a:cubicBezTo>
                    <a:cubicBezTo>
                      <a:pt x="470" y="184"/>
                      <a:pt x="470" y="184"/>
                      <a:pt x="470" y="184"/>
                    </a:cubicBezTo>
                    <a:cubicBezTo>
                      <a:pt x="468" y="183"/>
                      <a:pt x="468" y="183"/>
                      <a:pt x="468" y="183"/>
                    </a:cubicBezTo>
                    <a:cubicBezTo>
                      <a:pt x="468" y="182"/>
                      <a:pt x="468" y="182"/>
                      <a:pt x="468" y="182"/>
                    </a:cubicBezTo>
                    <a:cubicBezTo>
                      <a:pt x="466" y="181"/>
                      <a:pt x="466" y="181"/>
                      <a:pt x="466" y="181"/>
                    </a:cubicBezTo>
                    <a:cubicBezTo>
                      <a:pt x="464" y="181"/>
                      <a:pt x="464" y="181"/>
                      <a:pt x="464" y="181"/>
                    </a:cubicBezTo>
                    <a:cubicBezTo>
                      <a:pt x="463" y="182"/>
                      <a:pt x="463" y="182"/>
                      <a:pt x="463" y="182"/>
                    </a:cubicBezTo>
                    <a:cubicBezTo>
                      <a:pt x="463" y="182"/>
                      <a:pt x="463" y="182"/>
                      <a:pt x="463" y="182"/>
                    </a:cubicBezTo>
                    <a:cubicBezTo>
                      <a:pt x="462" y="183"/>
                      <a:pt x="462" y="183"/>
                      <a:pt x="462" y="183"/>
                    </a:cubicBezTo>
                    <a:cubicBezTo>
                      <a:pt x="463" y="184"/>
                      <a:pt x="463" y="184"/>
                      <a:pt x="463" y="184"/>
                    </a:cubicBezTo>
                    <a:cubicBezTo>
                      <a:pt x="461" y="185"/>
                      <a:pt x="461" y="185"/>
                      <a:pt x="461" y="185"/>
                    </a:cubicBezTo>
                    <a:cubicBezTo>
                      <a:pt x="462" y="186"/>
                      <a:pt x="462" y="186"/>
                      <a:pt x="462" y="186"/>
                    </a:cubicBezTo>
                    <a:cubicBezTo>
                      <a:pt x="465" y="189"/>
                      <a:pt x="465" y="189"/>
                      <a:pt x="465" y="189"/>
                    </a:cubicBezTo>
                    <a:cubicBezTo>
                      <a:pt x="466" y="190"/>
                      <a:pt x="466" y="190"/>
                      <a:pt x="466" y="190"/>
                    </a:cubicBezTo>
                    <a:cubicBezTo>
                      <a:pt x="467" y="192"/>
                      <a:pt x="467" y="192"/>
                      <a:pt x="467" y="192"/>
                    </a:cubicBezTo>
                    <a:cubicBezTo>
                      <a:pt x="469" y="192"/>
                      <a:pt x="469" y="192"/>
                      <a:pt x="469" y="192"/>
                    </a:cubicBezTo>
                    <a:cubicBezTo>
                      <a:pt x="469" y="191"/>
                      <a:pt x="469" y="191"/>
                      <a:pt x="469" y="191"/>
                    </a:cubicBezTo>
                    <a:cubicBezTo>
                      <a:pt x="469" y="191"/>
                      <a:pt x="469" y="191"/>
                      <a:pt x="469" y="191"/>
                    </a:cubicBezTo>
                    <a:cubicBezTo>
                      <a:pt x="470" y="191"/>
                      <a:pt x="470" y="191"/>
                      <a:pt x="470" y="191"/>
                    </a:cubicBezTo>
                    <a:cubicBezTo>
                      <a:pt x="471" y="191"/>
                      <a:pt x="471" y="191"/>
                      <a:pt x="471" y="191"/>
                    </a:cubicBezTo>
                    <a:cubicBezTo>
                      <a:pt x="471" y="192"/>
                      <a:pt x="471" y="192"/>
                      <a:pt x="471" y="192"/>
                    </a:cubicBezTo>
                    <a:cubicBezTo>
                      <a:pt x="471" y="193"/>
                      <a:pt x="471" y="193"/>
                      <a:pt x="471" y="193"/>
                    </a:cubicBezTo>
                    <a:cubicBezTo>
                      <a:pt x="472" y="194"/>
                      <a:pt x="472" y="194"/>
                      <a:pt x="472" y="194"/>
                    </a:cubicBezTo>
                    <a:cubicBezTo>
                      <a:pt x="474" y="195"/>
                      <a:pt x="474" y="195"/>
                      <a:pt x="474" y="195"/>
                    </a:cubicBezTo>
                    <a:cubicBezTo>
                      <a:pt x="475" y="194"/>
                      <a:pt x="475" y="194"/>
                      <a:pt x="475" y="194"/>
                    </a:cubicBezTo>
                    <a:cubicBezTo>
                      <a:pt x="476" y="194"/>
                      <a:pt x="476" y="194"/>
                      <a:pt x="476" y="194"/>
                    </a:cubicBezTo>
                    <a:cubicBezTo>
                      <a:pt x="476" y="195"/>
                      <a:pt x="476" y="195"/>
                      <a:pt x="476" y="195"/>
                    </a:cubicBezTo>
                    <a:cubicBezTo>
                      <a:pt x="477" y="197"/>
                      <a:pt x="477" y="197"/>
                      <a:pt x="477" y="197"/>
                    </a:cubicBezTo>
                    <a:cubicBezTo>
                      <a:pt x="478" y="197"/>
                      <a:pt x="478" y="197"/>
                      <a:pt x="478" y="197"/>
                    </a:cubicBezTo>
                    <a:cubicBezTo>
                      <a:pt x="479" y="200"/>
                      <a:pt x="479" y="200"/>
                      <a:pt x="479" y="200"/>
                    </a:cubicBezTo>
                    <a:cubicBezTo>
                      <a:pt x="481" y="202"/>
                      <a:pt x="481" y="202"/>
                      <a:pt x="481" y="202"/>
                    </a:cubicBezTo>
                    <a:cubicBezTo>
                      <a:pt x="481" y="200"/>
                      <a:pt x="481" y="200"/>
                      <a:pt x="481" y="200"/>
                    </a:cubicBezTo>
                    <a:cubicBezTo>
                      <a:pt x="482" y="202"/>
                      <a:pt x="482" y="202"/>
                      <a:pt x="482" y="202"/>
                    </a:cubicBezTo>
                    <a:cubicBezTo>
                      <a:pt x="483" y="204"/>
                      <a:pt x="483" y="204"/>
                      <a:pt x="483" y="204"/>
                    </a:cubicBezTo>
                    <a:cubicBezTo>
                      <a:pt x="484" y="204"/>
                      <a:pt x="484" y="204"/>
                      <a:pt x="484" y="204"/>
                    </a:cubicBezTo>
                    <a:cubicBezTo>
                      <a:pt x="485" y="205"/>
                      <a:pt x="485" y="205"/>
                      <a:pt x="485" y="205"/>
                    </a:cubicBezTo>
                    <a:cubicBezTo>
                      <a:pt x="484" y="204"/>
                      <a:pt x="484" y="204"/>
                      <a:pt x="484" y="204"/>
                    </a:cubicBezTo>
                    <a:cubicBezTo>
                      <a:pt x="483" y="204"/>
                      <a:pt x="483" y="204"/>
                      <a:pt x="483" y="204"/>
                    </a:cubicBezTo>
                    <a:cubicBezTo>
                      <a:pt x="482" y="207"/>
                      <a:pt x="482" y="207"/>
                      <a:pt x="482" y="207"/>
                    </a:cubicBezTo>
                    <a:cubicBezTo>
                      <a:pt x="481" y="208"/>
                      <a:pt x="481" y="208"/>
                      <a:pt x="481" y="208"/>
                    </a:cubicBezTo>
                    <a:cubicBezTo>
                      <a:pt x="479" y="207"/>
                      <a:pt x="479" y="207"/>
                      <a:pt x="479" y="207"/>
                    </a:cubicBezTo>
                    <a:cubicBezTo>
                      <a:pt x="477" y="208"/>
                      <a:pt x="477" y="208"/>
                      <a:pt x="477" y="208"/>
                    </a:cubicBezTo>
                    <a:cubicBezTo>
                      <a:pt x="477" y="209"/>
                      <a:pt x="477" y="209"/>
                      <a:pt x="477" y="209"/>
                    </a:cubicBezTo>
                    <a:cubicBezTo>
                      <a:pt x="479" y="211"/>
                      <a:pt x="479" y="211"/>
                      <a:pt x="479" y="211"/>
                    </a:cubicBezTo>
                    <a:cubicBezTo>
                      <a:pt x="479" y="212"/>
                      <a:pt x="479" y="212"/>
                      <a:pt x="479" y="212"/>
                    </a:cubicBezTo>
                    <a:cubicBezTo>
                      <a:pt x="479" y="212"/>
                      <a:pt x="479" y="212"/>
                      <a:pt x="479" y="212"/>
                    </a:cubicBezTo>
                    <a:cubicBezTo>
                      <a:pt x="479" y="212"/>
                      <a:pt x="479" y="212"/>
                      <a:pt x="479" y="212"/>
                    </a:cubicBezTo>
                    <a:cubicBezTo>
                      <a:pt x="476" y="212"/>
                      <a:pt x="476" y="212"/>
                      <a:pt x="476" y="212"/>
                    </a:cubicBezTo>
                    <a:cubicBezTo>
                      <a:pt x="475" y="212"/>
                      <a:pt x="475" y="212"/>
                      <a:pt x="475" y="212"/>
                    </a:cubicBezTo>
                    <a:cubicBezTo>
                      <a:pt x="475" y="211"/>
                      <a:pt x="475" y="211"/>
                      <a:pt x="475" y="211"/>
                    </a:cubicBezTo>
                    <a:cubicBezTo>
                      <a:pt x="475" y="209"/>
                      <a:pt x="475" y="209"/>
                      <a:pt x="475" y="209"/>
                    </a:cubicBezTo>
                    <a:cubicBezTo>
                      <a:pt x="476" y="208"/>
                      <a:pt x="476" y="208"/>
                      <a:pt x="476" y="208"/>
                    </a:cubicBezTo>
                    <a:cubicBezTo>
                      <a:pt x="476" y="207"/>
                      <a:pt x="476" y="207"/>
                      <a:pt x="476" y="207"/>
                    </a:cubicBezTo>
                    <a:cubicBezTo>
                      <a:pt x="474" y="206"/>
                      <a:pt x="474" y="206"/>
                      <a:pt x="474" y="206"/>
                    </a:cubicBezTo>
                    <a:cubicBezTo>
                      <a:pt x="474" y="205"/>
                      <a:pt x="474" y="205"/>
                      <a:pt x="474" y="205"/>
                    </a:cubicBezTo>
                    <a:cubicBezTo>
                      <a:pt x="474" y="204"/>
                      <a:pt x="474" y="204"/>
                      <a:pt x="474" y="204"/>
                    </a:cubicBezTo>
                    <a:cubicBezTo>
                      <a:pt x="474" y="204"/>
                      <a:pt x="474" y="204"/>
                      <a:pt x="474" y="204"/>
                    </a:cubicBezTo>
                    <a:cubicBezTo>
                      <a:pt x="475" y="205"/>
                      <a:pt x="475" y="205"/>
                      <a:pt x="475" y="205"/>
                    </a:cubicBezTo>
                    <a:cubicBezTo>
                      <a:pt x="475" y="203"/>
                      <a:pt x="475" y="203"/>
                      <a:pt x="475" y="203"/>
                    </a:cubicBezTo>
                    <a:cubicBezTo>
                      <a:pt x="475" y="203"/>
                      <a:pt x="475" y="202"/>
                      <a:pt x="475" y="202"/>
                    </a:cubicBezTo>
                    <a:cubicBezTo>
                      <a:pt x="476" y="201"/>
                      <a:pt x="476" y="201"/>
                      <a:pt x="476" y="201"/>
                    </a:cubicBezTo>
                    <a:cubicBezTo>
                      <a:pt x="473" y="201"/>
                      <a:pt x="473" y="201"/>
                      <a:pt x="473" y="201"/>
                    </a:cubicBezTo>
                    <a:cubicBezTo>
                      <a:pt x="473" y="198"/>
                      <a:pt x="473" y="198"/>
                      <a:pt x="473" y="198"/>
                    </a:cubicBezTo>
                    <a:cubicBezTo>
                      <a:pt x="470" y="197"/>
                      <a:pt x="470" y="197"/>
                      <a:pt x="470" y="197"/>
                    </a:cubicBezTo>
                    <a:cubicBezTo>
                      <a:pt x="469" y="196"/>
                      <a:pt x="469" y="196"/>
                      <a:pt x="469" y="196"/>
                    </a:cubicBezTo>
                    <a:cubicBezTo>
                      <a:pt x="468" y="198"/>
                      <a:pt x="468" y="198"/>
                      <a:pt x="468" y="198"/>
                    </a:cubicBezTo>
                    <a:cubicBezTo>
                      <a:pt x="470" y="199"/>
                      <a:pt x="470" y="199"/>
                      <a:pt x="470" y="199"/>
                    </a:cubicBezTo>
                    <a:cubicBezTo>
                      <a:pt x="473" y="201"/>
                      <a:pt x="473" y="201"/>
                      <a:pt x="473" y="201"/>
                    </a:cubicBezTo>
                    <a:cubicBezTo>
                      <a:pt x="473" y="203"/>
                      <a:pt x="473" y="203"/>
                      <a:pt x="473" y="203"/>
                    </a:cubicBezTo>
                    <a:cubicBezTo>
                      <a:pt x="473" y="203"/>
                      <a:pt x="473" y="203"/>
                      <a:pt x="474" y="203"/>
                    </a:cubicBezTo>
                    <a:cubicBezTo>
                      <a:pt x="474" y="203"/>
                      <a:pt x="474" y="203"/>
                      <a:pt x="474" y="203"/>
                    </a:cubicBezTo>
                    <a:cubicBezTo>
                      <a:pt x="472" y="204"/>
                      <a:pt x="472" y="204"/>
                      <a:pt x="472" y="204"/>
                    </a:cubicBezTo>
                    <a:cubicBezTo>
                      <a:pt x="471" y="204"/>
                      <a:pt x="471" y="204"/>
                      <a:pt x="471" y="204"/>
                    </a:cubicBezTo>
                    <a:cubicBezTo>
                      <a:pt x="469" y="206"/>
                      <a:pt x="469" y="206"/>
                      <a:pt x="469" y="206"/>
                    </a:cubicBezTo>
                    <a:cubicBezTo>
                      <a:pt x="468" y="206"/>
                      <a:pt x="468" y="206"/>
                      <a:pt x="468" y="206"/>
                    </a:cubicBezTo>
                    <a:cubicBezTo>
                      <a:pt x="467" y="207"/>
                      <a:pt x="467" y="207"/>
                      <a:pt x="467" y="207"/>
                    </a:cubicBezTo>
                    <a:cubicBezTo>
                      <a:pt x="467" y="207"/>
                      <a:pt x="467" y="207"/>
                      <a:pt x="467" y="207"/>
                    </a:cubicBezTo>
                    <a:cubicBezTo>
                      <a:pt x="465" y="206"/>
                      <a:pt x="465" y="206"/>
                      <a:pt x="465" y="206"/>
                    </a:cubicBezTo>
                    <a:cubicBezTo>
                      <a:pt x="462" y="207"/>
                      <a:pt x="462" y="207"/>
                      <a:pt x="462" y="207"/>
                    </a:cubicBezTo>
                    <a:cubicBezTo>
                      <a:pt x="461" y="209"/>
                      <a:pt x="461" y="209"/>
                      <a:pt x="461" y="209"/>
                    </a:cubicBezTo>
                    <a:cubicBezTo>
                      <a:pt x="463" y="210"/>
                      <a:pt x="463" y="210"/>
                      <a:pt x="463" y="210"/>
                    </a:cubicBezTo>
                    <a:cubicBezTo>
                      <a:pt x="464" y="209"/>
                      <a:pt x="464" y="209"/>
                      <a:pt x="464" y="209"/>
                    </a:cubicBezTo>
                    <a:cubicBezTo>
                      <a:pt x="464" y="209"/>
                      <a:pt x="464" y="209"/>
                      <a:pt x="464" y="209"/>
                    </a:cubicBezTo>
                    <a:cubicBezTo>
                      <a:pt x="464" y="209"/>
                      <a:pt x="464" y="209"/>
                      <a:pt x="464" y="209"/>
                    </a:cubicBezTo>
                    <a:cubicBezTo>
                      <a:pt x="464" y="210"/>
                      <a:pt x="464" y="210"/>
                      <a:pt x="464" y="210"/>
                    </a:cubicBezTo>
                    <a:cubicBezTo>
                      <a:pt x="463" y="211"/>
                      <a:pt x="463" y="211"/>
                      <a:pt x="463" y="211"/>
                    </a:cubicBezTo>
                    <a:cubicBezTo>
                      <a:pt x="460" y="211"/>
                      <a:pt x="460" y="211"/>
                      <a:pt x="460" y="211"/>
                    </a:cubicBezTo>
                    <a:cubicBezTo>
                      <a:pt x="459" y="210"/>
                      <a:pt x="459" y="210"/>
                      <a:pt x="459" y="210"/>
                    </a:cubicBezTo>
                    <a:cubicBezTo>
                      <a:pt x="458" y="211"/>
                      <a:pt x="458" y="211"/>
                      <a:pt x="458" y="211"/>
                    </a:cubicBezTo>
                    <a:cubicBezTo>
                      <a:pt x="457" y="211"/>
                      <a:pt x="457" y="211"/>
                      <a:pt x="457" y="211"/>
                    </a:cubicBezTo>
                    <a:cubicBezTo>
                      <a:pt x="456" y="210"/>
                      <a:pt x="456" y="210"/>
                      <a:pt x="456" y="210"/>
                    </a:cubicBezTo>
                    <a:cubicBezTo>
                      <a:pt x="454" y="211"/>
                      <a:pt x="454" y="211"/>
                      <a:pt x="454" y="211"/>
                    </a:cubicBezTo>
                    <a:cubicBezTo>
                      <a:pt x="454" y="212"/>
                      <a:pt x="454" y="212"/>
                      <a:pt x="454" y="212"/>
                    </a:cubicBezTo>
                    <a:cubicBezTo>
                      <a:pt x="452" y="212"/>
                      <a:pt x="452" y="212"/>
                      <a:pt x="452" y="212"/>
                    </a:cubicBezTo>
                    <a:cubicBezTo>
                      <a:pt x="451" y="214"/>
                      <a:pt x="451" y="214"/>
                      <a:pt x="451" y="214"/>
                    </a:cubicBezTo>
                    <a:cubicBezTo>
                      <a:pt x="451" y="215"/>
                      <a:pt x="451" y="215"/>
                      <a:pt x="451" y="215"/>
                    </a:cubicBezTo>
                    <a:cubicBezTo>
                      <a:pt x="452" y="216"/>
                      <a:pt x="452" y="216"/>
                      <a:pt x="452" y="216"/>
                    </a:cubicBezTo>
                    <a:cubicBezTo>
                      <a:pt x="451" y="216"/>
                      <a:pt x="451" y="216"/>
                      <a:pt x="451" y="216"/>
                    </a:cubicBezTo>
                    <a:cubicBezTo>
                      <a:pt x="451" y="217"/>
                      <a:pt x="451" y="217"/>
                      <a:pt x="451" y="217"/>
                    </a:cubicBezTo>
                    <a:cubicBezTo>
                      <a:pt x="451" y="217"/>
                      <a:pt x="451" y="217"/>
                      <a:pt x="451" y="217"/>
                    </a:cubicBezTo>
                    <a:cubicBezTo>
                      <a:pt x="450" y="215"/>
                      <a:pt x="450" y="215"/>
                      <a:pt x="450" y="215"/>
                    </a:cubicBezTo>
                    <a:cubicBezTo>
                      <a:pt x="449" y="215"/>
                      <a:pt x="449" y="215"/>
                      <a:pt x="449" y="215"/>
                    </a:cubicBezTo>
                    <a:cubicBezTo>
                      <a:pt x="449" y="214"/>
                      <a:pt x="449" y="214"/>
                      <a:pt x="449" y="214"/>
                    </a:cubicBezTo>
                    <a:cubicBezTo>
                      <a:pt x="447" y="214"/>
                      <a:pt x="447" y="214"/>
                      <a:pt x="447" y="214"/>
                    </a:cubicBezTo>
                    <a:cubicBezTo>
                      <a:pt x="446" y="215"/>
                      <a:pt x="446" y="215"/>
                      <a:pt x="446" y="215"/>
                    </a:cubicBezTo>
                    <a:cubicBezTo>
                      <a:pt x="446" y="215"/>
                      <a:pt x="446" y="215"/>
                      <a:pt x="446" y="215"/>
                    </a:cubicBezTo>
                    <a:cubicBezTo>
                      <a:pt x="446" y="214"/>
                      <a:pt x="446" y="214"/>
                      <a:pt x="446" y="214"/>
                    </a:cubicBezTo>
                    <a:cubicBezTo>
                      <a:pt x="445" y="214"/>
                      <a:pt x="445" y="214"/>
                      <a:pt x="445" y="214"/>
                    </a:cubicBezTo>
                    <a:cubicBezTo>
                      <a:pt x="445" y="214"/>
                      <a:pt x="445" y="214"/>
                      <a:pt x="445" y="214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6" y="212"/>
                      <a:pt x="446" y="212"/>
                      <a:pt x="446" y="212"/>
                    </a:cubicBezTo>
                    <a:cubicBezTo>
                      <a:pt x="443" y="209"/>
                      <a:pt x="443" y="209"/>
                      <a:pt x="443" y="209"/>
                    </a:cubicBezTo>
                    <a:cubicBezTo>
                      <a:pt x="442" y="210"/>
                      <a:pt x="442" y="210"/>
                      <a:pt x="442" y="210"/>
                    </a:cubicBezTo>
                    <a:cubicBezTo>
                      <a:pt x="442" y="210"/>
                      <a:pt x="442" y="210"/>
                      <a:pt x="442" y="210"/>
                    </a:cubicBezTo>
                    <a:cubicBezTo>
                      <a:pt x="444" y="209"/>
                      <a:pt x="444" y="209"/>
                      <a:pt x="444" y="209"/>
                    </a:cubicBezTo>
                    <a:cubicBezTo>
                      <a:pt x="445" y="209"/>
                      <a:pt x="445" y="209"/>
                      <a:pt x="445" y="209"/>
                    </a:cubicBezTo>
                    <a:cubicBezTo>
                      <a:pt x="447" y="208"/>
                      <a:pt x="447" y="208"/>
                      <a:pt x="447" y="208"/>
                    </a:cubicBezTo>
                    <a:cubicBezTo>
                      <a:pt x="446" y="206"/>
                      <a:pt x="446" y="206"/>
                      <a:pt x="446" y="206"/>
                    </a:cubicBezTo>
                    <a:cubicBezTo>
                      <a:pt x="443" y="207"/>
                      <a:pt x="443" y="207"/>
                      <a:pt x="443" y="207"/>
                    </a:cubicBezTo>
                    <a:cubicBezTo>
                      <a:pt x="439" y="208"/>
                      <a:pt x="439" y="208"/>
                      <a:pt x="439" y="208"/>
                    </a:cubicBezTo>
                    <a:cubicBezTo>
                      <a:pt x="437" y="210"/>
                      <a:pt x="437" y="210"/>
                      <a:pt x="437" y="210"/>
                    </a:cubicBezTo>
                    <a:cubicBezTo>
                      <a:pt x="437" y="210"/>
                      <a:pt x="437" y="210"/>
                      <a:pt x="437" y="210"/>
                    </a:cubicBezTo>
                    <a:cubicBezTo>
                      <a:pt x="436" y="210"/>
                      <a:pt x="436" y="210"/>
                      <a:pt x="436" y="210"/>
                    </a:cubicBezTo>
                    <a:cubicBezTo>
                      <a:pt x="433" y="213"/>
                      <a:pt x="433" y="213"/>
                      <a:pt x="433" y="213"/>
                    </a:cubicBezTo>
                    <a:cubicBezTo>
                      <a:pt x="433" y="214"/>
                      <a:pt x="433" y="214"/>
                      <a:pt x="433" y="214"/>
                    </a:cubicBezTo>
                    <a:cubicBezTo>
                      <a:pt x="433" y="214"/>
                      <a:pt x="433" y="214"/>
                      <a:pt x="433" y="214"/>
                    </a:cubicBezTo>
                    <a:cubicBezTo>
                      <a:pt x="430" y="215"/>
                      <a:pt x="430" y="215"/>
                      <a:pt x="430" y="215"/>
                    </a:cubicBezTo>
                    <a:cubicBezTo>
                      <a:pt x="427" y="214"/>
                      <a:pt x="427" y="214"/>
                      <a:pt x="427" y="214"/>
                    </a:cubicBezTo>
                    <a:cubicBezTo>
                      <a:pt x="425" y="215"/>
                      <a:pt x="425" y="215"/>
                      <a:pt x="425" y="215"/>
                    </a:cubicBezTo>
                    <a:cubicBezTo>
                      <a:pt x="425" y="217"/>
                      <a:pt x="425" y="217"/>
                      <a:pt x="425" y="217"/>
                    </a:cubicBezTo>
                    <a:cubicBezTo>
                      <a:pt x="424" y="217"/>
                      <a:pt x="424" y="217"/>
                      <a:pt x="424" y="217"/>
                    </a:cubicBezTo>
                    <a:cubicBezTo>
                      <a:pt x="424" y="218"/>
                      <a:pt x="424" y="218"/>
                      <a:pt x="424" y="218"/>
                    </a:cubicBezTo>
                    <a:cubicBezTo>
                      <a:pt x="422" y="221"/>
                      <a:pt x="422" y="221"/>
                      <a:pt x="422" y="221"/>
                    </a:cubicBezTo>
                    <a:cubicBezTo>
                      <a:pt x="421" y="222"/>
                      <a:pt x="421" y="222"/>
                      <a:pt x="421" y="222"/>
                    </a:cubicBezTo>
                    <a:cubicBezTo>
                      <a:pt x="418" y="225"/>
                      <a:pt x="418" y="225"/>
                      <a:pt x="418" y="225"/>
                    </a:cubicBezTo>
                    <a:cubicBezTo>
                      <a:pt x="417" y="225"/>
                      <a:pt x="417" y="225"/>
                      <a:pt x="417" y="225"/>
                    </a:cubicBezTo>
                    <a:cubicBezTo>
                      <a:pt x="416" y="224"/>
                      <a:pt x="416" y="224"/>
                      <a:pt x="416" y="224"/>
                    </a:cubicBezTo>
                    <a:cubicBezTo>
                      <a:pt x="414" y="224"/>
                      <a:pt x="414" y="224"/>
                      <a:pt x="414" y="224"/>
                    </a:cubicBezTo>
                    <a:cubicBezTo>
                      <a:pt x="415" y="227"/>
                      <a:pt x="415" y="227"/>
                      <a:pt x="415" y="227"/>
                    </a:cubicBezTo>
                    <a:cubicBezTo>
                      <a:pt x="417" y="228"/>
                      <a:pt x="417" y="228"/>
                      <a:pt x="417" y="228"/>
                    </a:cubicBezTo>
                    <a:cubicBezTo>
                      <a:pt x="416" y="227"/>
                      <a:pt x="416" y="227"/>
                      <a:pt x="416" y="227"/>
                    </a:cubicBezTo>
                    <a:cubicBezTo>
                      <a:pt x="415" y="228"/>
                      <a:pt x="415" y="228"/>
                      <a:pt x="415" y="228"/>
                    </a:cubicBezTo>
                    <a:cubicBezTo>
                      <a:pt x="411" y="229"/>
                      <a:pt x="411" y="229"/>
                      <a:pt x="411" y="229"/>
                    </a:cubicBezTo>
                    <a:cubicBezTo>
                      <a:pt x="410" y="230"/>
                      <a:pt x="410" y="230"/>
                      <a:pt x="410" y="230"/>
                    </a:cubicBezTo>
                    <a:cubicBezTo>
                      <a:pt x="411" y="232"/>
                      <a:pt x="411" y="232"/>
                      <a:pt x="411" y="232"/>
                    </a:cubicBezTo>
                    <a:cubicBezTo>
                      <a:pt x="411" y="232"/>
                      <a:pt x="411" y="232"/>
                      <a:pt x="411" y="232"/>
                    </a:cubicBezTo>
                    <a:cubicBezTo>
                      <a:pt x="410" y="234"/>
                      <a:pt x="410" y="234"/>
                      <a:pt x="410" y="234"/>
                    </a:cubicBezTo>
                    <a:cubicBezTo>
                      <a:pt x="411" y="236"/>
                      <a:pt x="411" y="236"/>
                      <a:pt x="411" y="236"/>
                    </a:cubicBezTo>
                    <a:cubicBezTo>
                      <a:pt x="410" y="238"/>
                      <a:pt x="410" y="238"/>
                      <a:pt x="410" y="238"/>
                    </a:cubicBezTo>
                    <a:cubicBezTo>
                      <a:pt x="408" y="239"/>
                      <a:pt x="408" y="239"/>
                      <a:pt x="408" y="239"/>
                    </a:cubicBezTo>
                    <a:cubicBezTo>
                      <a:pt x="407" y="239"/>
                      <a:pt x="407" y="239"/>
                      <a:pt x="407" y="239"/>
                    </a:cubicBezTo>
                    <a:cubicBezTo>
                      <a:pt x="406" y="239"/>
                      <a:pt x="406" y="239"/>
                      <a:pt x="406" y="239"/>
                    </a:cubicBezTo>
                    <a:cubicBezTo>
                      <a:pt x="406" y="240"/>
                      <a:pt x="406" y="240"/>
                      <a:pt x="406" y="240"/>
                    </a:cubicBezTo>
                    <a:cubicBezTo>
                      <a:pt x="405" y="238"/>
                      <a:pt x="405" y="238"/>
                      <a:pt x="405" y="238"/>
                    </a:cubicBezTo>
                    <a:cubicBezTo>
                      <a:pt x="402" y="240"/>
                      <a:pt x="402" y="240"/>
                      <a:pt x="402" y="240"/>
                    </a:cubicBezTo>
                    <a:cubicBezTo>
                      <a:pt x="402" y="240"/>
                      <a:pt x="402" y="240"/>
                      <a:pt x="402" y="240"/>
                    </a:cubicBezTo>
                    <a:cubicBezTo>
                      <a:pt x="399" y="236"/>
                      <a:pt x="399" y="236"/>
                      <a:pt x="399" y="236"/>
                    </a:cubicBezTo>
                    <a:cubicBezTo>
                      <a:pt x="396" y="234"/>
                      <a:pt x="396" y="234"/>
                      <a:pt x="396" y="234"/>
                    </a:cubicBezTo>
                    <a:cubicBezTo>
                      <a:pt x="395" y="233"/>
                      <a:pt x="395" y="233"/>
                      <a:pt x="395" y="233"/>
                    </a:cubicBezTo>
                    <a:cubicBezTo>
                      <a:pt x="395" y="232"/>
                      <a:pt x="395" y="232"/>
                      <a:pt x="395" y="232"/>
                    </a:cubicBezTo>
                    <a:cubicBezTo>
                      <a:pt x="395" y="232"/>
                      <a:pt x="395" y="232"/>
                      <a:pt x="395" y="232"/>
                    </a:cubicBezTo>
                    <a:cubicBezTo>
                      <a:pt x="396" y="232"/>
                      <a:pt x="396" y="232"/>
                      <a:pt x="396" y="232"/>
                    </a:cubicBezTo>
                    <a:cubicBezTo>
                      <a:pt x="397" y="230"/>
                      <a:pt x="397" y="230"/>
                      <a:pt x="397" y="230"/>
                    </a:cubicBezTo>
                    <a:cubicBezTo>
                      <a:pt x="397" y="230"/>
                      <a:pt x="397" y="230"/>
                      <a:pt x="397" y="230"/>
                    </a:cubicBezTo>
                    <a:cubicBezTo>
                      <a:pt x="397" y="229"/>
                      <a:pt x="397" y="229"/>
                      <a:pt x="397" y="229"/>
                    </a:cubicBezTo>
                    <a:cubicBezTo>
                      <a:pt x="399" y="229"/>
                      <a:pt x="399" y="229"/>
                      <a:pt x="399" y="229"/>
                    </a:cubicBezTo>
                    <a:cubicBezTo>
                      <a:pt x="400" y="228"/>
                      <a:pt x="400" y="228"/>
                      <a:pt x="400" y="228"/>
                    </a:cubicBezTo>
                    <a:cubicBezTo>
                      <a:pt x="403" y="228"/>
                      <a:pt x="403" y="228"/>
                      <a:pt x="403" y="228"/>
                    </a:cubicBezTo>
                    <a:cubicBezTo>
                      <a:pt x="403" y="226"/>
                      <a:pt x="403" y="226"/>
                      <a:pt x="403" y="226"/>
                    </a:cubicBezTo>
                    <a:cubicBezTo>
                      <a:pt x="401" y="224"/>
                      <a:pt x="401" y="224"/>
                      <a:pt x="401" y="224"/>
                    </a:cubicBezTo>
                    <a:cubicBezTo>
                      <a:pt x="401" y="222"/>
                      <a:pt x="401" y="222"/>
                      <a:pt x="401" y="222"/>
                    </a:cubicBezTo>
                    <a:cubicBezTo>
                      <a:pt x="399" y="222"/>
                      <a:pt x="399" y="222"/>
                      <a:pt x="399" y="222"/>
                    </a:cubicBezTo>
                    <a:cubicBezTo>
                      <a:pt x="397" y="221"/>
                      <a:pt x="397" y="221"/>
                      <a:pt x="397" y="221"/>
                    </a:cubicBezTo>
                    <a:cubicBezTo>
                      <a:pt x="398" y="219"/>
                      <a:pt x="398" y="219"/>
                      <a:pt x="398" y="219"/>
                    </a:cubicBezTo>
                    <a:cubicBezTo>
                      <a:pt x="395" y="218"/>
                      <a:pt x="395" y="218"/>
                      <a:pt x="395" y="218"/>
                    </a:cubicBezTo>
                    <a:cubicBezTo>
                      <a:pt x="391" y="217"/>
                      <a:pt x="391" y="217"/>
                      <a:pt x="391" y="217"/>
                    </a:cubicBezTo>
                    <a:cubicBezTo>
                      <a:pt x="388" y="218"/>
                      <a:pt x="388" y="218"/>
                      <a:pt x="388" y="218"/>
                    </a:cubicBezTo>
                    <a:cubicBezTo>
                      <a:pt x="387" y="218"/>
                      <a:pt x="387" y="218"/>
                      <a:pt x="387" y="218"/>
                    </a:cubicBezTo>
                    <a:cubicBezTo>
                      <a:pt x="385" y="218"/>
                      <a:pt x="385" y="218"/>
                      <a:pt x="385" y="218"/>
                    </a:cubicBezTo>
                    <a:cubicBezTo>
                      <a:pt x="382" y="216"/>
                      <a:pt x="382" y="216"/>
                      <a:pt x="382" y="216"/>
                    </a:cubicBezTo>
                    <a:cubicBezTo>
                      <a:pt x="380" y="216"/>
                      <a:pt x="380" y="216"/>
                      <a:pt x="380" y="216"/>
                    </a:cubicBezTo>
                    <a:cubicBezTo>
                      <a:pt x="380" y="218"/>
                      <a:pt x="380" y="218"/>
                      <a:pt x="380" y="218"/>
                    </a:cubicBezTo>
                    <a:cubicBezTo>
                      <a:pt x="384" y="221"/>
                      <a:pt x="384" y="221"/>
                      <a:pt x="384" y="221"/>
                    </a:cubicBezTo>
                    <a:cubicBezTo>
                      <a:pt x="386" y="222"/>
                      <a:pt x="386" y="222"/>
                      <a:pt x="386" y="222"/>
                    </a:cubicBezTo>
                    <a:cubicBezTo>
                      <a:pt x="387" y="225"/>
                      <a:pt x="387" y="225"/>
                      <a:pt x="387" y="225"/>
                    </a:cubicBezTo>
                    <a:cubicBezTo>
                      <a:pt x="387" y="227"/>
                      <a:pt x="387" y="227"/>
                      <a:pt x="387" y="227"/>
                    </a:cubicBezTo>
                    <a:cubicBezTo>
                      <a:pt x="388" y="228"/>
                      <a:pt x="388" y="228"/>
                      <a:pt x="388" y="228"/>
                    </a:cubicBezTo>
                    <a:cubicBezTo>
                      <a:pt x="387" y="228"/>
                      <a:pt x="387" y="228"/>
                      <a:pt x="387" y="228"/>
                    </a:cubicBezTo>
                    <a:cubicBezTo>
                      <a:pt x="387" y="230"/>
                      <a:pt x="387" y="230"/>
                      <a:pt x="387" y="230"/>
                    </a:cubicBezTo>
                    <a:cubicBezTo>
                      <a:pt x="387" y="230"/>
                      <a:pt x="387" y="230"/>
                      <a:pt x="387" y="230"/>
                    </a:cubicBezTo>
                    <a:cubicBezTo>
                      <a:pt x="387" y="231"/>
                      <a:pt x="387" y="231"/>
                      <a:pt x="387" y="231"/>
                    </a:cubicBezTo>
                    <a:cubicBezTo>
                      <a:pt x="387" y="234"/>
                      <a:pt x="387" y="234"/>
                      <a:pt x="387" y="234"/>
                    </a:cubicBezTo>
                    <a:cubicBezTo>
                      <a:pt x="386" y="236"/>
                      <a:pt x="386" y="236"/>
                      <a:pt x="386" y="236"/>
                    </a:cubicBezTo>
                    <a:cubicBezTo>
                      <a:pt x="387" y="239"/>
                      <a:pt x="387" y="239"/>
                      <a:pt x="387" y="239"/>
                    </a:cubicBezTo>
                    <a:cubicBezTo>
                      <a:pt x="390" y="238"/>
                      <a:pt x="390" y="238"/>
                      <a:pt x="390" y="238"/>
                    </a:cubicBezTo>
                    <a:cubicBezTo>
                      <a:pt x="391" y="239"/>
                      <a:pt x="391" y="239"/>
                      <a:pt x="391" y="239"/>
                    </a:cubicBezTo>
                    <a:cubicBezTo>
                      <a:pt x="392" y="240"/>
                      <a:pt x="392" y="240"/>
                      <a:pt x="392" y="240"/>
                    </a:cubicBezTo>
                    <a:cubicBezTo>
                      <a:pt x="392" y="241"/>
                      <a:pt x="392" y="241"/>
                      <a:pt x="392" y="241"/>
                    </a:cubicBezTo>
                    <a:cubicBezTo>
                      <a:pt x="392" y="242"/>
                      <a:pt x="392" y="242"/>
                      <a:pt x="392" y="242"/>
                    </a:cubicBezTo>
                    <a:cubicBezTo>
                      <a:pt x="392" y="242"/>
                      <a:pt x="392" y="242"/>
                      <a:pt x="392" y="242"/>
                    </a:cubicBezTo>
                    <a:cubicBezTo>
                      <a:pt x="392" y="243"/>
                      <a:pt x="392" y="243"/>
                      <a:pt x="392" y="243"/>
                    </a:cubicBezTo>
                    <a:cubicBezTo>
                      <a:pt x="392" y="244"/>
                      <a:pt x="392" y="244"/>
                      <a:pt x="392" y="244"/>
                    </a:cubicBezTo>
                    <a:cubicBezTo>
                      <a:pt x="392" y="245"/>
                      <a:pt x="392" y="245"/>
                      <a:pt x="392" y="245"/>
                    </a:cubicBezTo>
                    <a:cubicBezTo>
                      <a:pt x="392" y="248"/>
                      <a:pt x="392" y="248"/>
                      <a:pt x="392" y="248"/>
                    </a:cubicBezTo>
                    <a:cubicBezTo>
                      <a:pt x="391" y="249"/>
                      <a:pt x="391" y="249"/>
                      <a:pt x="391" y="249"/>
                    </a:cubicBezTo>
                    <a:cubicBezTo>
                      <a:pt x="392" y="250"/>
                      <a:pt x="392" y="250"/>
                      <a:pt x="392" y="250"/>
                    </a:cubicBezTo>
                    <a:cubicBezTo>
                      <a:pt x="390" y="249"/>
                      <a:pt x="390" y="249"/>
                      <a:pt x="390" y="249"/>
                    </a:cubicBezTo>
                    <a:cubicBezTo>
                      <a:pt x="389" y="249"/>
                      <a:pt x="389" y="249"/>
                      <a:pt x="389" y="249"/>
                    </a:cubicBezTo>
                    <a:cubicBezTo>
                      <a:pt x="389" y="249"/>
                      <a:pt x="389" y="249"/>
                      <a:pt x="389" y="249"/>
                    </a:cubicBezTo>
                    <a:cubicBezTo>
                      <a:pt x="388" y="248"/>
                      <a:pt x="388" y="248"/>
                      <a:pt x="388" y="248"/>
                    </a:cubicBezTo>
                    <a:cubicBezTo>
                      <a:pt x="385" y="248"/>
                      <a:pt x="385" y="248"/>
                      <a:pt x="385" y="248"/>
                    </a:cubicBezTo>
                    <a:cubicBezTo>
                      <a:pt x="383" y="248"/>
                      <a:pt x="383" y="248"/>
                      <a:pt x="383" y="248"/>
                    </a:cubicBezTo>
                    <a:cubicBezTo>
                      <a:pt x="382" y="247"/>
                      <a:pt x="382" y="247"/>
                      <a:pt x="382" y="247"/>
                    </a:cubicBezTo>
                    <a:cubicBezTo>
                      <a:pt x="379" y="246"/>
                      <a:pt x="379" y="246"/>
                      <a:pt x="379" y="246"/>
                    </a:cubicBezTo>
                    <a:cubicBezTo>
                      <a:pt x="378" y="247"/>
                      <a:pt x="378" y="247"/>
                      <a:pt x="378" y="247"/>
                    </a:cubicBezTo>
                    <a:cubicBezTo>
                      <a:pt x="376" y="251"/>
                      <a:pt x="376" y="251"/>
                      <a:pt x="376" y="251"/>
                    </a:cubicBezTo>
                    <a:cubicBezTo>
                      <a:pt x="374" y="253"/>
                      <a:pt x="374" y="253"/>
                      <a:pt x="374" y="253"/>
                    </a:cubicBezTo>
                    <a:cubicBezTo>
                      <a:pt x="372" y="253"/>
                      <a:pt x="372" y="253"/>
                      <a:pt x="372" y="253"/>
                    </a:cubicBezTo>
                    <a:cubicBezTo>
                      <a:pt x="371" y="254"/>
                      <a:pt x="371" y="254"/>
                      <a:pt x="371" y="254"/>
                    </a:cubicBezTo>
                    <a:cubicBezTo>
                      <a:pt x="370" y="256"/>
                      <a:pt x="370" y="256"/>
                      <a:pt x="370" y="256"/>
                    </a:cubicBezTo>
                    <a:cubicBezTo>
                      <a:pt x="369" y="258"/>
                      <a:pt x="369" y="258"/>
                      <a:pt x="369" y="258"/>
                    </a:cubicBezTo>
                    <a:cubicBezTo>
                      <a:pt x="367" y="260"/>
                      <a:pt x="367" y="260"/>
                      <a:pt x="367" y="260"/>
                    </a:cubicBezTo>
                    <a:cubicBezTo>
                      <a:pt x="367" y="262"/>
                      <a:pt x="367" y="262"/>
                      <a:pt x="367" y="262"/>
                    </a:cubicBezTo>
                    <a:cubicBezTo>
                      <a:pt x="367" y="264"/>
                      <a:pt x="367" y="264"/>
                      <a:pt x="367" y="264"/>
                    </a:cubicBezTo>
                    <a:cubicBezTo>
                      <a:pt x="371" y="267"/>
                      <a:pt x="371" y="267"/>
                      <a:pt x="371" y="267"/>
                    </a:cubicBezTo>
                    <a:cubicBezTo>
                      <a:pt x="372" y="270"/>
                      <a:pt x="372" y="270"/>
                      <a:pt x="372" y="270"/>
                    </a:cubicBezTo>
                    <a:cubicBezTo>
                      <a:pt x="372" y="271"/>
                      <a:pt x="372" y="271"/>
                      <a:pt x="372" y="271"/>
                    </a:cubicBezTo>
                    <a:cubicBezTo>
                      <a:pt x="370" y="271"/>
                      <a:pt x="370" y="271"/>
                      <a:pt x="370" y="271"/>
                    </a:cubicBezTo>
                    <a:cubicBezTo>
                      <a:pt x="370" y="273"/>
                      <a:pt x="370" y="273"/>
                      <a:pt x="370" y="273"/>
                    </a:cubicBezTo>
                    <a:cubicBezTo>
                      <a:pt x="369" y="273"/>
                      <a:pt x="369" y="273"/>
                      <a:pt x="369" y="273"/>
                    </a:cubicBezTo>
                    <a:cubicBezTo>
                      <a:pt x="369" y="274"/>
                      <a:pt x="369" y="274"/>
                      <a:pt x="369" y="274"/>
                    </a:cubicBezTo>
                    <a:cubicBezTo>
                      <a:pt x="367" y="273"/>
                      <a:pt x="367" y="273"/>
                      <a:pt x="367" y="273"/>
                    </a:cubicBezTo>
                    <a:cubicBezTo>
                      <a:pt x="362" y="270"/>
                      <a:pt x="362" y="270"/>
                      <a:pt x="362" y="270"/>
                    </a:cubicBezTo>
                    <a:cubicBezTo>
                      <a:pt x="361" y="270"/>
                      <a:pt x="361" y="270"/>
                      <a:pt x="361" y="270"/>
                    </a:cubicBezTo>
                    <a:cubicBezTo>
                      <a:pt x="360" y="269"/>
                      <a:pt x="360" y="269"/>
                      <a:pt x="360" y="269"/>
                    </a:cubicBezTo>
                    <a:cubicBezTo>
                      <a:pt x="358" y="269"/>
                      <a:pt x="358" y="269"/>
                      <a:pt x="358" y="269"/>
                    </a:cubicBezTo>
                    <a:cubicBezTo>
                      <a:pt x="357" y="268"/>
                      <a:pt x="357" y="268"/>
                      <a:pt x="357" y="268"/>
                    </a:cubicBezTo>
                    <a:cubicBezTo>
                      <a:pt x="355" y="267"/>
                      <a:pt x="355" y="267"/>
                      <a:pt x="355" y="267"/>
                    </a:cubicBezTo>
                    <a:cubicBezTo>
                      <a:pt x="353" y="266"/>
                      <a:pt x="353" y="266"/>
                      <a:pt x="353" y="266"/>
                    </a:cubicBezTo>
                    <a:cubicBezTo>
                      <a:pt x="352" y="265"/>
                      <a:pt x="352" y="265"/>
                      <a:pt x="352" y="265"/>
                    </a:cubicBezTo>
                    <a:cubicBezTo>
                      <a:pt x="349" y="265"/>
                      <a:pt x="349" y="265"/>
                      <a:pt x="349" y="265"/>
                    </a:cubicBezTo>
                    <a:cubicBezTo>
                      <a:pt x="349" y="267"/>
                      <a:pt x="349" y="267"/>
                      <a:pt x="349" y="267"/>
                    </a:cubicBezTo>
                    <a:cubicBezTo>
                      <a:pt x="349" y="268"/>
                      <a:pt x="349" y="268"/>
                      <a:pt x="349" y="268"/>
                    </a:cubicBezTo>
                    <a:cubicBezTo>
                      <a:pt x="349" y="268"/>
                      <a:pt x="349" y="268"/>
                      <a:pt x="349" y="268"/>
                    </a:cubicBezTo>
                    <a:cubicBezTo>
                      <a:pt x="349" y="269"/>
                      <a:pt x="349" y="269"/>
                      <a:pt x="349" y="269"/>
                    </a:cubicBezTo>
                    <a:cubicBezTo>
                      <a:pt x="349" y="269"/>
                      <a:pt x="349" y="269"/>
                      <a:pt x="349" y="269"/>
                    </a:cubicBezTo>
                    <a:cubicBezTo>
                      <a:pt x="346" y="269"/>
                      <a:pt x="346" y="269"/>
                      <a:pt x="346" y="269"/>
                    </a:cubicBezTo>
                    <a:cubicBezTo>
                      <a:pt x="348" y="272"/>
                      <a:pt x="348" y="272"/>
                      <a:pt x="348" y="272"/>
                    </a:cubicBezTo>
                    <a:cubicBezTo>
                      <a:pt x="348" y="274"/>
                      <a:pt x="348" y="274"/>
                      <a:pt x="348" y="274"/>
                    </a:cubicBezTo>
                    <a:cubicBezTo>
                      <a:pt x="351" y="275"/>
                      <a:pt x="351" y="275"/>
                      <a:pt x="351" y="275"/>
                    </a:cubicBezTo>
                    <a:cubicBezTo>
                      <a:pt x="352" y="277"/>
                      <a:pt x="352" y="277"/>
                      <a:pt x="352" y="277"/>
                    </a:cubicBezTo>
                    <a:cubicBezTo>
                      <a:pt x="354" y="278"/>
                      <a:pt x="354" y="278"/>
                      <a:pt x="354" y="278"/>
                    </a:cubicBezTo>
                    <a:cubicBezTo>
                      <a:pt x="356" y="277"/>
                      <a:pt x="356" y="277"/>
                      <a:pt x="356" y="277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59" y="278"/>
                      <a:pt x="359" y="278"/>
                      <a:pt x="359" y="278"/>
                    </a:cubicBezTo>
                    <a:cubicBezTo>
                      <a:pt x="358" y="279"/>
                      <a:pt x="358" y="279"/>
                      <a:pt x="358" y="279"/>
                    </a:cubicBezTo>
                    <a:cubicBezTo>
                      <a:pt x="359" y="280"/>
                      <a:pt x="359" y="280"/>
                      <a:pt x="359" y="280"/>
                    </a:cubicBezTo>
                    <a:cubicBezTo>
                      <a:pt x="359" y="282"/>
                      <a:pt x="359" y="282"/>
                      <a:pt x="359" y="282"/>
                    </a:cubicBezTo>
                    <a:cubicBezTo>
                      <a:pt x="359" y="282"/>
                      <a:pt x="359" y="282"/>
                      <a:pt x="359" y="282"/>
                    </a:cubicBezTo>
                    <a:cubicBezTo>
                      <a:pt x="358" y="282"/>
                      <a:pt x="358" y="282"/>
                      <a:pt x="358" y="282"/>
                    </a:cubicBezTo>
                    <a:cubicBezTo>
                      <a:pt x="356" y="284"/>
                      <a:pt x="356" y="284"/>
                      <a:pt x="356" y="284"/>
                    </a:cubicBezTo>
                    <a:cubicBezTo>
                      <a:pt x="356" y="283"/>
                      <a:pt x="356" y="283"/>
                      <a:pt x="356" y="283"/>
                    </a:cubicBezTo>
                    <a:cubicBezTo>
                      <a:pt x="354" y="282"/>
                      <a:pt x="354" y="282"/>
                      <a:pt x="354" y="282"/>
                    </a:cubicBezTo>
                    <a:cubicBezTo>
                      <a:pt x="352" y="282"/>
                      <a:pt x="352" y="282"/>
                      <a:pt x="352" y="282"/>
                    </a:cubicBezTo>
                    <a:cubicBezTo>
                      <a:pt x="351" y="281"/>
                      <a:pt x="351" y="281"/>
                      <a:pt x="351" y="281"/>
                    </a:cubicBezTo>
                    <a:cubicBezTo>
                      <a:pt x="349" y="281"/>
                      <a:pt x="349" y="281"/>
                      <a:pt x="349" y="281"/>
                    </a:cubicBezTo>
                    <a:cubicBezTo>
                      <a:pt x="349" y="281"/>
                      <a:pt x="349" y="281"/>
                      <a:pt x="349" y="281"/>
                    </a:cubicBezTo>
                    <a:cubicBezTo>
                      <a:pt x="348" y="279"/>
                      <a:pt x="348" y="279"/>
                      <a:pt x="348" y="279"/>
                    </a:cubicBezTo>
                    <a:cubicBezTo>
                      <a:pt x="347" y="278"/>
                      <a:pt x="347" y="278"/>
                      <a:pt x="347" y="278"/>
                    </a:cubicBezTo>
                    <a:cubicBezTo>
                      <a:pt x="346" y="277"/>
                      <a:pt x="346" y="277"/>
                      <a:pt x="346" y="277"/>
                    </a:cubicBezTo>
                    <a:cubicBezTo>
                      <a:pt x="345" y="277"/>
                      <a:pt x="345" y="277"/>
                      <a:pt x="345" y="277"/>
                    </a:cubicBezTo>
                    <a:cubicBezTo>
                      <a:pt x="343" y="278"/>
                      <a:pt x="343" y="278"/>
                      <a:pt x="343" y="278"/>
                    </a:cubicBezTo>
                    <a:cubicBezTo>
                      <a:pt x="341" y="277"/>
                      <a:pt x="341" y="277"/>
                      <a:pt x="341" y="277"/>
                    </a:cubicBezTo>
                    <a:cubicBezTo>
                      <a:pt x="340" y="276"/>
                      <a:pt x="340" y="276"/>
                      <a:pt x="340" y="276"/>
                    </a:cubicBezTo>
                    <a:cubicBezTo>
                      <a:pt x="340" y="276"/>
                      <a:pt x="340" y="276"/>
                      <a:pt x="340" y="276"/>
                    </a:cubicBezTo>
                    <a:cubicBezTo>
                      <a:pt x="340" y="275"/>
                      <a:pt x="340" y="275"/>
                      <a:pt x="340" y="275"/>
                    </a:cubicBezTo>
                    <a:cubicBezTo>
                      <a:pt x="340" y="273"/>
                      <a:pt x="340" y="273"/>
                      <a:pt x="340" y="273"/>
                    </a:cubicBezTo>
                    <a:cubicBezTo>
                      <a:pt x="340" y="271"/>
                      <a:pt x="340" y="271"/>
                      <a:pt x="340" y="271"/>
                    </a:cubicBezTo>
                    <a:cubicBezTo>
                      <a:pt x="339" y="270"/>
                      <a:pt x="339" y="270"/>
                      <a:pt x="339" y="270"/>
                    </a:cubicBezTo>
                    <a:cubicBezTo>
                      <a:pt x="339" y="269"/>
                      <a:pt x="339" y="269"/>
                      <a:pt x="339" y="269"/>
                    </a:cubicBezTo>
                    <a:cubicBezTo>
                      <a:pt x="337" y="267"/>
                      <a:pt x="337" y="267"/>
                      <a:pt x="337" y="267"/>
                    </a:cubicBezTo>
                    <a:cubicBezTo>
                      <a:pt x="337" y="265"/>
                      <a:pt x="337" y="265"/>
                      <a:pt x="337" y="265"/>
                    </a:cubicBezTo>
                    <a:cubicBezTo>
                      <a:pt x="336" y="265"/>
                      <a:pt x="336" y="265"/>
                      <a:pt x="336" y="265"/>
                    </a:cubicBezTo>
                    <a:cubicBezTo>
                      <a:pt x="336" y="264"/>
                      <a:pt x="336" y="264"/>
                      <a:pt x="336" y="264"/>
                    </a:cubicBezTo>
                    <a:cubicBezTo>
                      <a:pt x="337" y="264"/>
                      <a:pt x="337" y="264"/>
                      <a:pt x="337" y="264"/>
                    </a:cubicBezTo>
                    <a:cubicBezTo>
                      <a:pt x="337" y="261"/>
                      <a:pt x="337" y="261"/>
                      <a:pt x="337" y="261"/>
                    </a:cubicBezTo>
                    <a:cubicBezTo>
                      <a:pt x="337" y="259"/>
                      <a:pt x="337" y="259"/>
                      <a:pt x="337" y="259"/>
                    </a:cubicBezTo>
                    <a:cubicBezTo>
                      <a:pt x="336" y="259"/>
                      <a:pt x="336" y="259"/>
                      <a:pt x="336" y="259"/>
                    </a:cubicBezTo>
                    <a:cubicBezTo>
                      <a:pt x="337" y="259"/>
                      <a:pt x="337" y="259"/>
                      <a:pt x="337" y="259"/>
                    </a:cubicBezTo>
                    <a:cubicBezTo>
                      <a:pt x="337" y="257"/>
                      <a:pt x="337" y="257"/>
                      <a:pt x="337" y="257"/>
                    </a:cubicBezTo>
                    <a:cubicBezTo>
                      <a:pt x="336" y="257"/>
                      <a:pt x="336" y="257"/>
                      <a:pt x="336" y="257"/>
                    </a:cubicBezTo>
                    <a:cubicBezTo>
                      <a:pt x="334" y="255"/>
                      <a:pt x="334" y="255"/>
                      <a:pt x="334" y="255"/>
                    </a:cubicBezTo>
                    <a:cubicBezTo>
                      <a:pt x="331" y="253"/>
                      <a:pt x="331" y="253"/>
                      <a:pt x="331" y="253"/>
                    </a:cubicBezTo>
                    <a:cubicBezTo>
                      <a:pt x="330" y="254"/>
                      <a:pt x="330" y="254"/>
                      <a:pt x="330" y="254"/>
                    </a:cubicBezTo>
                    <a:cubicBezTo>
                      <a:pt x="329" y="253"/>
                      <a:pt x="329" y="253"/>
                      <a:pt x="329" y="253"/>
                    </a:cubicBezTo>
                    <a:cubicBezTo>
                      <a:pt x="328" y="253"/>
                      <a:pt x="328" y="253"/>
                      <a:pt x="328" y="253"/>
                    </a:cubicBezTo>
                    <a:cubicBezTo>
                      <a:pt x="329" y="252"/>
                      <a:pt x="329" y="252"/>
                      <a:pt x="329" y="252"/>
                    </a:cubicBezTo>
                    <a:cubicBezTo>
                      <a:pt x="328" y="251"/>
                      <a:pt x="328" y="251"/>
                      <a:pt x="328" y="251"/>
                    </a:cubicBezTo>
                    <a:cubicBezTo>
                      <a:pt x="329" y="251"/>
                      <a:pt x="329" y="251"/>
                      <a:pt x="329" y="251"/>
                    </a:cubicBezTo>
                    <a:cubicBezTo>
                      <a:pt x="326" y="250"/>
                      <a:pt x="326" y="250"/>
                      <a:pt x="326" y="250"/>
                    </a:cubicBezTo>
                    <a:cubicBezTo>
                      <a:pt x="325" y="250"/>
                      <a:pt x="325" y="250"/>
                      <a:pt x="325" y="250"/>
                    </a:cubicBezTo>
                    <a:cubicBezTo>
                      <a:pt x="324" y="251"/>
                      <a:pt x="324" y="251"/>
                      <a:pt x="324" y="251"/>
                    </a:cubicBezTo>
                    <a:cubicBezTo>
                      <a:pt x="326" y="250"/>
                      <a:pt x="326" y="250"/>
                      <a:pt x="326" y="250"/>
                    </a:cubicBezTo>
                    <a:cubicBezTo>
                      <a:pt x="325" y="249"/>
                      <a:pt x="325" y="249"/>
                      <a:pt x="325" y="249"/>
                    </a:cubicBezTo>
                    <a:cubicBezTo>
                      <a:pt x="323" y="248"/>
                      <a:pt x="323" y="248"/>
                      <a:pt x="323" y="248"/>
                    </a:cubicBezTo>
                    <a:cubicBezTo>
                      <a:pt x="322" y="247"/>
                      <a:pt x="322" y="247"/>
                      <a:pt x="322" y="247"/>
                    </a:cubicBezTo>
                    <a:cubicBezTo>
                      <a:pt x="321" y="246"/>
                      <a:pt x="321" y="246"/>
                      <a:pt x="321" y="246"/>
                    </a:cubicBezTo>
                    <a:cubicBezTo>
                      <a:pt x="320" y="244"/>
                      <a:pt x="320" y="244"/>
                      <a:pt x="320" y="244"/>
                    </a:cubicBezTo>
                    <a:cubicBezTo>
                      <a:pt x="320" y="244"/>
                      <a:pt x="320" y="244"/>
                      <a:pt x="320" y="244"/>
                    </a:cubicBezTo>
                    <a:cubicBezTo>
                      <a:pt x="322" y="244"/>
                      <a:pt x="322" y="244"/>
                      <a:pt x="322" y="244"/>
                    </a:cubicBezTo>
                    <a:cubicBezTo>
                      <a:pt x="322" y="245"/>
                      <a:pt x="322" y="245"/>
                      <a:pt x="322" y="245"/>
                    </a:cubicBezTo>
                    <a:cubicBezTo>
                      <a:pt x="325" y="248"/>
                      <a:pt x="325" y="248"/>
                      <a:pt x="325" y="248"/>
                    </a:cubicBezTo>
                    <a:cubicBezTo>
                      <a:pt x="327" y="248"/>
                      <a:pt x="327" y="248"/>
                      <a:pt x="327" y="248"/>
                    </a:cubicBezTo>
                    <a:cubicBezTo>
                      <a:pt x="327" y="248"/>
                      <a:pt x="327" y="248"/>
                      <a:pt x="327" y="248"/>
                    </a:cubicBezTo>
                    <a:cubicBezTo>
                      <a:pt x="328" y="249"/>
                      <a:pt x="328" y="249"/>
                      <a:pt x="328" y="249"/>
                    </a:cubicBezTo>
                    <a:cubicBezTo>
                      <a:pt x="331" y="249"/>
                      <a:pt x="331" y="249"/>
                      <a:pt x="331" y="249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31" y="250"/>
                      <a:pt x="331" y="250"/>
                      <a:pt x="331" y="250"/>
                    </a:cubicBezTo>
                    <a:cubicBezTo>
                      <a:pt x="331" y="251"/>
                      <a:pt x="331" y="251"/>
                      <a:pt x="331" y="251"/>
                    </a:cubicBezTo>
                    <a:cubicBezTo>
                      <a:pt x="333" y="251"/>
                      <a:pt x="333" y="251"/>
                      <a:pt x="333" y="251"/>
                    </a:cubicBezTo>
                    <a:cubicBezTo>
                      <a:pt x="334" y="250"/>
                      <a:pt x="334" y="250"/>
                      <a:pt x="334" y="250"/>
                    </a:cubicBezTo>
                    <a:cubicBezTo>
                      <a:pt x="337" y="251"/>
                      <a:pt x="337" y="251"/>
                      <a:pt x="337" y="251"/>
                    </a:cubicBezTo>
                    <a:cubicBezTo>
                      <a:pt x="338" y="251"/>
                      <a:pt x="338" y="251"/>
                      <a:pt x="338" y="251"/>
                    </a:cubicBezTo>
                    <a:cubicBezTo>
                      <a:pt x="338" y="251"/>
                      <a:pt x="338" y="251"/>
                      <a:pt x="338" y="251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41" y="253"/>
                      <a:pt x="341" y="253"/>
                      <a:pt x="341" y="253"/>
                    </a:cubicBezTo>
                    <a:cubicBezTo>
                      <a:pt x="342" y="253"/>
                      <a:pt x="342" y="253"/>
                      <a:pt x="342" y="253"/>
                    </a:cubicBezTo>
                    <a:cubicBezTo>
                      <a:pt x="342" y="254"/>
                      <a:pt x="342" y="254"/>
                      <a:pt x="342" y="254"/>
                    </a:cubicBezTo>
                    <a:cubicBezTo>
                      <a:pt x="345" y="254"/>
                      <a:pt x="345" y="254"/>
                      <a:pt x="345" y="254"/>
                    </a:cubicBezTo>
                    <a:cubicBezTo>
                      <a:pt x="346" y="254"/>
                      <a:pt x="346" y="254"/>
                      <a:pt x="346" y="254"/>
                    </a:cubicBezTo>
                    <a:cubicBezTo>
                      <a:pt x="347" y="253"/>
                      <a:pt x="347" y="253"/>
                      <a:pt x="347" y="253"/>
                    </a:cubicBezTo>
                    <a:cubicBezTo>
                      <a:pt x="349" y="254"/>
                      <a:pt x="349" y="254"/>
                      <a:pt x="349" y="254"/>
                    </a:cubicBezTo>
                    <a:cubicBezTo>
                      <a:pt x="351" y="255"/>
                      <a:pt x="351" y="255"/>
                      <a:pt x="351" y="255"/>
                    </a:cubicBezTo>
                    <a:cubicBezTo>
                      <a:pt x="356" y="255"/>
                      <a:pt x="356" y="255"/>
                      <a:pt x="356" y="255"/>
                    </a:cubicBezTo>
                    <a:cubicBezTo>
                      <a:pt x="359" y="255"/>
                      <a:pt x="359" y="255"/>
                      <a:pt x="359" y="255"/>
                    </a:cubicBezTo>
                    <a:cubicBezTo>
                      <a:pt x="360" y="254"/>
                      <a:pt x="360" y="254"/>
                      <a:pt x="360" y="254"/>
                    </a:cubicBezTo>
                    <a:cubicBezTo>
                      <a:pt x="362" y="254"/>
                      <a:pt x="362" y="254"/>
                      <a:pt x="362" y="254"/>
                    </a:cubicBezTo>
                    <a:cubicBezTo>
                      <a:pt x="363" y="253"/>
                      <a:pt x="363" y="253"/>
                      <a:pt x="363" y="253"/>
                    </a:cubicBezTo>
                    <a:cubicBezTo>
                      <a:pt x="365" y="253"/>
                      <a:pt x="365" y="253"/>
                      <a:pt x="365" y="253"/>
                    </a:cubicBezTo>
                    <a:cubicBezTo>
                      <a:pt x="367" y="252"/>
                      <a:pt x="367" y="252"/>
                      <a:pt x="367" y="252"/>
                    </a:cubicBezTo>
                    <a:cubicBezTo>
                      <a:pt x="370" y="248"/>
                      <a:pt x="370" y="248"/>
                      <a:pt x="370" y="248"/>
                    </a:cubicBezTo>
                    <a:cubicBezTo>
                      <a:pt x="371" y="247"/>
                      <a:pt x="371" y="247"/>
                      <a:pt x="371" y="247"/>
                    </a:cubicBezTo>
                    <a:cubicBezTo>
                      <a:pt x="372" y="245"/>
                      <a:pt x="372" y="245"/>
                      <a:pt x="372" y="245"/>
                    </a:cubicBezTo>
                    <a:cubicBezTo>
                      <a:pt x="372" y="244"/>
                      <a:pt x="372" y="244"/>
                      <a:pt x="372" y="244"/>
                    </a:cubicBezTo>
                    <a:cubicBezTo>
                      <a:pt x="373" y="243"/>
                      <a:pt x="373" y="243"/>
                      <a:pt x="373" y="243"/>
                    </a:cubicBezTo>
                    <a:cubicBezTo>
                      <a:pt x="373" y="240"/>
                      <a:pt x="373" y="240"/>
                      <a:pt x="373" y="240"/>
                    </a:cubicBezTo>
                    <a:cubicBezTo>
                      <a:pt x="373" y="237"/>
                      <a:pt x="373" y="237"/>
                      <a:pt x="373" y="237"/>
                    </a:cubicBezTo>
                    <a:cubicBezTo>
                      <a:pt x="372" y="236"/>
                      <a:pt x="372" y="236"/>
                      <a:pt x="372" y="236"/>
                    </a:cubicBezTo>
                    <a:cubicBezTo>
                      <a:pt x="372" y="236"/>
                      <a:pt x="372" y="236"/>
                      <a:pt x="372" y="236"/>
                    </a:cubicBezTo>
                    <a:cubicBezTo>
                      <a:pt x="371" y="234"/>
                      <a:pt x="371" y="234"/>
                      <a:pt x="371" y="234"/>
                    </a:cubicBezTo>
                    <a:cubicBezTo>
                      <a:pt x="370" y="234"/>
                      <a:pt x="370" y="234"/>
                      <a:pt x="370" y="234"/>
                    </a:cubicBezTo>
                    <a:cubicBezTo>
                      <a:pt x="369" y="232"/>
                      <a:pt x="369" y="232"/>
                      <a:pt x="369" y="232"/>
                    </a:cubicBezTo>
                    <a:cubicBezTo>
                      <a:pt x="368" y="230"/>
                      <a:pt x="368" y="230"/>
                      <a:pt x="368" y="230"/>
                    </a:cubicBezTo>
                    <a:cubicBezTo>
                      <a:pt x="366" y="230"/>
                      <a:pt x="366" y="230"/>
                      <a:pt x="366" y="230"/>
                    </a:cubicBezTo>
                    <a:cubicBezTo>
                      <a:pt x="365" y="230"/>
                      <a:pt x="365" y="230"/>
                      <a:pt x="365" y="230"/>
                    </a:cubicBezTo>
                    <a:cubicBezTo>
                      <a:pt x="365" y="230"/>
                      <a:pt x="365" y="230"/>
                      <a:pt x="365" y="230"/>
                    </a:cubicBezTo>
                    <a:cubicBezTo>
                      <a:pt x="365" y="229"/>
                      <a:pt x="365" y="229"/>
                      <a:pt x="365" y="229"/>
                    </a:cubicBezTo>
                    <a:cubicBezTo>
                      <a:pt x="362" y="227"/>
                      <a:pt x="362" y="227"/>
                      <a:pt x="362" y="227"/>
                    </a:cubicBezTo>
                    <a:cubicBezTo>
                      <a:pt x="362" y="226"/>
                      <a:pt x="362" y="226"/>
                      <a:pt x="362" y="226"/>
                    </a:cubicBezTo>
                    <a:cubicBezTo>
                      <a:pt x="360" y="224"/>
                      <a:pt x="360" y="224"/>
                      <a:pt x="360" y="224"/>
                    </a:cubicBezTo>
                    <a:cubicBezTo>
                      <a:pt x="358" y="224"/>
                      <a:pt x="358" y="224"/>
                      <a:pt x="358" y="224"/>
                    </a:cubicBezTo>
                    <a:cubicBezTo>
                      <a:pt x="359" y="226"/>
                      <a:pt x="359" y="226"/>
                      <a:pt x="359" y="226"/>
                    </a:cubicBezTo>
                    <a:cubicBezTo>
                      <a:pt x="360" y="227"/>
                      <a:pt x="360" y="227"/>
                      <a:pt x="360" y="227"/>
                    </a:cubicBezTo>
                    <a:cubicBezTo>
                      <a:pt x="360" y="227"/>
                      <a:pt x="360" y="227"/>
                      <a:pt x="360" y="227"/>
                    </a:cubicBezTo>
                    <a:cubicBezTo>
                      <a:pt x="358" y="225"/>
                      <a:pt x="358" y="225"/>
                      <a:pt x="358" y="225"/>
                    </a:cubicBezTo>
                    <a:cubicBezTo>
                      <a:pt x="357" y="225"/>
                      <a:pt x="357" y="225"/>
                      <a:pt x="357" y="225"/>
                    </a:cubicBezTo>
                    <a:cubicBezTo>
                      <a:pt x="354" y="223"/>
                      <a:pt x="354" y="223"/>
                      <a:pt x="354" y="223"/>
                    </a:cubicBezTo>
                    <a:cubicBezTo>
                      <a:pt x="353" y="223"/>
                      <a:pt x="353" y="223"/>
                      <a:pt x="353" y="223"/>
                    </a:cubicBezTo>
                    <a:cubicBezTo>
                      <a:pt x="353" y="224"/>
                      <a:pt x="353" y="224"/>
                      <a:pt x="353" y="224"/>
                    </a:cubicBezTo>
                    <a:cubicBezTo>
                      <a:pt x="351" y="222"/>
                      <a:pt x="351" y="222"/>
                      <a:pt x="351" y="222"/>
                    </a:cubicBezTo>
                    <a:cubicBezTo>
                      <a:pt x="350" y="221"/>
                      <a:pt x="350" y="221"/>
                      <a:pt x="350" y="221"/>
                    </a:cubicBezTo>
                    <a:cubicBezTo>
                      <a:pt x="349" y="220"/>
                      <a:pt x="349" y="220"/>
                      <a:pt x="349" y="220"/>
                    </a:cubicBezTo>
                    <a:cubicBezTo>
                      <a:pt x="344" y="217"/>
                      <a:pt x="344" y="217"/>
                      <a:pt x="344" y="217"/>
                    </a:cubicBezTo>
                    <a:cubicBezTo>
                      <a:pt x="336" y="213"/>
                      <a:pt x="336" y="213"/>
                      <a:pt x="336" y="213"/>
                    </a:cubicBezTo>
                    <a:cubicBezTo>
                      <a:pt x="334" y="212"/>
                      <a:pt x="334" y="212"/>
                      <a:pt x="334" y="212"/>
                    </a:cubicBezTo>
                    <a:cubicBezTo>
                      <a:pt x="333" y="212"/>
                      <a:pt x="333" y="212"/>
                      <a:pt x="333" y="212"/>
                    </a:cubicBezTo>
                    <a:cubicBezTo>
                      <a:pt x="332" y="212"/>
                      <a:pt x="332" y="212"/>
                      <a:pt x="332" y="212"/>
                    </a:cubicBezTo>
                    <a:cubicBezTo>
                      <a:pt x="330" y="211"/>
                      <a:pt x="330" y="211"/>
                      <a:pt x="330" y="211"/>
                    </a:cubicBezTo>
                    <a:cubicBezTo>
                      <a:pt x="330" y="212"/>
                      <a:pt x="330" y="212"/>
                      <a:pt x="330" y="212"/>
                    </a:cubicBezTo>
                    <a:cubicBezTo>
                      <a:pt x="329" y="213"/>
                      <a:pt x="329" y="213"/>
                      <a:pt x="329" y="213"/>
                    </a:cubicBezTo>
                    <a:cubicBezTo>
                      <a:pt x="328" y="212"/>
                      <a:pt x="328" y="212"/>
                      <a:pt x="328" y="212"/>
                    </a:cubicBezTo>
                    <a:cubicBezTo>
                      <a:pt x="326" y="212"/>
                      <a:pt x="326" y="212"/>
                      <a:pt x="326" y="212"/>
                    </a:cubicBezTo>
                    <a:cubicBezTo>
                      <a:pt x="325" y="211"/>
                      <a:pt x="325" y="211"/>
                      <a:pt x="325" y="211"/>
                    </a:cubicBezTo>
                    <a:cubicBezTo>
                      <a:pt x="323" y="210"/>
                      <a:pt x="323" y="210"/>
                      <a:pt x="323" y="210"/>
                    </a:cubicBezTo>
                    <a:cubicBezTo>
                      <a:pt x="323" y="211"/>
                      <a:pt x="323" y="211"/>
                      <a:pt x="323" y="211"/>
                    </a:cubicBezTo>
                    <a:cubicBezTo>
                      <a:pt x="323" y="212"/>
                      <a:pt x="323" y="212"/>
                      <a:pt x="323" y="212"/>
                    </a:cubicBezTo>
                    <a:cubicBezTo>
                      <a:pt x="321" y="212"/>
                      <a:pt x="321" y="212"/>
                      <a:pt x="321" y="212"/>
                    </a:cubicBezTo>
                    <a:cubicBezTo>
                      <a:pt x="320" y="213"/>
                      <a:pt x="320" y="213"/>
                      <a:pt x="320" y="213"/>
                    </a:cubicBezTo>
                    <a:cubicBezTo>
                      <a:pt x="320" y="213"/>
                      <a:pt x="320" y="213"/>
                      <a:pt x="320" y="213"/>
                    </a:cubicBezTo>
                    <a:cubicBezTo>
                      <a:pt x="320" y="212"/>
                      <a:pt x="320" y="212"/>
                      <a:pt x="320" y="212"/>
                    </a:cubicBezTo>
                    <a:cubicBezTo>
                      <a:pt x="319" y="211"/>
                      <a:pt x="319" y="211"/>
                      <a:pt x="319" y="211"/>
                    </a:cubicBezTo>
                    <a:cubicBezTo>
                      <a:pt x="318" y="212"/>
                      <a:pt x="318" y="212"/>
                      <a:pt x="318" y="212"/>
                    </a:cubicBezTo>
                    <a:cubicBezTo>
                      <a:pt x="318" y="212"/>
                      <a:pt x="318" y="212"/>
                      <a:pt x="318" y="212"/>
                    </a:cubicBezTo>
                    <a:cubicBezTo>
                      <a:pt x="317" y="211"/>
                      <a:pt x="317" y="211"/>
                      <a:pt x="317" y="211"/>
                    </a:cubicBezTo>
                    <a:cubicBezTo>
                      <a:pt x="316" y="212"/>
                      <a:pt x="316" y="212"/>
                      <a:pt x="316" y="212"/>
                    </a:cubicBezTo>
                    <a:cubicBezTo>
                      <a:pt x="316" y="211"/>
                      <a:pt x="316" y="211"/>
                      <a:pt x="316" y="211"/>
                    </a:cubicBezTo>
                    <a:cubicBezTo>
                      <a:pt x="314" y="211"/>
                      <a:pt x="314" y="211"/>
                      <a:pt x="314" y="211"/>
                    </a:cubicBezTo>
                    <a:cubicBezTo>
                      <a:pt x="313" y="211"/>
                      <a:pt x="313" y="211"/>
                      <a:pt x="313" y="211"/>
                    </a:cubicBezTo>
                    <a:cubicBezTo>
                      <a:pt x="313" y="211"/>
                      <a:pt x="313" y="211"/>
                      <a:pt x="313" y="211"/>
                    </a:cubicBezTo>
                    <a:cubicBezTo>
                      <a:pt x="313" y="210"/>
                      <a:pt x="313" y="210"/>
                      <a:pt x="313" y="210"/>
                    </a:cubicBezTo>
                    <a:cubicBezTo>
                      <a:pt x="314" y="210"/>
                      <a:pt x="314" y="210"/>
                      <a:pt x="314" y="210"/>
                    </a:cubicBezTo>
                    <a:cubicBezTo>
                      <a:pt x="316" y="211"/>
                      <a:pt x="316" y="211"/>
                      <a:pt x="316" y="211"/>
                    </a:cubicBezTo>
                    <a:cubicBezTo>
                      <a:pt x="318" y="209"/>
                      <a:pt x="318" y="209"/>
                      <a:pt x="318" y="209"/>
                    </a:cubicBezTo>
                    <a:cubicBezTo>
                      <a:pt x="317" y="208"/>
                      <a:pt x="317" y="208"/>
                      <a:pt x="317" y="208"/>
                    </a:cubicBezTo>
                    <a:cubicBezTo>
                      <a:pt x="316" y="207"/>
                      <a:pt x="316" y="207"/>
                      <a:pt x="316" y="207"/>
                    </a:cubicBezTo>
                    <a:cubicBezTo>
                      <a:pt x="316" y="207"/>
                      <a:pt x="316" y="207"/>
                      <a:pt x="316" y="207"/>
                    </a:cubicBezTo>
                    <a:cubicBezTo>
                      <a:pt x="314" y="206"/>
                      <a:pt x="314" y="206"/>
                      <a:pt x="314" y="206"/>
                    </a:cubicBezTo>
                    <a:cubicBezTo>
                      <a:pt x="314" y="206"/>
                      <a:pt x="314" y="206"/>
                      <a:pt x="314" y="206"/>
                    </a:cubicBezTo>
                    <a:cubicBezTo>
                      <a:pt x="313" y="206"/>
                      <a:pt x="313" y="206"/>
                      <a:pt x="313" y="206"/>
                    </a:cubicBezTo>
                    <a:cubicBezTo>
                      <a:pt x="313" y="205"/>
                      <a:pt x="313" y="205"/>
                      <a:pt x="313" y="205"/>
                    </a:cubicBezTo>
                    <a:cubicBezTo>
                      <a:pt x="311" y="204"/>
                      <a:pt x="311" y="204"/>
                      <a:pt x="311" y="204"/>
                    </a:cubicBezTo>
                    <a:cubicBezTo>
                      <a:pt x="309" y="204"/>
                      <a:pt x="309" y="204"/>
                      <a:pt x="309" y="204"/>
                    </a:cubicBezTo>
                    <a:cubicBezTo>
                      <a:pt x="308" y="205"/>
                      <a:pt x="308" y="205"/>
                      <a:pt x="308" y="205"/>
                    </a:cubicBezTo>
                    <a:cubicBezTo>
                      <a:pt x="309" y="206"/>
                      <a:pt x="309" y="206"/>
                      <a:pt x="309" y="206"/>
                    </a:cubicBezTo>
                    <a:cubicBezTo>
                      <a:pt x="308" y="206"/>
                      <a:pt x="308" y="206"/>
                      <a:pt x="308" y="206"/>
                    </a:cubicBezTo>
                    <a:cubicBezTo>
                      <a:pt x="308" y="208"/>
                      <a:pt x="308" y="208"/>
                      <a:pt x="308" y="208"/>
                    </a:cubicBezTo>
                    <a:cubicBezTo>
                      <a:pt x="308" y="208"/>
                      <a:pt x="308" y="208"/>
                      <a:pt x="308" y="208"/>
                    </a:cubicBezTo>
                    <a:cubicBezTo>
                      <a:pt x="308" y="208"/>
                      <a:pt x="308" y="208"/>
                      <a:pt x="308" y="208"/>
                    </a:cubicBezTo>
                    <a:cubicBezTo>
                      <a:pt x="307" y="208"/>
                      <a:pt x="307" y="208"/>
                      <a:pt x="307" y="208"/>
                    </a:cubicBezTo>
                    <a:cubicBezTo>
                      <a:pt x="306" y="208"/>
                      <a:pt x="306" y="208"/>
                      <a:pt x="306" y="208"/>
                    </a:cubicBezTo>
                    <a:cubicBezTo>
                      <a:pt x="304" y="207"/>
                      <a:pt x="304" y="207"/>
                      <a:pt x="304" y="207"/>
                    </a:cubicBezTo>
                    <a:cubicBezTo>
                      <a:pt x="304" y="207"/>
                      <a:pt x="304" y="207"/>
                      <a:pt x="304" y="207"/>
                    </a:cubicBezTo>
                    <a:cubicBezTo>
                      <a:pt x="303" y="207"/>
                      <a:pt x="303" y="207"/>
                      <a:pt x="303" y="207"/>
                    </a:cubicBezTo>
                    <a:cubicBezTo>
                      <a:pt x="302" y="207"/>
                      <a:pt x="302" y="207"/>
                      <a:pt x="302" y="207"/>
                    </a:cubicBezTo>
                    <a:cubicBezTo>
                      <a:pt x="301" y="207"/>
                      <a:pt x="301" y="207"/>
                      <a:pt x="301" y="207"/>
                    </a:cubicBezTo>
                    <a:cubicBezTo>
                      <a:pt x="301" y="206"/>
                      <a:pt x="301" y="206"/>
                      <a:pt x="301" y="206"/>
                    </a:cubicBezTo>
                    <a:cubicBezTo>
                      <a:pt x="299" y="206"/>
                      <a:pt x="299" y="206"/>
                      <a:pt x="299" y="206"/>
                    </a:cubicBezTo>
                    <a:cubicBezTo>
                      <a:pt x="299" y="208"/>
                      <a:pt x="299" y="208"/>
                      <a:pt x="299" y="208"/>
                    </a:cubicBezTo>
                    <a:cubicBezTo>
                      <a:pt x="299" y="208"/>
                      <a:pt x="299" y="208"/>
                      <a:pt x="299" y="208"/>
                    </a:cubicBezTo>
                    <a:cubicBezTo>
                      <a:pt x="299" y="207"/>
                      <a:pt x="299" y="207"/>
                      <a:pt x="299" y="207"/>
                    </a:cubicBezTo>
                    <a:cubicBezTo>
                      <a:pt x="297" y="208"/>
                      <a:pt x="297" y="208"/>
                      <a:pt x="297" y="208"/>
                    </a:cubicBezTo>
                    <a:cubicBezTo>
                      <a:pt x="297" y="206"/>
                      <a:pt x="297" y="206"/>
                      <a:pt x="297" y="206"/>
                    </a:cubicBezTo>
                    <a:cubicBezTo>
                      <a:pt x="296" y="206"/>
                      <a:pt x="296" y="206"/>
                      <a:pt x="296" y="206"/>
                    </a:cubicBezTo>
                    <a:cubicBezTo>
                      <a:pt x="296" y="205"/>
                      <a:pt x="296" y="205"/>
                      <a:pt x="296" y="205"/>
                    </a:cubicBezTo>
                    <a:cubicBezTo>
                      <a:pt x="295" y="204"/>
                      <a:pt x="295" y="204"/>
                      <a:pt x="295" y="204"/>
                    </a:cubicBezTo>
                    <a:cubicBezTo>
                      <a:pt x="293" y="204"/>
                      <a:pt x="293" y="204"/>
                      <a:pt x="293" y="204"/>
                    </a:cubicBezTo>
                    <a:cubicBezTo>
                      <a:pt x="293" y="204"/>
                      <a:pt x="293" y="204"/>
                      <a:pt x="293" y="204"/>
                    </a:cubicBezTo>
                    <a:cubicBezTo>
                      <a:pt x="294" y="204"/>
                      <a:pt x="294" y="204"/>
                      <a:pt x="294" y="204"/>
                    </a:cubicBezTo>
                    <a:cubicBezTo>
                      <a:pt x="299" y="204"/>
                      <a:pt x="299" y="204"/>
                      <a:pt x="299" y="204"/>
                    </a:cubicBezTo>
                    <a:cubicBezTo>
                      <a:pt x="301" y="204"/>
                      <a:pt x="301" y="204"/>
                      <a:pt x="301" y="204"/>
                    </a:cubicBezTo>
                    <a:cubicBezTo>
                      <a:pt x="302" y="201"/>
                      <a:pt x="302" y="201"/>
                      <a:pt x="302" y="201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306" y="199"/>
                      <a:pt x="306" y="199"/>
                      <a:pt x="306" y="199"/>
                    </a:cubicBezTo>
                    <a:cubicBezTo>
                      <a:pt x="306" y="198"/>
                      <a:pt x="306" y="198"/>
                      <a:pt x="306" y="198"/>
                    </a:cubicBezTo>
                    <a:cubicBezTo>
                      <a:pt x="305" y="198"/>
                      <a:pt x="305" y="198"/>
                      <a:pt x="305" y="198"/>
                    </a:cubicBezTo>
                    <a:cubicBezTo>
                      <a:pt x="305" y="197"/>
                      <a:pt x="305" y="197"/>
                      <a:pt x="305" y="197"/>
                    </a:cubicBezTo>
                    <a:cubicBezTo>
                      <a:pt x="304" y="197"/>
                      <a:pt x="304" y="197"/>
                      <a:pt x="304" y="197"/>
                    </a:cubicBezTo>
                    <a:cubicBezTo>
                      <a:pt x="302" y="197"/>
                      <a:pt x="302" y="197"/>
                      <a:pt x="302" y="197"/>
                    </a:cubicBezTo>
                    <a:cubicBezTo>
                      <a:pt x="301" y="195"/>
                      <a:pt x="301" y="195"/>
                      <a:pt x="301" y="195"/>
                    </a:cubicBezTo>
                    <a:cubicBezTo>
                      <a:pt x="299" y="195"/>
                      <a:pt x="299" y="195"/>
                      <a:pt x="299" y="195"/>
                    </a:cubicBezTo>
                    <a:cubicBezTo>
                      <a:pt x="299" y="195"/>
                      <a:pt x="299" y="195"/>
                      <a:pt x="299" y="195"/>
                    </a:cubicBezTo>
                    <a:cubicBezTo>
                      <a:pt x="298" y="194"/>
                      <a:pt x="298" y="194"/>
                      <a:pt x="298" y="194"/>
                    </a:cubicBezTo>
                    <a:cubicBezTo>
                      <a:pt x="297" y="194"/>
                      <a:pt x="297" y="194"/>
                      <a:pt x="297" y="194"/>
                    </a:cubicBezTo>
                    <a:cubicBezTo>
                      <a:pt x="296" y="194"/>
                      <a:pt x="296" y="194"/>
                      <a:pt x="296" y="194"/>
                    </a:cubicBezTo>
                    <a:cubicBezTo>
                      <a:pt x="295" y="194"/>
                      <a:pt x="295" y="194"/>
                      <a:pt x="295" y="194"/>
                    </a:cubicBezTo>
                    <a:cubicBezTo>
                      <a:pt x="295" y="194"/>
                      <a:pt x="295" y="194"/>
                      <a:pt x="295" y="194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4" y="193"/>
                      <a:pt x="294" y="193"/>
                      <a:pt x="294" y="193"/>
                    </a:cubicBezTo>
                    <a:cubicBezTo>
                      <a:pt x="292" y="192"/>
                      <a:pt x="292" y="192"/>
                      <a:pt x="292" y="192"/>
                    </a:cubicBezTo>
                    <a:cubicBezTo>
                      <a:pt x="290" y="192"/>
                      <a:pt x="290" y="192"/>
                      <a:pt x="290" y="192"/>
                    </a:cubicBezTo>
                    <a:cubicBezTo>
                      <a:pt x="289" y="193"/>
                      <a:pt x="289" y="193"/>
                      <a:pt x="289" y="193"/>
                    </a:cubicBezTo>
                    <a:cubicBezTo>
                      <a:pt x="289" y="195"/>
                      <a:pt x="289" y="195"/>
                      <a:pt x="289" y="195"/>
                    </a:cubicBezTo>
                    <a:cubicBezTo>
                      <a:pt x="288" y="195"/>
                      <a:pt x="288" y="195"/>
                      <a:pt x="288" y="195"/>
                    </a:cubicBezTo>
                    <a:cubicBezTo>
                      <a:pt x="288" y="196"/>
                      <a:pt x="288" y="196"/>
                      <a:pt x="288" y="196"/>
                    </a:cubicBezTo>
                    <a:cubicBezTo>
                      <a:pt x="289" y="198"/>
                      <a:pt x="289" y="198"/>
                      <a:pt x="289" y="198"/>
                    </a:cubicBezTo>
                    <a:cubicBezTo>
                      <a:pt x="289" y="199"/>
                      <a:pt x="289" y="199"/>
                      <a:pt x="289" y="199"/>
                    </a:cubicBezTo>
                    <a:cubicBezTo>
                      <a:pt x="289" y="199"/>
                      <a:pt x="289" y="199"/>
                      <a:pt x="289" y="199"/>
                    </a:cubicBezTo>
                    <a:cubicBezTo>
                      <a:pt x="288" y="198"/>
                      <a:pt x="288" y="198"/>
                      <a:pt x="288" y="198"/>
                    </a:cubicBezTo>
                    <a:cubicBezTo>
                      <a:pt x="287" y="198"/>
                      <a:pt x="287" y="198"/>
                      <a:pt x="287" y="198"/>
                    </a:cubicBezTo>
                    <a:cubicBezTo>
                      <a:pt x="288" y="196"/>
                      <a:pt x="288" y="196"/>
                      <a:pt x="288" y="196"/>
                    </a:cubicBezTo>
                    <a:cubicBezTo>
                      <a:pt x="287" y="195"/>
                      <a:pt x="287" y="195"/>
                      <a:pt x="287" y="195"/>
                    </a:cubicBezTo>
                    <a:cubicBezTo>
                      <a:pt x="286" y="195"/>
                      <a:pt x="286" y="195"/>
                      <a:pt x="286" y="195"/>
                    </a:cubicBezTo>
                    <a:cubicBezTo>
                      <a:pt x="286" y="195"/>
                      <a:pt x="286" y="195"/>
                      <a:pt x="286" y="195"/>
                    </a:cubicBezTo>
                    <a:cubicBezTo>
                      <a:pt x="286" y="194"/>
                      <a:pt x="286" y="194"/>
                      <a:pt x="286" y="194"/>
                    </a:cubicBezTo>
                    <a:cubicBezTo>
                      <a:pt x="287" y="194"/>
                      <a:pt x="287" y="194"/>
                      <a:pt x="287" y="194"/>
                    </a:cubicBezTo>
                    <a:cubicBezTo>
                      <a:pt x="288" y="191"/>
                      <a:pt x="288" y="191"/>
                      <a:pt x="288" y="191"/>
                    </a:cubicBezTo>
                    <a:cubicBezTo>
                      <a:pt x="288" y="189"/>
                      <a:pt x="288" y="189"/>
                      <a:pt x="288" y="189"/>
                    </a:cubicBezTo>
                    <a:cubicBezTo>
                      <a:pt x="286" y="190"/>
                      <a:pt x="286" y="190"/>
                      <a:pt x="286" y="190"/>
                    </a:cubicBezTo>
                    <a:cubicBezTo>
                      <a:pt x="286" y="190"/>
                      <a:pt x="286" y="190"/>
                      <a:pt x="286" y="190"/>
                    </a:cubicBezTo>
                    <a:cubicBezTo>
                      <a:pt x="286" y="189"/>
                      <a:pt x="286" y="189"/>
                      <a:pt x="286" y="189"/>
                    </a:cubicBezTo>
                    <a:cubicBezTo>
                      <a:pt x="285" y="187"/>
                      <a:pt x="285" y="187"/>
                      <a:pt x="285" y="187"/>
                    </a:cubicBezTo>
                    <a:cubicBezTo>
                      <a:pt x="284" y="188"/>
                      <a:pt x="284" y="188"/>
                      <a:pt x="284" y="188"/>
                    </a:cubicBezTo>
                    <a:cubicBezTo>
                      <a:pt x="284" y="188"/>
                      <a:pt x="284" y="188"/>
                      <a:pt x="284" y="188"/>
                    </a:cubicBezTo>
                    <a:cubicBezTo>
                      <a:pt x="282" y="187"/>
                      <a:pt x="282" y="187"/>
                      <a:pt x="282" y="187"/>
                    </a:cubicBezTo>
                    <a:cubicBezTo>
                      <a:pt x="281" y="189"/>
                      <a:pt x="281" y="189"/>
                      <a:pt x="281" y="189"/>
                    </a:cubicBezTo>
                    <a:cubicBezTo>
                      <a:pt x="281" y="190"/>
                      <a:pt x="281" y="190"/>
                      <a:pt x="281" y="190"/>
                    </a:cubicBezTo>
                    <a:cubicBezTo>
                      <a:pt x="282" y="191"/>
                      <a:pt x="282" y="191"/>
                      <a:pt x="282" y="191"/>
                    </a:cubicBezTo>
                    <a:cubicBezTo>
                      <a:pt x="281" y="191"/>
                      <a:pt x="281" y="191"/>
                      <a:pt x="281" y="191"/>
                    </a:cubicBezTo>
                    <a:cubicBezTo>
                      <a:pt x="280" y="189"/>
                      <a:pt x="280" y="189"/>
                      <a:pt x="280" y="189"/>
                    </a:cubicBezTo>
                    <a:cubicBezTo>
                      <a:pt x="279" y="191"/>
                      <a:pt x="279" y="191"/>
                      <a:pt x="279" y="191"/>
                    </a:cubicBezTo>
                    <a:cubicBezTo>
                      <a:pt x="278" y="192"/>
                      <a:pt x="278" y="192"/>
                      <a:pt x="278" y="192"/>
                    </a:cubicBezTo>
                    <a:cubicBezTo>
                      <a:pt x="279" y="193"/>
                      <a:pt x="279" y="193"/>
                      <a:pt x="279" y="193"/>
                    </a:cubicBezTo>
                    <a:cubicBezTo>
                      <a:pt x="280" y="193"/>
                      <a:pt x="280" y="193"/>
                      <a:pt x="280" y="193"/>
                    </a:cubicBezTo>
                    <a:cubicBezTo>
                      <a:pt x="280" y="193"/>
                      <a:pt x="280" y="193"/>
                      <a:pt x="280" y="193"/>
                    </a:cubicBezTo>
                    <a:cubicBezTo>
                      <a:pt x="279" y="194"/>
                      <a:pt x="279" y="194"/>
                      <a:pt x="279" y="194"/>
                    </a:cubicBezTo>
                    <a:cubicBezTo>
                      <a:pt x="279" y="195"/>
                      <a:pt x="279" y="195"/>
                      <a:pt x="279" y="195"/>
                    </a:cubicBezTo>
                    <a:cubicBezTo>
                      <a:pt x="278" y="195"/>
                      <a:pt x="278" y="195"/>
                      <a:pt x="278" y="195"/>
                    </a:cubicBezTo>
                    <a:cubicBezTo>
                      <a:pt x="278" y="197"/>
                      <a:pt x="278" y="197"/>
                      <a:pt x="278" y="197"/>
                    </a:cubicBezTo>
                    <a:cubicBezTo>
                      <a:pt x="278" y="197"/>
                      <a:pt x="278" y="197"/>
                      <a:pt x="278" y="197"/>
                    </a:cubicBezTo>
                    <a:cubicBezTo>
                      <a:pt x="278" y="197"/>
                      <a:pt x="278" y="197"/>
                      <a:pt x="278" y="197"/>
                    </a:cubicBezTo>
                    <a:cubicBezTo>
                      <a:pt x="278" y="198"/>
                      <a:pt x="278" y="198"/>
                      <a:pt x="278" y="198"/>
                    </a:cubicBezTo>
                    <a:cubicBezTo>
                      <a:pt x="278" y="198"/>
                      <a:pt x="278" y="198"/>
                      <a:pt x="278" y="198"/>
                    </a:cubicBezTo>
                    <a:cubicBezTo>
                      <a:pt x="276" y="199"/>
                      <a:pt x="276" y="199"/>
                      <a:pt x="276" y="199"/>
                    </a:cubicBezTo>
                    <a:cubicBezTo>
                      <a:pt x="277" y="196"/>
                      <a:pt x="277" y="196"/>
                      <a:pt x="277" y="196"/>
                    </a:cubicBezTo>
                    <a:cubicBezTo>
                      <a:pt x="276" y="196"/>
                      <a:pt x="276" y="196"/>
                      <a:pt x="276" y="196"/>
                    </a:cubicBezTo>
                    <a:cubicBezTo>
                      <a:pt x="277" y="195"/>
                      <a:pt x="277" y="195"/>
                      <a:pt x="277" y="195"/>
                    </a:cubicBezTo>
                    <a:cubicBezTo>
                      <a:pt x="277" y="192"/>
                      <a:pt x="277" y="192"/>
                      <a:pt x="277" y="192"/>
                    </a:cubicBezTo>
                    <a:cubicBezTo>
                      <a:pt x="276" y="191"/>
                      <a:pt x="276" y="191"/>
                      <a:pt x="276" y="191"/>
                    </a:cubicBezTo>
                    <a:cubicBezTo>
                      <a:pt x="275" y="191"/>
                      <a:pt x="275" y="191"/>
                      <a:pt x="275" y="191"/>
                    </a:cubicBezTo>
                    <a:cubicBezTo>
                      <a:pt x="273" y="195"/>
                      <a:pt x="273" y="195"/>
                      <a:pt x="273" y="195"/>
                    </a:cubicBezTo>
                    <a:cubicBezTo>
                      <a:pt x="273" y="196"/>
                      <a:pt x="273" y="196"/>
                      <a:pt x="273" y="196"/>
                    </a:cubicBezTo>
                    <a:cubicBezTo>
                      <a:pt x="271" y="199"/>
                      <a:pt x="271" y="199"/>
                      <a:pt x="271" y="199"/>
                    </a:cubicBezTo>
                    <a:cubicBezTo>
                      <a:pt x="270" y="201"/>
                      <a:pt x="270" y="201"/>
                      <a:pt x="270" y="201"/>
                    </a:cubicBezTo>
                    <a:cubicBezTo>
                      <a:pt x="271" y="202"/>
                      <a:pt x="271" y="202"/>
                      <a:pt x="271" y="202"/>
                    </a:cubicBezTo>
                    <a:cubicBezTo>
                      <a:pt x="271" y="203"/>
                      <a:pt x="271" y="203"/>
                      <a:pt x="271" y="203"/>
                    </a:cubicBezTo>
                    <a:cubicBezTo>
                      <a:pt x="269" y="205"/>
                      <a:pt x="269" y="205"/>
                      <a:pt x="269" y="205"/>
                    </a:cubicBezTo>
                    <a:cubicBezTo>
                      <a:pt x="269" y="205"/>
                      <a:pt x="269" y="205"/>
                      <a:pt x="269" y="205"/>
                    </a:cubicBezTo>
                    <a:cubicBezTo>
                      <a:pt x="269" y="204"/>
                      <a:pt x="269" y="204"/>
                      <a:pt x="269" y="204"/>
                    </a:cubicBezTo>
                    <a:cubicBezTo>
                      <a:pt x="269" y="203"/>
                      <a:pt x="269" y="203"/>
                      <a:pt x="269" y="203"/>
                    </a:cubicBezTo>
                    <a:cubicBezTo>
                      <a:pt x="270" y="202"/>
                      <a:pt x="270" y="202"/>
                      <a:pt x="270" y="202"/>
                    </a:cubicBezTo>
                    <a:cubicBezTo>
                      <a:pt x="270" y="200"/>
                      <a:pt x="270" y="200"/>
                      <a:pt x="270" y="200"/>
                    </a:cubicBezTo>
                    <a:cubicBezTo>
                      <a:pt x="270" y="199"/>
                      <a:pt x="270" y="199"/>
                      <a:pt x="270" y="199"/>
                    </a:cubicBezTo>
                    <a:cubicBezTo>
                      <a:pt x="270" y="198"/>
                      <a:pt x="270" y="198"/>
                      <a:pt x="270" y="198"/>
                    </a:cubicBezTo>
                    <a:cubicBezTo>
                      <a:pt x="271" y="196"/>
                      <a:pt x="271" y="196"/>
                      <a:pt x="271" y="196"/>
                    </a:cubicBezTo>
                    <a:cubicBezTo>
                      <a:pt x="272" y="195"/>
                      <a:pt x="272" y="195"/>
                      <a:pt x="272" y="195"/>
                    </a:cubicBezTo>
                    <a:cubicBezTo>
                      <a:pt x="272" y="194"/>
                      <a:pt x="272" y="194"/>
                      <a:pt x="272" y="194"/>
                    </a:cubicBezTo>
                    <a:cubicBezTo>
                      <a:pt x="272" y="193"/>
                      <a:pt x="272" y="193"/>
                      <a:pt x="272" y="193"/>
                    </a:cubicBezTo>
                    <a:cubicBezTo>
                      <a:pt x="272" y="193"/>
                      <a:pt x="272" y="193"/>
                      <a:pt x="272" y="193"/>
                    </a:cubicBezTo>
                    <a:cubicBezTo>
                      <a:pt x="273" y="192"/>
                      <a:pt x="273" y="192"/>
                      <a:pt x="273" y="192"/>
                    </a:cubicBezTo>
                    <a:cubicBezTo>
                      <a:pt x="274" y="190"/>
                      <a:pt x="274" y="190"/>
                      <a:pt x="274" y="190"/>
                    </a:cubicBezTo>
                    <a:cubicBezTo>
                      <a:pt x="273" y="190"/>
                      <a:pt x="273" y="190"/>
                      <a:pt x="273" y="190"/>
                    </a:cubicBezTo>
                    <a:cubicBezTo>
                      <a:pt x="274" y="189"/>
                      <a:pt x="274" y="189"/>
                      <a:pt x="274" y="189"/>
                    </a:cubicBezTo>
                    <a:cubicBezTo>
                      <a:pt x="272" y="188"/>
                      <a:pt x="272" y="188"/>
                      <a:pt x="272" y="188"/>
                    </a:cubicBezTo>
                    <a:cubicBezTo>
                      <a:pt x="270" y="187"/>
                      <a:pt x="270" y="187"/>
                      <a:pt x="270" y="187"/>
                    </a:cubicBezTo>
                    <a:cubicBezTo>
                      <a:pt x="270" y="189"/>
                      <a:pt x="270" y="189"/>
                      <a:pt x="270" y="189"/>
                    </a:cubicBezTo>
                    <a:cubicBezTo>
                      <a:pt x="269" y="189"/>
                      <a:pt x="269" y="189"/>
                      <a:pt x="269" y="189"/>
                    </a:cubicBezTo>
                    <a:cubicBezTo>
                      <a:pt x="269" y="189"/>
                      <a:pt x="269" y="189"/>
                      <a:pt x="269" y="189"/>
                    </a:cubicBezTo>
                    <a:cubicBezTo>
                      <a:pt x="267" y="190"/>
                      <a:pt x="267" y="190"/>
                      <a:pt x="267" y="190"/>
                    </a:cubicBezTo>
                    <a:cubicBezTo>
                      <a:pt x="267" y="191"/>
                      <a:pt x="267" y="191"/>
                      <a:pt x="267" y="191"/>
                    </a:cubicBezTo>
                    <a:cubicBezTo>
                      <a:pt x="269" y="191"/>
                      <a:pt x="269" y="191"/>
                      <a:pt x="269" y="191"/>
                    </a:cubicBezTo>
                    <a:cubicBezTo>
                      <a:pt x="268" y="192"/>
                      <a:pt x="268" y="192"/>
                      <a:pt x="268" y="192"/>
                    </a:cubicBezTo>
                    <a:cubicBezTo>
                      <a:pt x="268" y="192"/>
                      <a:pt x="268" y="192"/>
                      <a:pt x="268" y="192"/>
                    </a:cubicBezTo>
                    <a:cubicBezTo>
                      <a:pt x="267" y="192"/>
                      <a:pt x="267" y="192"/>
                      <a:pt x="267" y="192"/>
                    </a:cubicBezTo>
                    <a:cubicBezTo>
                      <a:pt x="266" y="191"/>
                      <a:pt x="266" y="191"/>
                      <a:pt x="266" y="191"/>
                    </a:cubicBezTo>
                    <a:cubicBezTo>
                      <a:pt x="264" y="192"/>
                      <a:pt x="264" y="192"/>
                      <a:pt x="264" y="192"/>
                    </a:cubicBezTo>
                    <a:cubicBezTo>
                      <a:pt x="264" y="194"/>
                      <a:pt x="264" y="194"/>
                      <a:pt x="264" y="194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192"/>
                      <a:pt x="263" y="192"/>
                      <a:pt x="263" y="192"/>
                    </a:cubicBezTo>
                    <a:cubicBezTo>
                      <a:pt x="262" y="191"/>
                      <a:pt x="262" y="191"/>
                      <a:pt x="262" y="191"/>
                    </a:cubicBezTo>
                    <a:cubicBezTo>
                      <a:pt x="260" y="191"/>
                      <a:pt x="260" y="191"/>
                      <a:pt x="260" y="191"/>
                    </a:cubicBezTo>
                    <a:cubicBezTo>
                      <a:pt x="261" y="194"/>
                      <a:pt x="261" y="194"/>
                      <a:pt x="261" y="194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2" y="194"/>
                      <a:pt x="262" y="194"/>
                      <a:pt x="262" y="194"/>
                    </a:cubicBezTo>
                    <a:cubicBezTo>
                      <a:pt x="262" y="195"/>
                      <a:pt x="262" y="195"/>
                      <a:pt x="262" y="195"/>
                    </a:cubicBezTo>
                    <a:cubicBezTo>
                      <a:pt x="264" y="196"/>
                      <a:pt x="264" y="196"/>
                      <a:pt x="264" y="196"/>
                    </a:cubicBezTo>
                    <a:cubicBezTo>
                      <a:pt x="263" y="197"/>
                      <a:pt x="263" y="197"/>
                      <a:pt x="263" y="197"/>
                    </a:cubicBezTo>
                    <a:cubicBezTo>
                      <a:pt x="263" y="196"/>
                      <a:pt x="263" y="196"/>
                      <a:pt x="263" y="196"/>
                    </a:cubicBezTo>
                    <a:cubicBezTo>
                      <a:pt x="261" y="194"/>
                      <a:pt x="261" y="194"/>
                      <a:pt x="261" y="194"/>
                    </a:cubicBezTo>
                    <a:cubicBezTo>
                      <a:pt x="261" y="194"/>
                      <a:pt x="261" y="194"/>
                      <a:pt x="261" y="194"/>
                    </a:cubicBezTo>
                    <a:cubicBezTo>
                      <a:pt x="261" y="194"/>
                      <a:pt x="259" y="195"/>
                      <a:pt x="259" y="195"/>
                    </a:cubicBezTo>
                    <a:cubicBezTo>
                      <a:pt x="259" y="195"/>
                      <a:pt x="259" y="195"/>
                      <a:pt x="259" y="195"/>
                    </a:cubicBezTo>
                    <a:cubicBezTo>
                      <a:pt x="258" y="193"/>
                      <a:pt x="258" y="193"/>
                      <a:pt x="258" y="193"/>
                    </a:cubicBezTo>
                    <a:cubicBezTo>
                      <a:pt x="255" y="195"/>
                      <a:pt x="255" y="195"/>
                      <a:pt x="255" y="195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3" y="196"/>
                      <a:pt x="253" y="196"/>
                      <a:pt x="253" y="196"/>
                    </a:cubicBezTo>
                    <a:cubicBezTo>
                      <a:pt x="253" y="195"/>
                      <a:pt x="253" y="195"/>
                      <a:pt x="253" y="195"/>
                    </a:cubicBezTo>
                    <a:cubicBezTo>
                      <a:pt x="251" y="196"/>
                      <a:pt x="251" y="196"/>
                      <a:pt x="251" y="196"/>
                    </a:cubicBezTo>
                    <a:cubicBezTo>
                      <a:pt x="249" y="196"/>
                      <a:pt x="249" y="196"/>
                      <a:pt x="249" y="196"/>
                    </a:cubicBezTo>
                    <a:cubicBezTo>
                      <a:pt x="250" y="199"/>
                      <a:pt x="250" y="199"/>
                      <a:pt x="250" y="199"/>
                    </a:cubicBezTo>
                    <a:cubicBezTo>
                      <a:pt x="253" y="200"/>
                      <a:pt x="253" y="200"/>
                      <a:pt x="253" y="200"/>
                    </a:cubicBezTo>
                    <a:cubicBezTo>
                      <a:pt x="254" y="199"/>
                      <a:pt x="254" y="199"/>
                      <a:pt x="254" y="199"/>
                    </a:cubicBezTo>
                    <a:cubicBezTo>
                      <a:pt x="258" y="196"/>
                      <a:pt x="258" y="196"/>
                      <a:pt x="258" y="196"/>
                    </a:cubicBezTo>
                    <a:cubicBezTo>
                      <a:pt x="258" y="196"/>
                      <a:pt x="258" y="196"/>
                      <a:pt x="258" y="196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6" y="200"/>
                      <a:pt x="256" y="200"/>
                      <a:pt x="256" y="200"/>
                    </a:cubicBezTo>
                    <a:cubicBezTo>
                      <a:pt x="255" y="200"/>
                      <a:pt x="255" y="200"/>
                      <a:pt x="255" y="200"/>
                    </a:cubicBezTo>
                    <a:cubicBezTo>
                      <a:pt x="253" y="200"/>
                      <a:pt x="253" y="200"/>
                      <a:pt x="253" y="200"/>
                    </a:cubicBezTo>
                    <a:cubicBezTo>
                      <a:pt x="251" y="201"/>
                      <a:pt x="251" y="201"/>
                      <a:pt x="251" y="201"/>
                    </a:cubicBezTo>
                    <a:cubicBezTo>
                      <a:pt x="254" y="203"/>
                      <a:pt x="254" y="203"/>
                      <a:pt x="254" y="203"/>
                    </a:cubicBezTo>
                    <a:cubicBezTo>
                      <a:pt x="255" y="203"/>
                      <a:pt x="255" y="203"/>
                      <a:pt x="255" y="203"/>
                    </a:cubicBezTo>
                    <a:cubicBezTo>
                      <a:pt x="254" y="203"/>
                      <a:pt x="254" y="203"/>
                      <a:pt x="254" y="203"/>
                    </a:cubicBezTo>
                    <a:cubicBezTo>
                      <a:pt x="253" y="203"/>
                      <a:pt x="253" y="203"/>
                      <a:pt x="253" y="203"/>
                    </a:cubicBezTo>
                    <a:cubicBezTo>
                      <a:pt x="251" y="201"/>
                      <a:pt x="251" y="201"/>
                      <a:pt x="251" y="201"/>
                    </a:cubicBezTo>
                    <a:cubicBezTo>
                      <a:pt x="249" y="201"/>
                      <a:pt x="249" y="201"/>
                      <a:pt x="249" y="201"/>
                    </a:cubicBezTo>
                    <a:cubicBezTo>
                      <a:pt x="249" y="201"/>
                      <a:pt x="249" y="201"/>
                      <a:pt x="249" y="201"/>
                    </a:cubicBezTo>
                    <a:cubicBezTo>
                      <a:pt x="249" y="201"/>
                      <a:pt x="249" y="201"/>
                      <a:pt x="249" y="201"/>
                    </a:cubicBezTo>
                    <a:cubicBezTo>
                      <a:pt x="247" y="202"/>
                      <a:pt x="247" y="202"/>
                      <a:pt x="247" y="202"/>
                    </a:cubicBezTo>
                    <a:cubicBezTo>
                      <a:pt x="245" y="202"/>
                      <a:pt x="245" y="202"/>
                      <a:pt x="245" y="202"/>
                    </a:cubicBezTo>
                    <a:cubicBezTo>
                      <a:pt x="245" y="204"/>
                      <a:pt x="245" y="204"/>
                      <a:pt x="245" y="204"/>
                    </a:cubicBezTo>
                    <a:cubicBezTo>
                      <a:pt x="247" y="206"/>
                      <a:pt x="247" y="206"/>
                      <a:pt x="247" y="206"/>
                    </a:cubicBezTo>
                    <a:cubicBezTo>
                      <a:pt x="248" y="206"/>
                      <a:pt x="248" y="206"/>
                      <a:pt x="248" y="206"/>
                    </a:cubicBezTo>
                    <a:cubicBezTo>
                      <a:pt x="249" y="207"/>
                      <a:pt x="249" y="207"/>
                      <a:pt x="249" y="207"/>
                    </a:cubicBezTo>
                    <a:cubicBezTo>
                      <a:pt x="250" y="207"/>
                      <a:pt x="250" y="207"/>
                      <a:pt x="250" y="207"/>
                    </a:cubicBezTo>
                    <a:cubicBezTo>
                      <a:pt x="250" y="207"/>
                      <a:pt x="250" y="207"/>
                      <a:pt x="250" y="207"/>
                    </a:cubicBezTo>
                    <a:cubicBezTo>
                      <a:pt x="250" y="208"/>
                      <a:pt x="250" y="208"/>
                      <a:pt x="250" y="208"/>
                    </a:cubicBezTo>
                    <a:cubicBezTo>
                      <a:pt x="248" y="208"/>
                      <a:pt x="248" y="208"/>
                      <a:pt x="248" y="208"/>
                    </a:cubicBezTo>
                    <a:cubicBezTo>
                      <a:pt x="247" y="206"/>
                      <a:pt x="247" y="206"/>
                      <a:pt x="247" y="206"/>
                    </a:cubicBezTo>
                    <a:cubicBezTo>
                      <a:pt x="246" y="208"/>
                      <a:pt x="246" y="208"/>
                      <a:pt x="246" y="208"/>
                    </a:cubicBezTo>
                    <a:cubicBezTo>
                      <a:pt x="246" y="209"/>
                      <a:pt x="246" y="209"/>
                      <a:pt x="246" y="209"/>
                    </a:cubicBezTo>
                    <a:cubicBezTo>
                      <a:pt x="246" y="207"/>
                      <a:pt x="246" y="207"/>
                      <a:pt x="246" y="207"/>
                    </a:cubicBezTo>
                    <a:cubicBezTo>
                      <a:pt x="245" y="208"/>
                      <a:pt x="245" y="208"/>
                      <a:pt x="245" y="208"/>
                    </a:cubicBezTo>
                    <a:cubicBezTo>
                      <a:pt x="246" y="207"/>
                      <a:pt x="246" y="207"/>
                      <a:pt x="246" y="207"/>
                    </a:cubicBezTo>
                    <a:cubicBezTo>
                      <a:pt x="245" y="206"/>
                      <a:pt x="245" y="206"/>
                      <a:pt x="245" y="206"/>
                    </a:cubicBezTo>
                    <a:cubicBezTo>
                      <a:pt x="245" y="204"/>
                      <a:pt x="245" y="204"/>
                      <a:pt x="245" y="204"/>
                    </a:cubicBezTo>
                    <a:cubicBezTo>
                      <a:pt x="243" y="202"/>
                      <a:pt x="243" y="202"/>
                      <a:pt x="243" y="202"/>
                    </a:cubicBezTo>
                    <a:cubicBezTo>
                      <a:pt x="241" y="204"/>
                      <a:pt x="241" y="204"/>
                      <a:pt x="241" y="204"/>
                    </a:cubicBezTo>
                    <a:cubicBezTo>
                      <a:pt x="242" y="207"/>
                      <a:pt x="242" y="207"/>
                      <a:pt x="242" y="207"/>
                    </a:cubicBezTo>
                    <a:cubicBezTo>
                      <a:pt x="243" y="207"/>
                      <a:pt x="243" y="207"/>
                      <a:pt x="243" y="207"/>
                    </a:cubicBezTo>
                    <a:cubicBezTo>
                      <a:pt x="244" y="209"/>
                      <a:pt x="244" y="209"/>
                      <a:pt x="244" y="209"/>
                    </a:cubicBezTo>
                    <a:cubicBezTo>
                      <a:pt x="244" y="209"/>
                      <a:pt x="244" y="209"/>
                      <a:pt x="244" y="209"/>
                    </a:cubicBezTo>
                    <a:cubicBezTo>
                      <a:pt x="243" y="210"/>
                      <a:pt x="243" y="210"/>
                      <a:pt x="243" y="210"/>
                    </a:cubicBezTo>
                    <a:cubicBezTo>
                      <a:pt x="242" y="207"/>
                      <a:pt x="242" y="207"/>
                      <a:pt x="242" y="207"/>
                    </a:cubicBezTo>
                    <a:cubicBezTo>
                      <a:pt x="240" y="208"/>
                      <a:pt x="240" y="208"/>
                      <a:pt x="240" y="208"/>
                    </a:cubicBezTo>
                    <a:cubicBezTo>
                      <a:pt x="239" y="211"/>
                      <a:pt x="239" y="211"/>
                      <a:pt x="239" y="211"/>
                    </a:cubicBezTo>
                    <a:cubicBezTo>
                      <a:pt x="238" y="210"/>
                      <a:pt x="238" y="210"/>
                      <a:pt x="238" y="210"/>
                    </a:cubicBezTo>
                    <a:cubicBezTo>
                      <a:pt x="238" y="210"/>
                      <a:pt x="238" y="210"/>
                      <a:pt x="238" y="210"/>
                    </a:cubicBezTo>
                    <a:cubicBezTo>
                      <a:pt x="239" y="209"/>
                      <a:pt x="239" y="209"/>
                      <a:pt x="239" y="209"/>
                    </a:cubicBezTo>
                    <a:cubicBezTo>
                      <a:pt x="238" y="208"/>
                      <a:pt x="238" y="208"/>
                      <a:pt x="238" y="208"/>
                    </a:cubicBezTo>
                    <a:cubicBezTo>
                      <a:pt x="238" y="207"/>
                      <a:pt x="238" y="207"/>
                      <a:pt x="238" y="207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40" y="207"/>
                      <a:pt x="240" y="207"/>
                      <a:pt x="240" y="207"/>
                    </a:cubicBezTo>
                    <a:cubicBezTo>
                      <a:pt x="241" y="206"/>
                      <a:pt x="241" y="206"/>
                      <a:pt x="241" y="206"/>
                    </a:cubicBezTo>
                    <a:cubicBezTo>
                      <a:pt x="240" y="205"/>
                      <a:pt x="240" y="205"/>
                      <a:pt x="240" y="205"/>
                    </a:cubicBezTo>
                    <a:cubicBezTo>
                      <a:pt x="239" y="204"/>
                      <a:pt x="239" y="204"/>
                      <a:pt x="239" y="204"/>
                    </a:cubicBezTo>
                    <a:cubicBezTo>
                      <a:pt x="238" y="201"/>
                      <a:pt x="238" y="201"/>
                      <a:pt x="238" y="201"/>
                    </a:cubicBezTo>
                    <a:cubicBezTo>
                      <a:pt x="237" y="202"/>
                      <a:pt x="237" y="202"/>
                      <a:pt x="237" y="202"/>
                    </a:cubicBezTo>
                    <a:cubicBezTo>
                      <a:pt x="237" y="202"/>
                      <a:pt x="237" y="202"/>
                      <a:pt x="237" y="202"/>
                    </a:cubicBezTo>
                    <a:cubicBezTo>
                      <a:pt x="233" y="203"/>
                      <a:pt x="233" y="203"/>
                      <a:pt x="233" y="203"/>
                    </a:cubicBezTo>
                    <a:cubicBezTo>
                      <a:pt x="234" y="204"/>
                      <a:pt x="234" y="204"/>
                      <a:pt x="234" y="204"/>
                    </a:cubicBezTo>
                    <a:cubicBezTo>
                      <a:pt x="231" y="205"/>
                      <a:pt x="231" y="205"/>
                      <a:pt x="231" y="205"/>
                    </a:cubicBezTo>
                    <a:cubicBezTo>
                      <a:pt x="231" y="208"/>
                      <a:pt x="231" y="208"/>
                      <a:pt x="231" y="208"/>
                    </a:cubicBezTo>
                    <a:cubicBezTo>
                      <a:pt x="232" y="208"/>
                      <a:pt x="232" y="208"/>
                      <a:pt x="232" y="208"/>
                    </a:cubicBezTo>
                    <a:cubicBezTo>
                      <a:pt x="232" y="208"/>
                      <a:pt x="232" y="208"/>
                      <a:pt x="233" y="207"/>
                    </a:cubicBezTo>
                    <a:cubicBezTo>
                      <a:pt x="232" y="208"/>
                      <a:pt x="232" y="208"/>
                      <a:pt x="232" y="208"/>
                    </a:cubicBezTo>
                    <a:cubicBezTo>
                      <a:pt x="233" y="209"/>
                      <a:pt x="233" y="209"/>
                      <a:pt x="233" y="209"/>
                    </a:cubicBezTo>
                    <a:cubicBezTo>
                      <a:pt x="232" y="211"/>
                      <a:pt x="232" y="211"/>
                      <a:pt x="232" y="211"/>
                    </a:cubicBezTo>
                    <a:cubicBezTo>
                      <a:pt x="230" y="211"/>
                      <a:pt x="230" y="211"/>
                      <a:pt x="230" y="211"/>
                    </a:cubicBezTo>
                    <a:cubicBezTo>
                      <a:pt x="230" y="212"/>
                      <a:pt x="230" y="212"/>
                      <a:pt x="230" y="212"/>
                    </a:cubicBezTo>
                    <a:cubicBezTo>
                      <a:pt x="227" y="212"/>
                      <a:pt x="227" y="212"/>
                      <a:pt x="227" y="212"/>
                    </a:cubicBezTo>
                    <a:cubicBezTo>
                      <a:pt x="230" y="215"/>
                      <a:pt x="230" y="215"/>
                      <a:pt x="230" y="215"/>
                    </a:cubicBezTo>
                    <a:cubicBezTo>
                      <a:pt x="230" y="215"/>
                      <a:pt x="230" y="215"/>
                      <a:pt x="230" y="215"/>
                    </a:cubicBezTo>
                    <a:cubicBezTo>
                      <a:pt x="229" y="216"/>
                      <a:pt x="229" y="216"/>
                      <a:pt x="229" y="216"/>
                    </a:cubicBezTo>
                    <a:cubicBezTo>
                      <a:pt x="229" y="216"/>
                      <a:pt x="229" y="216"/>
                      <a:pt x="229" y="216"/>
                    </a:cubicBezTo>
                    <a:cubicBezTo>
                      <a:pt x="229" y="215"/>
                      <a:pt x="229" y="215"/>
                      <a:pt x="229" y="215"/>
                    </a:cubicBezTo>
                    <a:cubicBezTo>
                      <a:pt x="228" y="214"/>
                      <a:pt x="228" y="214"/>
                      <a:pt x="228" y="214"/>
                    </a:cubicBezTo>
                    <a:cubicBezTo>
                      <a:pt x="227" y="213"/>
                      <a:pt x="227" y="213"/>
                      <a:pt x="227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2" y="216"/>
                      <a:pt x="222" y="216"/>
                      <a:pt x="222" y="216"/>
                    </a:cubicBezTo>
                    <a:cubicBezTo>
                      <a:pt x="222" y="216"/>
                      <a:pt x="222" y="216"/>
                      <a:pt x="222" y="216"/>
                    </a:cubicBezTo>
                    <a:cubicBezTo>
                      <a:pt x="221" y="219"/>
                      <a:pt x="221" y="219"/>
                      <a:pt x="221" y="219"/>
                    </a:cubicBez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1" y="220"/>
                      <a:pt x="221" y="220"/>
                      <a:pt x="221" y="220"/>
                    </a:cubicBezTo>
                    <a:cubicBezTo>
                      <a:pt x="223" y="221"/>
                      <a:pt x="223" y="221"/>
                      <a:pt x="223" y="221"/>
                    </a:cubicBezTo>
                    <a:cubicBezTo>
                      <a:pt x="223" y="222"/>
                      <a:pt x="223" y="222"/>
                      <a:pt x="223" y="222"/>
                    </a:cubicBezTo>
                    <a:cubicBezTo>
                      <a:pt x="224" y="222"/>
                      <a:pt x="224" y="222"/>
                      <a:pt x="224" y="222"/>
                    </a:cubicBezTo>
                    <a:cubicBezTo>
                      <a:pt x="223" y="225"/>
                      <a:pt x="223" y="225"/>
                      <a:pt x="223" y="225"/>
                    </a:cubicBezTo>
                    <a:cubicBezTo>
                      <a:pt x="222" y="226"/>
                      <a:pt x="222" y="226"/>
                      <a:pt x="222" y="226"/>
                    </a:cubicBezTo>
                    <a:cubicBezTo>
                      <a:pt x="220" y="223"/>
                      <a:pt x="220" y="223"/>
                      <a:pt x="220" y="223"/>
                    </a:cubicBezTo>
                    <a:cubicBezTo>
                      <a:pt x="219" y="223"/>
                      <a:pt x="219" y="223"/>
                      <a:pt x="219" y="223"/>
                    </a:cubicBezTo>
                    <a:cubicBezTo>
                      <a:pt x="222" y="224"/>
                      <a:pt x="222" y="224"/>
                      <a:pt x="222" y="224"/>
                    </a:cubicBezTo>
                    <a:cubicBezTo>
                      <a:pt x="222" y="222"/>
                      <a:pt x="222" y="222"/>
                      <a:pt x="222" y="222"/>
                    </a:cubicBezTo>
                    <a:cubicBezTo>
                      <a:pt x="220" y="221"/>
                      <a:pt x="220" y="221"/>
                      <a:pt x="220" y="221"/>
                    </a:cubicBezTo>
                    <a:cubicBezTo>
                      <a:pt x="218" y="222"/>
                      <a:pt x="218" y="222"/>
                      <a:pt x="218" y="222"/>
                    </a:cubicBezTo>
                    <a:cubicBezTo>
                      <a:pt x="219" y="223"/>
                      <a:pt x="219" y="223"/>
                      <a:pt x="219" y="223"/>
                    </a:cubicBezTo>
                    <a:cubicBezTo>
                      <a:pt x="218" y="222"/>
                      <a:pt x="218" y="222"/>
                      <a:pt x="218" y="222"/>
                    </a:cubicBezTo>
                    <a:cubicBezTo>
                      <a:pt x="218" y="224"/>
                      <a:pt x="218" y="224"/>
                      <a:pt x="218" y="224"/>
                    </a:cubicBezTo>
                    <a:cubicBezTo>
                      <a:pt x="219" y="225"/>
                      <a:pt x="219" y="225"/>
                      <a:pt x="219" y="225"/>
                    </a:cubicBezTo>
                    <a:cubicBezTo>
                      <a:pt x="217" y="225"/>
                      <a:pt x="217" y="225"/>
                      <a:pt x="217" y="225"/>
                    </a:cubicBezTo>
                    <a:cubicBezTo>
                      <a:pt x="217" y="225"/>
                      <a:pt x="217" y="225"/>
                      <a:pt x="217" y="225"/>
                    </a:cubicBezTo>
                    <a:cubicBezTo>
                      <a:pt x="218" y="219"/>
                      <a:pt x="218" y="219"/>
                      <a:pt x="218" y="219"/>
                    </a:cubicBezTo>
                    <a:cubicBezTo>
                      <a:pt x="219" y="218"/>
                      <a:pt x="219" y="218"/>
                      <a:pt x="219" y="218"/>
                    </a:cubicBezTo>
                    <a:cubicBezTo>
                      <a:pt x="219" y="216"/>
                      <a:pt x="219" y="216"/>
                      <a:pt x="219" y="216"/>
                    </a:cubicBezTo>
                    <a:cubicBezTo>
                      <a:pt x="216" y="217"/>
                      <a:pt x="216" y="217"/>
                      <a:pt x="216" y="217"/>
                    </a:cubicBezTo>
                    <a:cubicBezTo>
                      <a:pt x="216" y="219"/>
                      <a:pt x="216" y="219"/>
                      <a:pt x="216" y="219"/>
                    </a:cubicBezTo>
                    <a:cubicBezTo>
                      <a:pt x="214" y="220"/>
                      <a:pt x="214" y="220"/>
                      <a:pt x="214" y="220"/>
                    </a:cubicBezTo>
                    <a:cubicBezTo>
                      <a:pt x="213" y="222"/>
                      <a:pt x="213" y="222"/>
                      <a:pt x="213" y="222"/>
                    </a:cubicBezTo>
                    <a:cubicBezTo>
                      <a:pt x="211" y="222"/>
                      <a:pt x="211" y="222"/>
                      <a:pt x="211" y="222"/>
                    </a:cubicBezTo>
                    <a:cubicBezTo>
                      <a:pt x="212" y="223"/>
                      <a:pt x="212" y="223"/>
                      <a:pt x="212" y="223"/>
                    </a:cubicBezTo>
                    <a:cubicBezTo>
                      <a:pt x="211" y="224"/>
                      <a:pt x="211" y="224"/>
                      <a:pt x="211" y="224"/>
                    </a:cubicBezTo>
                    <a:cubicBezTo>
                      <a:pt x="209" y="223"/>
                      <a:pt x="209" y="223"/>
                      <a:pt x="209" y="223"/>
                    </a:cubicBezTo>
                    <a:cubicBezTo>
                      <a:pt x="209" y="226"/>
                      <a:pt x="209" y="226"/>
                      <a:pt x="209" y="226"/>
                    </a:cubicBezTo>
                    <a:cubicBezTo>
                      <a:pt x="210" y="227"/>
                      <a:pt x="210" y="227"/>
                      <a:pt x="210" y="227"/>
                    </a:cubicBezTo>
                    <a:cubicBezTo>
                      <a:pt x="211" y="227"/>
                      <a:pt x="211" y="227"/>
                      <a:pt x="211" y="227"/>
                    </a:cubicBezTo>
                    <a:cubicBezTo>
                      <a:pt x="211" y="227"/>
                      <a:pt x="211" y="227"/>
                      <a:pt x="211" y="227"/>
                    </a:cubicBezTo>
                    <a:cubicBezTo>
                      <a:pt x="209" y="229"/>
                      <a:pt x="209" y="229"/>
                      <a:pt x="209" y="229"/>
                    </a:cubicBezTo>
                    <a:cubicBezTo>
                      <a:pt x="211" y="229"/>
                      <a:pt x="211" y="229"/>
                      <a:pt x="211" y="229"/>
                    </a:cubicBezTo>
                    <a:cubicBezTo>
                      <a:pt x="208" y="231"/>
                      <a:pt x="208" y="231"/>
                      <a:pt x="208" y="231"/>
                    </a:cubicBezTo>
                    <a:cubicBezTo>
                      <a:pt x="208" y="231"/>
                      <a:pt x="208" y="231"/>
                      <a:pt x="208" y="231"/>
                    </a:cubicBezTo>
                    <a:cubicBezTo>
                      <a:pt x="205" y="232"/>
                      <a:pt x="205" y="232"/>
                      <a:pt x="205" y="232"/>
                    </a:cubicBezTo>
                    <a:cubicBezTo>
                      <a:pt x="205" y="233"/>
                      <a:pt x="205" y="233"/>
                      <a:pt x="205" y="233"/>
                    </a:cubicBezTo>
                    <a:cubicBezTo>
                      <a:pt x="203" y="233"/>
                      <a:pt x="203" y="233"/>
                      <a:pt x="203" y="233"/>
                    </a:cubicBezTo>
                    <a:cubicBezTo>
                      <a:pt x="203" y="234"/>
                      <a:pt x="203" y="234"/>
                      <a:pt x="203" y="234"/>
                    </a:cubicBezTo>
                    <a:cubicBezTo>
                      <a:pt x="202" y="232"/>
                      <a:pt x="202" y="232"/>
                      <a:pt x="202" y="232"/>
                    </a:cubicBezTo>
                    <a:cubicBezTo>
                      <a:pt x="200" y="236"/>
                      <a:pt x="200" y="236"/>
                      <a:pt x="200" y="236"/>
                    </a:cubicBezTo>
                    <a:cubicBezTo>
                      <a:pt x="200" y="239"/>
                      <a:pt x="200" y="239"/>
                      <a:pt x="200" y="239"/>
                    </a:cubicBezTo>
                    <a:cubicBezTo>
                      <a:pt x="200" y="239"/>
                      <a:pt x="200" y="239"/>
                      <a:pt x="200" y="239"/>
                    </a:cubicBezTo>
                    <a:cubicBezTo>
                      <a:pt x="199" y="241"/>
                      <a:pt x="199" y="241"/>
                      <a:pt x="199" y="241"/>
                    </a:cubicBezTo>
                    <a:cubicBezTo>
                      <a:pt x="200" y="242"/>
                      <a:pt x="200" y="242"/>
                      <a:pt x="200" y="242"/>
                    </a:cubicBezTo>
                    <a:cubicBezTo>
                      <a:pt x="201" y="241"/>
                      <a:pt x="201" y="241"/>
                      <a:pt x="201" y="241"/>
                    </a:cubicBezTo>
                    <a:cubicBezTo>
                      <a:pt x="200" y="239"/>
                      <a:pt x="200" y="239"/>
                      <a:pt x="200" y="239"/>
                    </a:cubicBezTo>
                    <a:cubicBezTo>
                      <a:pt x="203" y="236"/>
                      <a:pt x="203" y="236"/>
                      <a:pt x="203" y="236"/>
                    </a:cubicBezTo>
                    <a:cubicBezTo>
                      <a:pt x="203" y="235"/>
                      <a:pt x="203" y="235"/>
                      <a:pt x="203" y="235"/>
                    </a:cubicBezTo>
                    <a:cubicBezTo>
                      <a:pt x="204" y="236"/>
                      <a:pt x="204" y="236"/>
                      <a:pt x="204" y="236"/>
                    </a:cubicBezTo>
                    <a:cubicBezTo>
                      <a:pt x="204" y="235"/>
                      <a:pt x="204" y="235"/>
                      <a:pt x="204" y="235"/>
                    </a:cubicBezTo>
                    <a:cubicBezTo>
                      <a:pt x="204" y="236"/>
                      <a:pt x="204" y="236"/>
                      <a:pt x="204" y="236"/>
                    </a:cubicBezTo>
                    <a:cubicBezTo>
                      <a:pt x="208" y="234"/>
                      <a:pt x="208" y="234"/>
                      <a:pt x="208" y="234"/>
                    </a:cubicBezTo>
                    <a:cubicBezTo>
                      <a:pt x="208" y="234"/>
                      <a:pt x="208" y="234"/>
                      <a:pt x="208" y="234"/>
                    </a:cubicBezTo>
                    <a:cubicBezTo>
                      <a:pt x="211" y="232"/>
                      <a:pt x="211" y="232"/>
                      <a:pt x="211" y="232"/>
                    </a:cubicBezTo>
                    <a:cubicBezTo>
                      <a:pt x="213" y="233"/>
                      <a:pt x="213" y="233"/>
                      <a:pt x="213" y="233"/>
                    </a:cubicBezTo>
                    <a:cubicBezTo>
                      <a:pt x="213" y="232"/>
                      <a:pt x="213" y="232"/>
                      <a:pt x="213" y="232"/>
                    </a:cubicBezTo>
                    <a:cubicBezTo>
                      <a:pt x="214" y="232"/>
                      <a:pt x="214" y="232"/>
                      <a:pt x="214" y="232"/>
                    </a:cubicBezTo>
                    <a:cubicBezTo>
                      <a:pt x="215" y="231"/>
                      <a:pt x="215" y="231"/>
                      <a:pt x="215" y="231"/>
                    </a:cubicBezTo>
                    <a:cubicBezTo>
                      <a:pt x="217" y="231"/>
                      <a:pt x="217" y="231"/>
                      <a:pt x="217" y="231"/>
                    </a:cubicBezTo>
                    <a:cubicBezTo>
                      <a:pt x="218" y="230"/>
                      <a:pt x="218" y="230"/>
                      <a:pt x="218" y="230"/>
                    </a:cubicBezTo>
                    <a:cubicBezTo>
                      <a:pt x="219" y="229"/>
                      <a:pt x="219" y="229"/>
                      <a:pt x="219" y="229"/>
                    </a:cubicBezTo>
                    <a:cubicBezTo>
                      <a:pt x="220" y="228"/>
                      <a:pt x="220" y="228"/>
                      <a:pt x="220" y="228"/>
                    </a:cubicBezTo>
                    <a:cubicBezTo>
                      <a:pt x="219" y="230"/>
                      <a:pt x="219" y="230"/>
                      <a:pt x="219" y="230"/>
                    </a:cubicBezTo>
                    <a:cubicBezTo>
                      <a:pt x="221" y="230"/>
                      <a:pt x="221" y="230"/>
                      <a:pt x="221" y="230"/>
                    </a:cubicBezTo>
                    <a:cubicBezTo>
                      <a:pt x="221" y="230"/>
                      <a:pt x="221" y="230"/>
                      <a:pt x="221" y="230"/>
                    </a:cubicBezTo>
                    <a:cubicBezTo>
                      <a:pt x="221" y="231"/>
                      <a:pt x="221" y="231"/>
                      <a:pt x="221" y="231"/>
                    </a:cubicBezTo>
                    <a:cubicBezTo>
                      <a:pt x="221" y="231"/>
                      <a:pt x="221" y="231"/>
                      <a:pt x="221" y="231"/>
                    </a:cubicBezTo>
                    <a:cubicBezTo>
                      <a:pt x="218" y="231"/>
                      <a:pt x="218" y="231"/>
                      <a:pt x="218" y="231"/>
                    </a:cubicBezTo>
                    <a:cubicBezTo>
                      <a:pt x="221" y="233"/>
                      <a:pt x="221" y="233"/>
                      <a:pt x="221" y="233"/>
                    </a:cubicBezTo>
                    <a:cubicBezTo>
                      <a:pt x="221" y="233"/>
                      <a:pt x="221" y="233"/>
                      <a:pt x="221" y="233"/>
                    </a:cubicBezTo>
                    <a:cubicBezTo>
                      <a:pt x="221" y="233"/>
                      <a:pt x="221" y="233"/>
                      <a:pt x="221" y="233"/>
                    </a:cubicBezTo>
                    <a:cubicBezTo>
                      <a:pt x="220" y="233"/>
                      <a:pt x="220" y="233"/>
                      <a:pt x="220" y="233"/>
                    </a:cubicBezTo>
                    <a:cubicBezTo>
                      <a:pt x="219" y="232"/>
                      <a:pt x="219" y="232"/>
                      <a:pt x="219" y="232"/>
                    </a:cubicBezTo>
                    <a:cubicBezTo>
                      <a:pt x="217" y="233"/>
                      <a:pt x="217" y="233"/>
                      <a:pt x="217" y="233"/>
                    </a:cubicBezTo>
                    <a:cubicBezTo>
                      <a:pt x="217" y="233"/>
                      <a:pt x="217" y="233"/>
                      <a:pt x="217" y="233"/>
                    </a:cubicBezTo>
                    <a:cubicBezTo>
                      <a:pt x="217" y="233"/>
                      <a:pt x="217" y="233"/>
                      <a:pt x="217" y="233"/>
                    </a:cubicBezTo>
                    <a:cubicBezTo>
                      <a:pt x="218" y="232"/>
                      <a:pt x="218" y="232"/>
                      <a:pt x="218" y="232"/>
                    </a:cubicBezTo>
                    <a:cubicBezTo>
                      <a:pt x="216" y="232"/>
                      <a:pt x="216" y="232"/>
                      <a:pt x="216" y="232"/>
                    </a:cubicBezTo>
                    <a:cubicBezTo>
                      <a:pt x="214" y="234"/>
                      <a:pt x="214" y="234"/>
                      <a:pt x="214" y="234"/>
                    </a:cubicBezTo>
                    <a:cubicBezTo>
                      <a:pt x="215" y="235"/>
                      <a:pt x="215" y="235"/>
                      <a:pt x="215" y="235"/>
                    </a:cubicBezTo>
                    <a:cubicBezTo>
                      <a:pt x="217" y="235"/>
                      <a:pt x="217" y="235"/>
                      <a:pt x="217" y="235"/>
                    </a:cubicBezTo>
                    <a:cubicBezTo>
                      <a:pt x="218" y="236"/>
                      <a:pt x="218" y="236"/>
                      <a:pt x="218" y="236"/>
                    </a:cubicBezTo>
                    <a:cubicBezTo>
                      <a:pt x="217" y="236"/>
                      <a:pt x="217" y="236"/>
                      <a:pt x="217" y="236"/>
                    </a:cubicBezTo>
                    <a:cubicBezTo>
                      <a:pt x="215" y="236"/>
                      <a:pt x="215" y="236"/>
                      <a:pt x="215" y="236"/>
                    </a:cubicBezTo>
                    <a:cubicBezTo>
                      <a:pt x="215" y="236"/>
                      <a:pt x="215" y="236"/>
                      <a:pt x="215" y="236"/>
                    </a:cubicBezTo>
                    <a:cubicBezTo>
                      <a:pt x="213" y="236"/>
                      <a:pt x="213" y="236"/>
                      <a:pt x="213" y="236"/>
                    </a:cubicBezTo>
                    <a:cubicBezTo>
                      <a:pt x="212" y="238"/>
                      <a:pt x="212" y="238"/>
                      <a:pt x="212" y="238"/>
                    </a:cubicBezTo>
                    <a:cubicBezTo>
                      <a:pt x="213" y="239"/>
                      <a:pt x="213" y="239"/>
                      <a:pt x="213" y="239"/>
                    </a:cubicBezTo>
                    <a:cubicBezTo>
                      <a:pt x="211" y="241"/>
                      <a:pt x="211" y="241"/>
                      <a:pt x="211" y="241"/>
                    </a:cubicBezTo>
                    <a:cubicBezTo>
                      <a:pt x="214" y="240"/>
                      <a:pt x="214" y="240"/>
                      <a:pt x="214" y="240"/>
                    </a:cubicBezTo>
                    <a:cubicBezTo>
                      <a:pt x="214" y="240"/>
                      <a:pt x="214" y="240"/>
                      <a:pt x="214" y="240"/>
                    </a:cubicBezTo>
                    <a:cubicBezTo>
                      <a:pt x="214" y="241"/>
                      <a:pt x="214" y="241"/>
                      <a:pt x="214" y="241"/>
                    </a:cubicBezTo>
                    <a:cubicBezTo>
                      <a:pt x="215" y="242"/>
                      <a:pt x="215" y="242"/>
                      <a:pt x="215" y="242"/>
                    </a:cubicBezTo>
                    <a:cubicBezTo>
                      <a:pt x="214" y="241"/>
                      <a:pt x="214" y="241"/>
                      <a:pt x="214" y="241"/>
                    </a:cubicBezTo>
                    <a:cubicBezTo>
                      <a:pt x="213" y="241"/>
                      <a:pt x="213" y="241"/>
                      <a:pt x="213" y="241"/>
                    </a:cubicBezTo>
                    <a:cubicBezTo>
                      <a:pt x="212" y="243"/>
                      <a:pt x="212" y="243"/>
                      <a:pt x="212" y="243"/>
                    </a:cubicBezTo>
                    <a:cubicBezTo>
                      <a:pt x="212" y="243"/>
                      <a:pt x="212" y="243"/>
                      <a:pt x="212" y="243"/>
                    </a:cubicBezTo>
                    <a:cubicBezTo>
                      <a:pt x="210" y="244"/>
                      <a:pt x="210" y="244"/>
                      <a:pt x="210" y="244"/>
                    </a:cubicBezTo>
                    <a:cubicBezTo>
                      <a:pt x="210" y="246"/>
                      <a:pt x="210" y="246"/>
                      <a:pt x="210" y="246"/>
                    </a:cubicBezTo>
                    <a:cubicBezTo>
                      <a:pt x="212" y="247"/>
                      <a:pt x="212" y="247"/>
                      <a:pt x="212" y="247"/>
                    </a:cubicBezTo>
                    <a:cubicBezTo>
                      <a:pt x="213" y="246"/>
                      <a:pt x="213" y="246"/>
                      <a:pt x="213" y="246"/>
                    </a:cubicBezTo>
                    <a:cubicBezTo>
                      <a:pt x="214" y="246"/>
                      <a:pt x="214" y="246"/>
                      <a:pt x="214" y="246"/>
                    </a:cubicBezTo>
                    <a:cubicBezTo>
                      <a:pt x="213" y="246"/>
                      <a:pt x="213" y="246"/>
                      <a:pt x="213" y="246"/>
                    </a:cubicBezTo>
                    <a:cubicBezTo>
                      <a:pt x="212" y="247"/>
                      <a:pt x="212" y="247"/>
                      <a:pt x="212" y="247"/>
                    </a:cubicBezTo>
                    <a:cubicBezTo>
                      <a:pt x="211" y="247"/>
                      <a:pt x="211" y="247"/>
                      <a:pt x="211" y="247"/>
                    </a:cubicBezTo>
                    <a:cubicBezTo>
                      <a:pt x="211" y="246"/>
                      <a:pt x="211" y="246"/>
                      <a:pt x="211" y="246"/>
                    </a:cubicBezTo>
                    <a:cubicBezTo>
                      <a:pt x="209" y="246"/>
                      <a:pt x="209" y="246"/>
                      <a:pt x="209" y="246"/>
                    </a:cubicBezTo>
                    <a:cubicBezTo>
                      <a:pt x="208" y="247"/>
                      <a:pt x="208" y="247"/>
                      <a:pt x="208" y="247"/>
                    </a:cubicBezTo>
                    <a:cubicBezTo>
                      <a:pt x="209" y="249"/>
                      <a:pt x="209" y="249"/>
                      <a:pt x="209" y="249"/>
                    </a:cubicBezTo>
                    <a:cubicBezTo>
                      <a:pt x="209" y="249"/>
                      <a:pt x="209" y="249"/>
                      <a:pt x="209" y="249"/>
                    </a:cubicBezTo>
                    <a:cubicBezTo>
                      <a:pt x="209" y="248"/>
                      <a:pt x="209" y="248"/>
                      <a:pt x="209" y="248"/>
                    </a:cubicBezTo>
                    <a:cubicBezTo>
                      <a:pt x="207" y="249"/>
                      <a:pt x="207" y="249"/>
                      <a:pt x="207" y="249"/>
                    </a:cubicBezTo>
                    <a:cubicBezTo>
                      <a:pt x="206" y="249"/>
                      <a:pt x="206" y="249"/>
                      <a:pt x="206" y="249"/>
                    </a:cubicBezTo>
                    <a:cubicBezTo>
                      <a:pt x="205" y="251"/>
                      <a:pt x="205" y="251"/>
                      <a:pt x="205" y="251"/>
                    </a:cubicBezTo>
                    <a:cubicBezTo>
                      <a:pt x="207" y="251"/>
                      <a:pt x="207" y="251"/>
                      <a:pt x="207" y="251"/>
                    </a:cubicBezTo>
                    <a:cubicBezTo>
                      <a:pt x="207" y="252"/>
                      <a:pt x="207" y="252"/>
                      <a:pt x="207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5" y="252"/>
                      <a:pt x="205" y="252"/>
                      <a:pt x="205" y="252"/>
                    </a:cubicBezTo>
                    <a:cubicBezTo>
                      <a:pt x="205" y="252"/>
                      <a:pt x="205" y="252"/>
                      <a:pt x="205" y="252"/>
                    </a:cubicBezTo>
                    <a:cubicBezTo>
                      <a:pt x="204" y="254"/>
                      <a:pt x="204" y="254"/>
                      <a:pt x="204" y="254"/>
                    </a:cubicBezTo>
                    <a:cubicBezTo>
                      <a:pt x="204" y="254"/>
                      <a:pt x="204" y="254"/>
                      <a:pt x="204" y="254"/>
                    </a:cubicBezTo>
                    <a:cubicBezTo>
                      <a:pt x="204" y="255"/>
                      <a:pt x="204" y="255"/>
                      <a:pt x="204" y="255"/>
                    </a:cubicBezTo>
                    <a:cubicBezTo>
                      <a:pt x="204" y="256"/>
                      <a:pt x="204" y="256"/>
                      <a:pt x="204" y="256"/>
                    </a:cubicBezTo>
                    <a:cubicBezTo>
                      <a:pt x="204" y="256"/>
                      <a:pt x="204" y="256"/>
                      <a:pt x="204" y="256"/>
                    </a:cubicBezTo>
                    <a:cubicBezTo>
                      <a:pt x="203" y="254"/>
                      <a:pt x="203" y="254"/>
                      <a:pt x="203" y="254"/>
                    </a:cubicBezTo>
                    <a:cubicBezTo>
                      <a:pt x="203" y="256"/>
                      <a:pt x="203" y="256"/>
                      <a:pt x="203" y="256"/>
                    </a:cubicBezTo>
                    <a:cubicBezTo>
                      <a:pt x="202" y="258"/>
                      <a:pt x="202" y="258"/>
                      <a:pt x="202" y="258"/>
                    </a:cubicBezTo>
                    <a:cubicBezTo>
                      <a:pt x="205" y="259"/>
                      <a:pt x="205" y="259"/>
                      <a:pt x="205" y="259"/>
                    </a:cubicBezTo>
                    <a:cubicBezTo>
                      <a:pt x="205" y="259"/>
                      <a:pt x="205" y="259"/>
                      <a:pt x="205" y="259"/>
                    </a:cubicBezTo>
                    <a:cubicBezTo>
                      <a:pt x="203" y="259"/>
                      <a:pt x="203" y="259"/>
                      <a:pt x="203" y="259"/>
                    </a:cubicBezTo>
                    <a:cubicBezTo>
                      <a:pt x="202" y="260"/>
                      <a:pt x="202" y="260"/>
                      <a:pt x="202" y="260"/>
                    </a:cubicBezTo>
                    <a:cubicBezTo>
                      <a:pt x="201" y="258"/>
                      <a:pt x="201" y="258"/>
                      <a:pt x="201" y="258"/>
                    </a:cubicBezTo>
                    <a:cubicBezTo>
                      <a:pt x="199" y="260"/>
                      <a:pt x="199" y="260"/>
                      <a:pt x="199" y="260"/>
                    </a:cubicBezTo>
                    <a:cubicBezTo>
                      <a:pt x="200" y="264"/>
                      <a:pt x="200" y="264"/>
                      <a:pt x="200" y="264"/>
                    </a:cubicBezTo>
                    <a:cubicBezTo>
                      <a:pt x="200" y="263"/>
                      <a:pt x="200" y="263"/>
                      <a:pt x="200" y="263"/>
                    </a:cubicBezTo>
                    <a:cubicBezTo>
                      <a:pt x="201" y="265"/>
                      <a:pt x="201" y="265"/>
                      <a:pt x="201" y="265"/>
                    </a:cubicBezTo>
                    <a:cubicBezTo>
                      <a:pt x="202" y="264"/>
                      <a:pt x="202" y="264"/>
                      <a:pt x="202" y="264"/>
                    </a:cubicBezTo>
                    <a:cubicBezTo>
                      <a:pt x="202" y="264"/>
                      <a:pt x="202" y="264"/>
                      <a:pt x="202" y="264"/>
                    </a:cubicBezTo>
                    <a:cubicBezTo>
                      <a:pt x="202" y="265"/>
                      <a:pt x="202" y="265"/>
                      <a:pt x="202" y="265"/>
                    </a:cubicBezTo>
                    <a:cubicBezTo>
                      <a:pt x="201" y="265"/>
                      <a:pt x="201" y="265"/>
                      <a:pt x="201" y="265"/>
                    </a:cubicBezTo>
                    <a:cubicBezTo>
                      <a:pt x="201" y="266"/>
                      <a:pt x="201" y="266"/>
                      <a:pt x="201" y="266"/>
                    </a:cubicBezTo>
                    <a:cubicBezTo>
                      <a:pt x="200" y="267"/>
                      <a:pt x="200" y="267"/>
                      <a:pt x="200" y="267"/>
                    </a:cubicBezTo>
                    <a:cubicBezTo>
                      <a:pt x="200" y="268"/>
                      <a:pt x="200" y="268"/>
                      <a:pt x="200" y="268"/>
                    </a:cubicBezTo>
                    <a:cubicBezTo>
                      <a:pt x="199" y="269"/>
                      <a:pt x="199" y="269"/>
                      <a:pt x="199" y="269"/>
                    </a:cubicBezTo>
                    <a:cubicBezTo>
                      <a:pt x="199" y="271"/>
                      <a:pt x="199" y="271"/>
                      <a:pt x="199" y="271"/>
                    </a:cubicBezTo>
                    <a:cubicBezTo>
                      <a:pt x="200" y="271"/>
                      <a:pt x="200" y="271"/>
                      <a:pt x="200" y="271"/>
                    </a:cubicBezTo>
                    <a:cubicBezTo>
                      <a:pt x="200" y="272"/>
                      <a:pt x="200" y="272"/>
                      <a:pt x="200" y="272"/>
                    </a:cubicBezTo>
                    <a:cubicBezTo>
                      <a:pt x="201" y="273"/>
                      <a:pt x="201" y="273"/>
                      <a:pt x="201" y="273"/>
                    </a:cubicBezTo>
                    <a:cubicBezTo>
                      <a:pt x="201" y="273"/>
                      <a:pt x="201" y="273"/>
                      <a:pt x="201" y="273"/>
                    </a:cubicBezTo>
                    <a:cubicBezTo>
                      <a:pt x="200" y="274"/>
                      <a:pt x="200" y="274"/>
                      <a:pt x="200" y="274"/>
                    </a:cubicBezTo>
                    <a:cubicBezTo>
                      <a:pt x="199" y="274"/>
                      <a:pt x="199" y="274"/>
                      <a:pt x="199" y="274"/>
                    </a:cubicBezTo>
                    <a:cubicBezTo>
                      <a:pt x="198" y="275"/>
                      <a:pt x="198" y="275"/>
                      <a:pt x="198" y="275"/>
                    </a:cubicBezTo>
                    <a:cubicBezTo>
                      <a:pt x="199" y="274"/>
                      <a:pt x="199" y="274"/>
                      <a:pt x="199" y="274"/>
                    </a:cubicBezTo>
                    <a:cubicBezTo>
                      <a:pt x="198" y="274"/>
                      <a:pt x="198" y="274"/>
                      <a:pt x="198" y="274"/>
                    </a:cubicBezTo>
                    <a:cubicBezTo>
                      <a:pt x="200" y="272"/>
                      <a:pt x="200" y="272"/>
                      <a:pt x="200" y="272"/>
                    </a:cubicBezTo>
                    <a:cubicBezTo>
                      <a:pt x="196" y="273"/>
                      <a:pt x="196" y="273"/>
                      <a:pt x="196" y="273"/>
                    </a:cubicBezTo>
                    <a:cubicBezTo>
                      <a:pt x="195" y="275"/>
                      <a:pt x="195" y="275"/>
                      <a:pt x="195" y="275"/>
                    </a:cubicBezTo>
                    <a:cubicBezTo>
                      <a:pt x="196" y="275"/>
                      <a:pt x="196" y="275"/>
                      <a:pt x="196" y="275"/>
                    </a:cubicBezTo>
                    <a:cubicBezTo>
                      <a:pt x="195" y="275"/>
                      <a:pt x="195" y="275"/>
                      <a:pt x="195" y="275"/>
                    </a:cubicBezTo>
                    <a:cubicBezTo>
                      <a:pt x="193" y="275"/>
                      <a:pt x="193" y="275"/>
                      <a:pt x="193" y="275"/>
                    </a:cubicBezTo>
                    <a:cubicBezTo>
                      <a:pt x="191" y="278"/>
                      <a:pt x="191" y="278"/>
                      <a:pt x="191" y="278"/>
                    </a:cubicBezTo>
                    <a:cubicBezTo>
                      <a:pt x="193" y="278"/>
                      <a:pt x="193" y="278"/>
                      <a:pt x="193" y="278"/>
                    </a:cubicBezTo>
                    <a:cubicBezTo>
                      <a:pt x="194" y="279"/>
                      <a:pt x="194" y="279"/>
                      <a:pt x="194" y="279"/>
                    </a:cubicBezTo>
                    <a:cubicBezTo>
                      <a:pt x="194" y="279"/>
                      <a:pt x="194" y="279"/>
                      <a:pt x="194" y="279"/>
                    </a:cubicBezTo>
                    <a:cubicBezTo>
                      <a:pt x="194" y="281"/>
                      <a:pt x="194" y="281"/>
                      <a:pt x="194" y="281"/>
                    </a:cubicBezTo>
                    <a:cubicBezTo>
                      <a:pt x="194" y="281"/>
                      <a:pt x="194" y="281"/>
                      <a:pt x="194" y="281"/>
                    </a:cubicBezTo>
                    <a:cubicBezTo>
                      <a:pt x="194" y="282"/>
                      <a:pt x="194" y="282"/>
                      <a:pt x="194" y="282"/>
                    </a:cubicBezTo>
                    <a:cubicBezTo>
                      <a:pt x="193" y="282"/>
                      <a:pt x="193" y="282"/>
                      <a:pt x="193" y="282"/>
                    </a:cubicBezTo>
                    <a:cubicBezTo>
                      <a:pt x="193" y="281"/>
                      <a:pt x="193" y="281"/>
                      <a:pt x="193" y="281"/>
                    </a:cubicBezTo>
                    <a:cubicBezTo>
                      <a:pt x="192" y="280"/>
                      <a:pt x="192" y="280"/>
                      <a:pt x="192" y="280"/>
                    </a:cubicBezTo>
                    <a:cubicBezTo>
                      <a:pt x="191" y="281"/>
                      <a:pt x="191" y="281"/>
                      <a:pt x="191" y="281"/>
                    </a:cubicBezTo>
                    <a:cubicBezTo>
                      <a:pt x="190" y="281"/>
                      <a:pt x="190" y="281"/>
                      <a:pt x="190" y="281"/>
                    </a:cubicBezTo>
                    <a:cubicBezTo>
                      <a:pt x="190" y="282"/>
                      <a:pt x="190" y="282"/>
                      <a:pt x="190" y="282"/>
                    </a:cubicBezTo>
                    <a:cubicBezTo>
                      <a:pt x="190" y="283"/>
                      <a:pt x="190" y="283"/>
                      <a:pt x="190" y="283"/>
                    </a:cubicBezTo>
                    <a:cubicBezTo>
                      <a:pt x="189" y="284"/>
                      <a:pt x="189" y="284"/>
                      <a:pt x="189" y="284"/>
                    </a:cubicBezTo>
                    <a:cubicBezTo>
                      <a:pt x="189" y="284"/>
                      <a:pt x="189" y="284"/>
                      <a:pt x="189" y="284"/>
                    </a:cubicBezTo>
                    <a:cubicBezTo>
                      <a:pt x="189" y="284"/>
                      <a:pt x="189" y="284"/>
                      <a:pt x="189" y="284"/>
                    </a:cubicBezTo>
                    <a:cubicBezTo>
                      <a:pt x="187" y="284"/>
                      <a:pt x="187" y="284"/>
                      <a:pt x="187" y="284"/>
                    </a:cubicBezTo>
                    <a:cubicBezTo>
                      <a:pt x="188" y="286"/>
                      <a:pt x="188" y="286"/>
                      <a:pt x="188" y="286"/>
                    </a:cubicBezTo>
                    <a:cubicBezTo>
                      <a:pt x="186" y="287"/>
                      <a:pt x="186" y="287"/>
                      <a:pt x="186" y="287"/>
                    </a:cubicBezTo>
                    <a:cubicBezTo>
                      <a:pt x="186" y="288"/>
                      <a:pt x="186" y="288"/>
                      <a:pt x="186" y="288"/>
                    </a:cubicBezTo>
                    <a:cubicBezTo>
                      <a:pt x="186" y="289"/>
                      <a:pt x="186" y="289"/>
                      <a:pt x="186" y="289"/>
                    </a:cubicBezTo>
                    <a:cubicBezTo>
                      <a:pt x="185" y="289"/>
                      <a:pt x="185" y="289"/>
                      <a:pt x="185" y="289"/>
                    </a:cubicBezTo>
                    <a:cubicBezTo>
                      <a:pt x="184" y="291"/>
                      <a:pt x="184" y="291"/>
                      <a:pt x="184" y="291"/>
                    </a:cubicBezTo>
                    <a:cubicBezTo>
                      <a:pt x="185" y="292"/>
                      <a:pt x="185" y="292"/>
                      <a:pt x="185" y="292"/>
                    </a:cubicBezTo>
                    <a:cubicBezTo>
                      <a:pt x="183" y="292"/>
                      <a:pt x="183" y="292"/>
                      <a:pt x="183" y="292"/>
                    </a:cubicBezTo>
                    <a:cubicBezTo>
                      <a:pt x="183" y="293"/>
                      <a:pt x="183" y="293"/>
                      <a:pt x="183" y="293"/>
                    </a:cubicBezTo>
                    <a:cubicBezTo>
                      <a:pt x="182" y="293"/>
                      <a:pt x="182" y="293"/>
                      <a:pt x="182" y="293"/>
                    </a:cubicBezTo>
                    <a:cubicBezTo>
                      <a:pt x="182" y="293"/>
                      <a:pt x="182" y="293"/>
                      <a:pt x="182" y="293"/>
                    </a:cubicBezTo>
                    <a:cubicBezTo>
                      <a:pt x="181" y="292"/>
                      <a:pt x="181" y="292"/>
                      <a:pt x="181" y="292"/>
                    </a:cubicBezTo>
                    <a:cubicBezTo>
                      <a:pt x="179" y="292"/>
                      <a:pt x="179" y="292"/>
                      <a:pt x="179" y="292"/>
                    </a:cubicBezTo>
                    <a:cubicBezTo>
                      <a:pt x="180" y="291"/>
                      <a:pt x="180" y="291"/>
                      <a:pt x="180" y="291"/>
                    </a:cubicBezTo>
                    <a:cubicBezTo>
                      <a:pt x="178" y="289"/>
                      <a:pt x="178" y="289"/>
                      <a:pt x="178" y="289"/>
                    </a:cubicBezTo>
                    <a:cubicBezTo>
                      <a:pt x="174" y="293"/>
                      <a:pt x="174" y="293"/>
                      <a:pt x="174" y="293"/>
                    </a:cubicBezTo>
                    <a:cubicBezTo>
                      <a:pt x="177" y="293"/>
                      <a:pt x="177" y="293"/>
                      <a:pt x="177" y="293"/>
                    </a:cubicBezTo>
                    <a:cubicBezTo>
                      <a:pt x="176" y="295"/>
                      <a:pt x="176" y="295"/>
                      <a:pt x="176" y="295"/>
                    </a:cubicBezTo>
                    <a:cubicBezTo>
                      <a:pt x="175" y="296"/>
                      <a:pt x="175" y="296"/>
                      <a:pt x="175" y="296"/>
                    </a:cubicBezTo>
                    <a:cubicBezTo>
                      <a:pt x="174" y="298"/>
                      <a:pt x="174" y="298"/>
                      <a:pt x="174" y="298"/>
                    </a:cubicBezTo>
                    <a:cubicBezTo>
                      <a:pt x="174" y="298"/>
                      <a:pt x="174" y="298"/>
                      <a:pt x="174" y="298"/>
                    </a:cubicBezTo>
                    <a:cubicBezTo>
                      <a:pt x="174" y="298"/>
                      <a:pt x="174" y="298"/>
                      <a:pt x="174" y="298"/>
                    </a:cubicBezTo>
                    <a:cubicBezTo>
                      <a:pt x="174" y="300"/>
                      <a:pt x="174" y="300"/>
                      <a:pt x="174" y="300"/>
                    </a:cubicBezTo>
                    <a:cubicBezTo>
                      <a:pt x="174" y="300"/>
                      <a:pt x="174" y="300"/>
                      <a:pt x="174" y="300"/>
                    </a:cubicBezTo>
                    <a:cubicBezTo>
                      <a:pt x="173" y="301"/>
                      <a:pt x="173" y="301"/>
                      <a:pt x="173" y="301"/>
                    </a:cubicBezTo>
                    <a:cubicBezTo>
                      <a:pt x="172" y="300"/>
                      <a:pt x="172" y="300"/>
                      <a:pt x="172" y="300"/>
                    </a:cubicBezTo>
                    <a:cubicBezTo>
                      <a:pt x="170" y="300"/>
                      <a:pt x="170" y="300"/>
                      <a:pt x="170" y="300"/>
                    </a:cubicBezTo>
                    <a:cubicBezTo>
                      <a:pt x="169" y="299"/>
                      <a:pt x="169" y="299"/>
                      <a:pt x="169" y="299"/>
                    </a:cubicBezTo>
                    <a:cubicBezTo>
                      <a:pt x="168" y="300"/>
                      <a:pt x="168" y="300"/>
                      <a:pt x="168" y="300"/>
                    </a:cubicBezTo>
                    <a:cubicBezTo>
                      <a:pt x="168" y="301"/>
                      <a:pt x="168" y="301"/>
                      <a:pt x="168" y="301"/>
                    </a:cubicBezTo>
                    <a:cubicBezTo>
                      <a:pt x="167" y="302"/>
                      <a:pt x="167" y="302"/>
                      <a:pt x="167" y="302"/>
                    </a:cubicBezTo>
                    <a:cubicBezTo>
                      <a:pt x="169" y="304"/>
                      <a:pt x="169" y="304"/>
                      <a:pt x="169" y="304"/>
                    </a:cubicBezTo>
                    <a:cubicBezTo>
                      <a:pt x="170" y="304"/>
                      <a:pt x="170" y="304"/>
                      <a:pt x="170" y="304"/>
                    </a:cubicBezTo>
                    <a:cubicBezTo>
                      <a:pt x="170" y="304"/>
                      <a:pt x="170" y="304"/>
                      <a:pt x="170" y="304"/>
                    </a:cubicBezTo>
                    <a:cubicBezTo>
                      <a:pt x="171" y="305"/>
                      <a:pt x="171" y="305"/>
                      <a:pt x="171" y="305"/>
                    </a:cubicBezTo>
                    <a:cubicBezTo>
                      <a:pt x="171" y="306"/>
                      <a:pt x="171" y="306"/>
                      <a:pt x="171" y="306"/>
                    </a:cubicBezTo>
                    <a:cubicBezTo>
                      <a:pt x="170" y="305"/>
                      <a:pt x="170" y="305"/>
                      <a:pt x="170" y="305"/>
                    </a:cubicBezTo>
                    <a:cubicBezTo>
                      <a:pt x="168" y="304"/>
                      <a:pt x="168" y="304"/>
                      <a:pt x="168" y="304"/>
                    </a:cubicBezTo>
                    <a:cubicBezTo>
                      <a:pt x="167" y="304"/>
                      <a:pt x="167" y="304"/>
                      <a:pt x="167" y="304"/>
                    </a:cubicBezTo>
                    <a:cubicBezTo>
                      <a:pt x="167" y="304"/>
                      <a:pt x="167" y="304"/>
                      <a:pt x="167" y="304"/>
                    </a:cubicBezTo>
                    <a:cubicBezTo>
                      <a:pt x="166" y="303"/>
                      <a:pt x="166" y="303"/>
                      <a:pt x="166" y="303"/>
                    </a:cubicBezTo>
                    <a:cubicBezTo>
                      <a:pt x="165" y="304"/>
                      <a:pt x="165" y="304"/>
                      <a:pt x="165" y="304"/>
                    </a:cubicBezTo>
                    <a:cubicBezTo>
                      <a:pt x="164" y="303"/>
                      <a:pt x="164" y="303"/>
                      <a:pt x="164" y="303"/>
                    </a:cubicBezTo>
                    <a:cubicBezTo>
                      <a:pt x="162" y="305"/>
                      <a:pt x="162" y="305"/>
                      <a:pt x="162" y="305"/>
                    </a:cubicBezTo>
                    <a:cubicBezTo>
                      <a:pt x="163" y="306"/>
                      <a:pt x="163" y="306"/>
                      <a:pt x="163" y="306"/>
                    </a:cubicBezTo>
                    <a:cubicBezTo>
                      <a:pt x="166" y="306"/>
                      <a:pt x="166" y="306"/>
                      <a:pt x="166" y="306"/>
                    </a:cubicBezTo>
                    <a:cubicBezTo>
                      <a:pt x="166" y="307"/>
                      <a:pt x="166" y="307"/>
                      <a:pt x="166" y="307"/>
                    </a:cubicBezTo>
                    <a:cubicBezTo>
                      <a:pt x="164" y="307"/>
                      <a:pt x="164" y="307"/>
                      <a:pt x="164" y="307"/>
                    </a:cubicBezTo>
                    <a:cubicBezTo>
                      <a:pt x="165" y="308"/>
                      <a:pt x="165" y="308"/>
                      <a:pt x="165" y="308"/>
                    </a:cubicBezTo>
                    <a:cubicBezTo>
                      <a:pt x="164" y="307"/>
                      <a:pt x="164" y="307"/>
                      <a:pt x="164" y="307"/>
                    </a:cubicBezTo>
                    <a:cubicBezTo>
                      <a:pt x="163" y="308"/>
                      <a:pt x="163" y="308"/>
                      <a:pt x="163" y="308"/>
                    </a:cubicBezTo>
                    <a:cubicBezTo>
                      <a:pt x="163" y="306"/>
                      <a:pt x="163" y="306"/>
                      <a:pt x="163" y="306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61" y="308"/>
                      <a:pt x="161" y="308"/>
                      <a:pt x="161" y="308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57" y="308"/>
                      <a:pt x="157" y="308"/>
                      <a:pt x="157" y="308"/>
                    </a:cubicBezTo>
                    <a:cubicBezTo>
                      <a:pt x="156" y="309"/>
                      <a:pt x="156" y="309"/>
                      <a:pt x="156" y="309"/>
                    </a:cubicBezTo>
                    <a:cubicBezTo>
                      <a:pt x="156" y="310"/>
                      <a:pt x="156" y="310"/>
                      <a:pt x="156" y="310"/>
                    </a:cubicBezTo>
                    <a:cubicBezTo>
                      <a:pt x="154" y="309"/>
                      <a:pt x="154" y="309"/>
                      <a:pt x="154" y="309"/>
                    </a:cubicBezTo>
                    <a:cubicBezTo>
                      <a:pt x="156" y="313"/>
                      <a:pt x="156" y="313"/>
                      <a:pt x="156" y="313"/>
                    </a:cubicBezTo>
                    <a:cubicBezTo>
                      <a:pt x="154" y="312"/>
                      <a:pt x="154" y="312"/>
                      <a:pt x="154" y="312"/>
                    </a:cubicBezTo>
                    <a:cubicBezTo>
                      <a:pt x="155" y="315"/>
                      <a:pt x="155" y="315"/>
                      <a:pt x="155" y="315"/>
                    </a:cubicBezTo>
                    <a:cubicBezTo>
                      <a:pt x="156" y="315"/>
                      <a:pt x="156" y="315"/>
                      <a:pt x="156" y="315"/>
                    </a:cubicBezTo>
                    <a:cubicBezTo>
                      <a:pt x="155" y="316"/>
                      <a:pt x="155" y="316"/>
                      <a:pt x="155" y="316"/>
                    </a:cubicBezTo>
                    <a:cubicBezTo>
                      <a:pt x="157" y="317"/>
                      <a:pt x="157" y="317"/>
                      <a:pt x="157" y="317"/>
                    </a:cubicBezTo>
                    <a:cubicBezTo>
                      <a:pt x="157" y="317"/>
                      <a:pt x="157" y="317"/>
                      <a:pt x="157" y="317"/>
                    </a:cubicBezTo>
                    <a:cubicBezTo>
                      <a:pt x="156" y="317"/>
                      <a:pt x="156" y="317"/>
                      <a:pt x="156" y="317"/>
                    </a:cubicBezTo>
                    <a:cubicBezTo>
                      <a:pt x="156" y="319"/>
                      <a:pt x="156" y="319"/>
                      <a:pt x="156" y="319"/>
                    </a:cubicBezTo>
                    <a:cubicBezTo>
                      <a:pt x="157" y="319"/>
                      <a:pt x="157" y="319"/>
                      <a:pt x="157" y="319"/>
                    </a:cubicBezTo>
                    <a:cubicBezTo>
                      <a:pt x="156" y="319"/>
                      <a:pt x="156" y="319"/>
                      <a:pt x="156" y="319"/>
                    </a:cubicBezTo>
                    <a:cubicBezTo>
                      <a:pt x="156" y="321"/>
                      <a:pt x="156" y="321"/>
                      <a:pt x="156" y="321"/>
                    </a:cubicBezTo>
                    <a:cubicBezTo>
                      <a:pt x="157" y="321"/>
                      <a:pt x="157" y="321"/>
                      <a:pt x="157" y="321"/>
                    </a:cubicBezTo>
                    <a:cubicBezTo>
                      <a:pt x="158" y="322"/>
                      <a:pt x="158" y="322"/>
                      <a:pt x="158" y="322"/>
                    </a:cubicBezTo>
                    <a:cubicBezTo>
                      <a:pt x="157" y="322"/>
                      <a:pt x="157" y="322"/>
                      <a:pt x="157" y="322"/>
                    </a:cubicBezTo>
                    <a:cubicBezTo>
                      <a:pt x="156" y="322"/>
                      <a:pt x="156" y="322"/>
                      <a:pt x="156" y="322"/>
                    </a:cubicBezTo>
                    <a:cubicBezTo>
                      <a:pt x="156" y="322"/>
                      <a:pt x="156" y="322"/>
                      <a:pt x="156" y="322"/>
                    </a:cubicBezTo>
                    <a:cubicBezTo>
                      <a:pt x="153" y="324"/>
                      <a:pt x="153" y="324"/>
                      <a:pt x="153" y="324"/>
                    </a:cubicBezTo>
                    <a:cubicBezTo>
                      <a:pt x="155" y="325"/>
                      <a:pt x="155" y="325"/>
                      <a:pt x="155" y="325"/>
                    </a:cubicBezTo>
                    <a:cubicBezTo>
                      <a:pt x="156" y="325"/>
                      <a:pt x="156" y="325"/>
                      <a:pt x="156" y="325"/>
                    </a:cubicBezTo>
                    <a:cubicBezTo>
                      <a:pt x="156" y="325"/>
                      <a:pt x="156" y="325"/>
                      <a:pt x="156" y="325"/>
                    </a:cubicBezTo>
                    <a:cubicBezTo>
                      <a:pt x="156" y="325"/>
                      <a:pt x="156" y="325"/>
                      <a:pt x="156" y="325"/>
                    </a:cubicBezTo>
                    <a:cubicBezTo>
                      <a:pt x="154" y="327"/>
                      <a:pt x="154" y="327"/>
                      <a:pt x="154" y="327"/>
                    </a:cubicBezTo>
                    <a:cubicBezTo>
                      <a:pt x="156" y="328"/>
                      <a:pt x="156" y="328"/>
                      <a:pt x="156" y="328"/>
                    </a:cubicBezTo>
                    <a:cubicBezTo>
                      <a:pt x="155" y="328"/>
                      <a:pt x="155" y="328"/>
                      <a:pt x="155" y="328"/>
                    </a:cubicBezTo>
                    <a:cubicBezTo>
                      <a:pt x="156" y="330"/>
                      <a:pt x="156" y="330"/>
                      <a:pt x="156" y="330"/>
                    </a:cubicBezTo>
                    <a:cubicBezTo>
                      <a:pt x="155" y="330"/>
                      <a:pt x="155" y="330"/>
                      <a:pt x="155" y="330"/>
                    </a:cubicBezTo>
                    <a:cubicBezTo>
                      <a:pt x="157" y="333"/>
                      <a:pt x="157" y="333"/>
                      <a:pt x="157" y="333"/>
                    </a:cubicBezTo>
                    <a:cubicBezTo>
                      <a:pt x="158" y="329"/>
                      <a:pt x="158" y="329"/>
                      <a:pt x="158" y="329"/>
                    </a:cubicBezTo>
                    <a:cubicBezTo>
                      <a:pt x="159" y="332"/>
                      <a:pt x="159" y="332"/>
                      <a:pt x="159" y="332"/>
                    </a:cubicBezTo>
                    <a:cubicBezTo>
                      <a:pt x="156" y="334"/>
                      <a:pt x="156" y="334"/>
                      <a:pt x="156" y="334"/>
                    </a:cubicBezTo>
                    <a:cubicBezTo>
                      <a:pt x="159" y="335"/>
                      <a:pt x="159" y="335"/>
                      <a:pt x="159" y="335"/>
                    </a:cubicBezTo>
                    <a:cubicBezTo>
                      <a:pt x="159" y="335"/>
                      <a:pt x="159" y="335"/>
                      <a:pt x="159" y="335"/>
                    </a:cubicBezTo>
                    <a:cubicBezTo>
                      <a:pt x="158" y="335"/>
                      <a:pt x="158" y="335"/>
                      <a:pt x="158" y="335"/>
                    </a:cubicBezTo>
                    <a:cubicBezTo>
                      <a:pt x="158" y="336"/>
                      <a:pt x="157" y="336"/>
                      <a:pt x="157" y="336"/>
                    </a:cubicBezTo>
                    <a:cubicBezTo>
                      <a:pt x="157" y="336"/>
                      <a:pt x="157" y="336"/>
                      <a:pt x="157" y="336"/>
                    </a:cubicBezTo>
                    <a:cubicBezTo>
                      <a:pt x="159" y="339"/>
                      <a:pt x="159" y="339"/>
                      <a:pt x="159" y="339"/>
                    </a:cubicBezTo>
                    <a:cubicBezTo>
                      <a:pt x="157" y="340"/>
                      <a:pt x="157" y="340"/>
                      <a:pt x="157" y="340"/>
                    </a:cubicBezTo>
                    <a:cubicBezTo>
                      <a:pt x="158" y="342"/>
                      <a:pt x="158" y="342"/>
                      <a:pt x="158" y="342"/>
                    </a:cubicBezTo>
                    <a:cubicBezTo>
                      <a:pt x="161" y="344"/>
                      <a:pt x="161" y="344"/>
                      <a:pt x="161" y="344"/>
                    </a:cubicBezTo>
                    <a:cubicBezTo>
                      <a:pt x="160" y="346"/>
                      <a:pt x="160" y="346"/>
                      <a:pt x="160" y="346"/>
                    </a:cubicBezTo>
                    <a:cubicBezTo>
                      <a:pt x="160" y="346"/>
                      <a:pt x="160" y="346"/>
                      <a:pt x="160" y="346"/>
                    </a:cubicBezTo>
                    <a:cubicBezTo>
                      <a:pt x="160" y="348"/>
                      <a:pt x="160" y="348"/>
                      <a:pt x="160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cubicBezTo>
                      <a:pt x="161" y="352"/>
                      <a:pt x="161" y="352"/>
                      <a:pt x="161" y="352"/>
                    </a:cubicBezTo>
                    <a:cubicBezTo>
                      <a:pt x="163" y="352"/>
                      <a:pt x="163" y="352"/>
                      <a:pt x="163" y="352"/>
                    </a:cubicBezTo>
                    <a:cubicBezTo>
                      <a:pt x="165" y="354"/>
                      <a:pt x="165" y="354"/>
                      <a:pt x="165" y="354"/>
                    </a:cubicBezTo>
                    <a:cubicBezTo>
                      <a:pt x="167" y="355"/>
                      <a:pt x="167" y="355"/>
                      <a:pt x="167" y="355"/>
                    </a:cubicBezTo>
                    <a:cubicBezTo>
                      <a:pt x="167" y="355"/>
                      <a:pt x="167" y="355"/>
                      <a:pt x="167" y="355"/>
                    </a:cubicBezTo>
                    <a:cubicBezTo>
                      <a:pt x="166" y="356"/>
                      <a:pt x="166" y="356"/>
                      <a:pt x="166" y="356"/>
                    </a:cubicBezTo>
                    <a:cubicBezTo>
                      <a:pt x="168" y="358"/>
                      <a:pt x="168" y="358"/>
                      <a:pt x="168" y="358"/>
                    </a:cubicBezTo>
                    <a:cubicBezTo>
                      <a:pt x="170" y="357"/>
                      <a:pt x="170" y="357"/>
                      <a:pt x="170" y="357"/>
                    </a:cubicBezTo>
                    <a:cubicBezTo>
                      <a:pt x="170" y="356"/>
                      <a:pt x="170" y="356"/>
                      <a:pt x="170" y="356"/>
                    </a:cubicBezTo>
                    <a:cubicBezTo>
                      <a:pt x="172" y="359"/>
                      <a:pt x="172" y="359"/>
                      <a:pt x="172" y="359"/>
                    </a:cubicBezTo>
                    <a:cubicBezTo>
                      <a:pt x="173" y="358"/>
                      <a:pt x="173" y="358"/>
                      <a:pt x="173" y="358"/>
                    </a:cubicBezTo>
                    <a:cubicBezTo>
                      <a:pt x="173" y="358"/>
                      <a:pt x="173" y="358"/>
                      <a:pt x="173" y="358"/>
                    </a:cubicBezTo>
                    <a:cubicBezTo>
                      <a:pt x="175" y="357"/>
                      <a:pt x="175" y="357"/>
                      <a:pt x="175" y="357"/>
                    </a:cubicBezTo>
                    <a:cubicBezTo>
                      <a:pt x="177" y="356"/>
                      <a:pt x="177" y="356"/>
                      <a:pt x="177" y="356"/>
                    </a:cubicBezTo>
                    <a:cubicBezTo>
                      <a:pt x="177" y="356"/>
                      <a:pt x="177" y="356"/>
                      <a:pt x="177" y="356"/>
                    </a:cubicBezTo>
                    <a:cubicBezTo>
                      <a:pt x="177" y="355"/>
                      <a:pt x="177" y="355"/>
                      <a:pt x="177" y="355"/>
                    </a:cubicBezTo>
                    <a:cubicBezTo>
                      <a:pt x="178" y="356"/>
                      <a:pt x="178" y="356"/>
                      <a:pt x="178" y="356"/>
                    </a:cubicBezTo>
                    <a:cubicBezTo>
                      <a:pt x="179" y="356"/>
                      <a:pt x="179" y="356"/>
                      <a:pt x="179" y="356"/>
                    </a:cubicBezTo>
                    <a:cubicBezTo>
                      <a:pt x="182" y="353"/>
                      <a:pt x="182" y="353"/>
                      <a:pt x="182" y="353"/>
                    </a:cubicBezTo>
                    <a:cubicBezTo>
                      <a:pt x="182" y="353"/>
                      <a:pt x="182" y="353"/>
                      <a:pt x="182" y="353"/>
                    </a:cubicBezTo>
                    <a:cubicBezTo>
                      <a:pt x="182" y="353"/>
                      <a:pt x="182" y="353"/>
                      <a:pt x="182" y="353"/>
                    </a:cubicBezTo>
                    <a:cubicBezTo>
                      <a:pt x="185" y="351"/>
                      <a:pt x="185" y="351"/>
                      <a:pt x="185" y="351"/>
                    </a:cubicBezTo>
                    <a:cubicBezTo>
                      <a:pt x="184" y="350"/>
                      <a:pt x="184" y="350"/>
                      <a:pt x="184" y="350"/>
                    </a:cubicBezTo>
                    <a:cubicBezTo>
                      <a:pt x="184" y="350"/>
                      <a:pt x="184" y="350"/>
                      <a:pt x="184" y="350"/>
                    </a:cubicBezTo>
                    <a:cubicBezTo>
                      <a:pt x="185" y="350"/>
                      <a:pt x="185" y="350"/>
                      <a:pt x="185" y="350"/>
                    </a:cubicBezTo>
                    <a:cubicBezTo>
                      <a:pt x="185" y="349"/>
                      <a:pt x="185" y="349"/>
                      <a:pt x="185" y="349"/>
                    </a:cubicBezTo>
                    <a:cubicBezTo>
                      <a:pt x="186" y="348"/>
                      <a:pt x="186" y="348"/>
                      <a:pt x="186" y="348"/>
                    </a:cubicBezTo>
                    <a:cubicBezTo>
                      <a:pt x="187" y="348"/>
                      <a:pt x="187" y="348"/>
                      <a:pt x="187" y="348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90" y="347"/>
                      <a:pt x="190" y="347"/>
                      <a:pt x="190" y="347"/>
                    </a:cubicBezTo>
                    <a:cubicBezTo>
                      <a:pt x="190" y="347"/>
                      <a:pt x="190" y="347"/>
                      <a:pt x="190" y="347"/>
                    </a:cubicBezTo>
                    <a:cubicBezTo>
                      <a:pt x="191" y="347"/>
                      <a:pt x="191" y="347"/>
                      <a:pt x="191" y="347"/>
                    </a:cubicBezTo>
                    <a:cubicBezTo>
                      <a:pt x="191" y="347"/>
                      <a:pt x="191" y="347"/>
                      <a:pt x="191" y="347"/>
                    </a:cubicBezTo>
                    <a:cubicBezTo>
                      <a:pt x="191" y="347"/>
                      <a:pt x="191" y="347"/>
                      <a:pt x="191" y="347"/>
                    </a:cubicBezTo>
                    <a:cubicBezTo>
                      <a:pt x="193" y="345"/>
                      <a:pt x="193" y="345"/>
                      <a:pt x="193" y="345"/>
                    </a:cubicBezTo>
                    <a:cubicBezTo>
                      <a:pt x="194" y="343"/>
                      <a:pt x="194" y="343"/>
                      <a:pt x="194" y="343"/>
                    </a:cubicBezTo>
                    <a:cubicBezTo>
                      <a:pt x="193" y="341"/>
                      <a:pt x="193" y="341"/>
                      <a:pt x="193" y="341"/>
                    </a:cubicBezTo>
                    <a:cubicBezTo>
                      <a:pt x="192" y="340"/>
                      <a:pt x="192" y="340"/>
                      <a:pt x="192" y="340"/>
                    </a:cubicBezTo>
                    <a:cubicBezTo>
                      <a:pt x="192" y="340"/>
                      <a:pt x="192" y="340"/>
                      <a:pt x="192" y="340"/>
                    </a:cubicBezTo>
                    <a:cubicBezTo>
                      <a:pt x="192" y="340"/>
                      <a:pt x="192" y="340"/>
                      <a:pt x="192" y="340"/>
                    </a:cubicBezTo>
                    <a:cubicBezTo>
                      <a:pt x="192" y="340"/>
                      <a:pt x="192" y="340"/>
                      <a:pt x="192" y="340"/>
                    </a:cubicBezTo>
                    <a:cubicBezTo>
                      <a:pt x="193" y="339"/>
                      <a:pt x="193" y="339"/>
                      <a:pt x="193" y="339"/>
                    </a:cubicBezTo>
                    <a:cubicBezTo>
                      <a:pt x="193" y="339"/>
                      <a:pt x="193" y="339"/>
                      <a:pt x="193" y="339"/>
                    </a:cubicBezTo>
                    <a:cubicBezTo>
                      <a:pt x="193" y="339"/>
                      <a:pt x="193" y="339"/>
                      <a:pt x="193" y="339"/>
                    </a:cubicBezTo>
                    <a:cubicBezTo>
                      <a:pt x="193" y="341"/>
                      <a:pt x="193" y="341"/>
                      <a:pt x="193" y="341"/>
                    </a:cubicBezTo>
                    <a:cubicBezTo>
                      <a:pt x="194" y="342"/>
                      <a:pt x="194" y="342"/>
                      <a:pt x="194" y="342"/>
                    </a:cubicBezTo>
                    <a:cubicBezTo>
                      <a:pt x="194" y="343"/>
                      <a:pt x="194" y="343"/>
                      <a:pt x="194" y="343"/>
                    </a:cubicBezTo>
                    <a:cubicBezTo>
                      <a:pt x="196" y="345"/>
                      <a:pt x="196" y="345"/>
                      <a:pt x="196" y="345"/>
                    </a:cubicBezTo>
                    <a:cubicBezTo>
                      <a:pt x="198" y="345"/>
                      <a:pt x="198" y="345"/>
                      <a:pt x="198" y="345"/>
                    </a:cubicBezTo>
                    <a:cubicBezTo>
                      <a:pt x="198" y="345"/>
                      <a:pt x="198" y="345"/>
                      <a:pt x="198" y="345"/>
                    </a:cubicBezTo>
                    <a:cubicBezTo>
                      <a:pt x="198" y="345"/>
                      <a:pt x="198" y="345"/>
                      <a:pt x="198" y="345"/>
                    </a:cubicBezTo>
                    <a:cubicBezTo>
                      <a:pt x="197" y="346"/>
                      <a:pt x="197" y="346"/>
                      <a:pt x="197" y="346"/>
                    </a:cubicBezTo>
                    <a:cubicBezTo>
                      <a:pt x="197" y="349"/>
                      <a:pt x="197" y="349"/>
                      <a:pt x="197" y="349"/>
                    </a:cubicBezTo>
                    <a:cubicBezTo>
                      <a:pt x="197" y="350"/>
                      <a:pt x="197" y="350"/>
                      <a:pt x="197" y="350"/>
                    </a:cubicBezTo>
                    <a:cubicBezTo>
                      <a:pt x="198" y="353"/>
                      <a:pt x="198" y="353"/>
                      <a:pt x="198" y="353"/>
                    </a:cubicBezTo>
                    <a:cubicBezTo>
                      <a:pt x="199" y="353"/>
                      <a:pt x="199" y="353"/>
                      <a:pt x="199" y="353"/>
                    </a:cubicBezTo>
                    <a:cubicBezTo>
                      <a:pt x="199" y="354"/>
                      <a:pt x="199" y="354"/>
                      <a:pt x="199" y="354"/>
                    </a:cubicBezTo>
                    <a:cubicBezTo>
                      <a:pt x="199" y="355"/>
                      <a:pt x="199" y="355"/>
                      <a:pt x="199" y="355"/>
                    </a:cubicBezTo>
                    <a:cubicBezTo>
                      <a:pt x="199" y="355"/>
                      <a:pt x="199" y="355"/>
                      <a:pt x="199" y="355"/>
                    </a:cubicBezTo>
                    <a:cubicBezTo>
                      <a:pt x="198" y="357"/>
                      <a:pt x="198" y="357"/>
                      <a:pt x="198" y="357"/>
                    </a:cubicBezTo>
                    <a:cubicBezTo>
                      <a:pt x="200" y="357"/>
                      <a:pt x="200" y="357"/>
                      <a:pt x="200" y="357"/>
                    </a:cubicBezTo>
                    <a:cubicBezTo>
                      <a:pt x="200" y="358"/>
                      <a:pt x="200" y="358"/>
                      <a:pt x="200" y="358"/>
                    </a:cubicBezTo>
                    <a:cubicBezTo>
                      <a:pt x="200" y="359"/>
                      <a:pt x="200" y="359"/>
                      <a:pt x="200" y="359"/>
                    </a:cubicBezTo>
                    <a:cubicBezTo>
                      <a:pt x="199" y="360"/>
                      <a:pt x="199" y="360"/>
                      <a:pt x="199" y="360"/>
                    </a:cubicBezTo>
                    <a:cubicBezTo>
                      <a:pt x="201" y="362"/>
                      <a:pt x="201" y="362"/>
                      <a:pt x="201" y="362"/>
                    </a:cubicBezTo>
                    <a:cubicBezTo>
                      <a:pt x="202" y="362"/>
                      <a:pt x="202" y="362"/>
                      <a:pt x="202" y="362"/>
                    </a:cubicBezTo>
                    <a:cubicBezTo>
                      <a:pt x="202" y="364"/>
                      <a:pt x="202" y="364"/>
                      <a:pt x="202" y="364"/>
                    </a:cubicBezTo>
                    <a:cubicBezTo>
                      <a:pt x="203" y="364"/>
                      <a:pt x="203" y="364"/>
                      <a:pt x="203" y="364"/>
                    </a:cubicBezTo>
                    <a:cubicBezTo>
                      <a:pt x="204" y="367"/>
                      <a:pt x="204" y="367"/>
                      <a:pt x="204" y="367"/>
                    </a:cubicBezTo>
                    <a:cubicBezTo>
                      <a:pt x="205" y="369"/>
                      <a:pt x="205" y="369"/>
                      <a:pt x="205" y="369"/>
                    </a:cubicBezTo>
                    <a:cubicBezTo>
                      <a:pt x="206" y="370"/>
                      <a:pt x="206" y="370"/>
                      <a:pt x="206" y="370"/>
                    </a:cubicBezTo>
                    <a:cubicBezTo>
                      <a:pt x="206" y="371"/>
                      <a:pt x="206" y="371"/>
                      <a:pt x="206" y="371"/>
                    </a:cubicBezTo>
                    <a:cubicBezTo>
                      <a:pt x="208" y="373"/>
                      <a:pt x="208" y="373"/>
                      <a:pt x="208" y="373"/>
                    </a:cubicBezTo>
                    <a:cubicBezTo>
                      <a:pt x="210" y="372"/>
                      <a:pt x="210" y="372"/>
                      <a:pt x="210" y="372"/>
                    </a:cubicBezTo>
                    <a:cubicBezTo>
                      <a:pt x="210" y="373"/>
                      <a:pt x="210" y="373"/>
                      <a:pt x="210" y="373"/>
                    </a:cubicBezTo>
                    <a:cubicBezTo>
                      <a:pt x="209" y="374"/>
                      <a:pt x="209" y="374"/>
                      <a:pt x="209" y="374"/>
                    </a:cubicBezTo>
                    <a:cubicBezTo>
                      <a:pt x="207" y="375"/>
                      <a:pt x="207" y="375"/>
                      <a:pt x="207" y="375"/>
                    </a:cubicBezTo>
                    <a:cubicBezTo>
                      <a:pt x="206" y="376"/>
                      <a:pt x="206" y="376"/>
                      <a:pt x="206" y="376"/>
                    </a:cubicBezTo>
                    <a:cubicBezTo>
                      <a:pt x="208" y="377"/>
                      <a:pt x="208" y="377"/>
                      <a:pt x="208" y="377"/>
                    </a:cubicBezTo>
                    <a:cubicBezTo>
                      <a:pt x="208" y="378"/>
                      <a:pt x="208" y="378"/>
                      <a:pt x="208" y="378"/>
                    </a:cubicBezTo>
                    <a:cubicBezTo>
                      <a:pt x="209" y="379"/>
                      <a:pt x="209" y="379"/>
                      <a:pt x="209" y="379"/>
                    </a:cubicBezTo>
                    <a:cubicBezTo>
                      <a:pt x="210" y="382"/>
                      <a:pt x="210" y="382"/>
                      <a:pt x="210" y="382"/>
                    </a:cubicBezTo>
                    <a:cubicBezTo>
                      <a:pt x="209" y="383"/>
                      <a:pt x="209" y="383"/>
                      <a:pt x="209" y="383"/>
                    </a:cubicBezTo>
                    <a:cubicBezTo>
                      <a:pt x="208" y="379"/>
                      <a:pt x="208" y="379"/>
                      <a:pt x="208" y="379"/>
                    </a:cubicBezTo>
                    <a:cubicBezTo>
                      <a:pt x="208" y="379"/>
                      <a:pt x="208" y="379"/>
                      <a:pt x="208" y="379"/>
                    </a:cubicBezTo>
                    <a:cubicBezTo>
                      <a:pt x="208" y="378"/>
                      <a:pt x="208" y="378"/>
                      <a:pt x="208" y="378"/>
                    </a:cubicBezTo>
                    <a:cubicBezTo>
                      <a:pt x="207" y="377"/>
                      <a:pt x="207" y="377"/>
                      <a:pt x="207" y="377"/>
                    </a:cubicBezTo>
                    <a:cubicBezTo>
                      <a:pt x="205" y="377"/>
                      <a:pt x="205" y="377"/>
                      <a:pt x="205" y="377"/>
                    </a:cubicBezTo>
                    <a:cubicBezTo>
                      <a:pt x="203" y="377"/>
                      <a:pt x="203" y="377"/>
                      <a:pt x="203" y="377"/>
                    </a:cubicBezTo>
                    <a:cubicBezTo>
                      <a:pt x="202" y="379"/>
                      <a:pt x="202" y="379"/>
                      <a:pt x="202" y="379"/>
                    </a:cubicBezTo>
                    <a:cubicBezTo>
                      <a:pt x="202" y="380"/>
                      <a:pt x="202" y="380"/>
                      <a:pt x="202" y="380"/>
                    </a:cubicBezTo>
                    <a:cubicBezTo>
                      <a:pt x="203" y="381"/>
                      <a:pt x="203" y="381"/>
                      <a:pt x="203" y="381"/>
                    </a:cubicBezTo>
                    <a:cubicBezTo>
                      <a:pt x="203" y="381"/>
                      <a:pt x="203" y="381"/>
                      <a:pt x="203" y="381"/>
                    </a:cubicBezTo>
                    <a:cubicBezTo>
                      <a:pt x="202" y="380"/>
                      <a:pt x="202" y="380"/>
                      <a:pt x="202" y="380"/>
                    </a:cubicBezTo>
                    <a:cubicBezTo>
                      <a:pt x="202" y="380"/>
                      <a:pt x="202" y="380"/>
                      <a:pt x="202" y="380"/>
                    </a:cubicBezTo>
                    <a:cubicBezTo>
                      <a:pt x="201" y="378"/>
                      <a:pt x="201" y="378"/>
                      <a:pt x="201" y="378"/>
                    </a:cubicBezTo>
                    <a:cubicBezTo>
                      <a:pt x="200" y="379"/>
                      <a:pt x="200" y="379"/>
                      <a:pt x="200" y="379"/>
                    </a:cubicBezTo>
                    <a:cubicBezTo>
                      <a:pt x="199" y="380"/>
                      <a:pt x="199" y="380"/>
                      <a:pt x="199" y="380"/>
                    </a:cubicBezTo>
                    <a:cubicBezTo>
                      <a:pt x="198" y="381"/>
                      <a:pt x="198" y="381"/>
                      <a:pt x="198" y="381"/>
                    </a:cubicBezTo>
                    <a:cubicBezTo>
                      <a:pt x="198" y="382"/>
                      <a:pt x="198" y="382"/>
                      <a:pt x="198" y="382"/>
                    </a:cubicBezTo>
                    <a:cubicBezTo>
                      <a:pt x="199" y="383"/>
                      <a:pt x="199" y="383"/>
                      <a:pt x="199" y="383"/>
                    </a:cubicBezTo>
                    <a:cubicBezTo>
                      <a:pt x="199" y="385"/>
                      <a:pt x="199" y="385"/>
                      <a:pt x="199" y="385"/>
                    </a:cubicBezTo>
                    <a:cubicBezTo>
                      <a:pt x="200" y="386"/>
                      <a:pt x="200" y="386"/>
                      <a:pt x="200" y="386"/>
                    </a:cubicBezTo>
                    <a:cubicBezTo>
                      <a:pt x="201" y="386"/>
                      <a:pt x="201" y="386"/>
                      <a:pt x="201" y="386"/>
                    </a:cubicBezTo>
                    <a:cubicBezTo>
                      <a:pt x="202" y="386"/>
                      <a:pt x="202" y="386"/>
                      <a:pt x="202" y="386"/>
                    </a:cubicBezTo>
                    <a:cubicBezTo>
                      <a:pt x="202" y="386"/>
                      <a:pt x="202" y="386"/>
                      <a:pt x="202" y="386"/>
                    </a:cubicBezTo>
                    <a:cubicBezTo>
                      <a:pt x="202" y="387"/>
                      <a:pt x="202" y="387"/>
                      <a:pt x="202" y="387"/>
                    </a:cubicBezTo>
                    <a:cubicBezTo>
                      <a:pt x="202" y="388"/>
                      <a:pt x="202" y="388"/>
                      <a:pt x="202" y="388"/>
                    </a:cubicBezTo>
                    <a:cubicBezTo>
                      <a:pt x="202" y="389"/>
                      <a:pt x="202" y="389"/>
                      <a:pt x="202" y="389"/>
                    </a:cubicBezTo>
                    <a:cubicBezTo>
                      <a:pt x="202" y="389"/>
                      <a:pt x="202" y="389"/>
                      <a:pt x="202" y="389"/>
                    </a:cubicBezTo>
                    <a:cubicBezTo>
                      <a:pt x="201" y="389"/>
                      <a:pt x="201" y="389"/>
                      <a:pt x="201" y="389"/>
                    </a:cubicBezTo>
                    <a:cubicBezTo>
                      <a:pt x="200" y="388"/>
                      <a:pt x="200" y="388"/>
                      <a:pt x="200" y="388"/>
                    </a:cubicBezTo>
                    <a:cubicBezTo>
                      <a:pt x="198" y="388"/>
                      <a:pt x="198" y="388"/>
                      <a:pt x="198" y="388"/>
                    </a:cubicBezTo>
                    <a:cubicBezTo>
                      <a:pt x="198" y="389"/>
                      <a:pt x="198" y="389"/>
                      <a:pt x="198" y="389"/>
                    </a:cubicBezTo>
                    <a:cubicBezTo>
                      <a:pt x="198" y="387"/>
                      <a:pt x="198" y="387"/>
                      <a:pt x="198" y="387"/>
                    </a:cubicBezTo>
                    <a:cubicBezTo>
                      <a:pt x="198" y="387"/>
                      <a:pt x="198" y="387"/>
                      <a:pt x="198" y="387"/>
                    </a:cubicBezTo>
                    <a:cubicBezTo>
                      <a:pt x="198" y="387"/>
                      <a:pt x="197" y="386"/>
                      <a:pt x="197" y="386"/>
                    </a:cubicBezTo>
                    <a:cubicBezTo>
                      <a:pt x="197" y="384"/>
                      <a:pt x="197" y="384"/>
                      <a:pt x="197" y="384"/>
                    </a:cubicBezTo>
                    <a:cubicBezTo>
                      <a:pt x="196" y="385"/>
                      <a:pt x="196" y="385"/>
                      <a:pt x="196" y="385"/>
                    </a:cubicBezTo>
                    <a:cubicBezTo>
                      <a:pt x="196" y="385"/>
                      <a:pt x="196" y="385"/>
                      <a:pt x="196" y="385"/>
                    </a:cubicBezTo>
                    <a:cubicBezTo>
                      <a:pt x="195" y="382"/>
                      <a:pt x="195" y="382"/>
                      <a:pt x="195" y="382"/>
                    </a:cubicBezTo>
                    <a:cubicBezTo>
                      <a:pt x="194" y="382"/>
                      <a:pt x="194" y="382"/>
                      <a:pt x="194" y="382"/>
                    </a:cubicBezTo>
                    <a:cubicBezTo>
                      <a:pt x="192" y="382"/>
                      <a:pt x="192" y="382"/>
                      <a:pt x="192" y="382"/>
                    </a:cubicBezTo>
                    <a:cubicBezTo>
                      <a:pt x="192" y="382"/>
                      <a:pt x="192" y="382"/>
                      <a:pt x="192" y="382"/>
                    </a:cubicBezTo>
                    <a:cubicBezTo>
                      <a:pt x="191" y="381"/>
                      <a:pt x="191" y="381"/>
                      <a:pt x="191" y="381"/>
                    </a:cubicBezTo>
                    <a:cubicBezTo>
                      <a:pt x="191" y="381"/>
                      <a:pt x="191" y="381"/>
                      <a:pt x="191" y="381"/>
                    </a:cubicBezTo>
                    <a:cubicBezTo>
                      <a:pt x="192" y="381"/>
                      <a:pt x="192" y="381"/>
                      <a:pt x="192" y="381"/>
                    </a:cubicBezTo>
                    <a:cubicBezTo>
                      <a:pt x="194" y="380"/>
                      <a:pt x="194" y="380"/>
                      <a:pt x="194" y="380"/>
                    </a:cubicBezTo>
                    <a:cubicBezTo>
                      <a:pt x="194" y="378"/>
                      <a:pt x="194" y="378"/>
                      <a:pt x="194" y="378"/>
                    </a:cubicBezTo>
                    <a:cubicBezTo>
                      <a:pt x="193" y="377"/>
                      <a:pt x="193" y="377"/>
                      <a:pt x="193" y="377"/>
                    </a:cubicBezTo>
                    <a:cubicBezTo>
                      <a:pt x="194" y="376"/>
                      <a:pt x="194" y="376"/>
                      <a:pt x="194" y="376"/>
                    </a:cubicBezTo>
                    <a:cubicBezTo>
                      <a:pt x="194" y="376"/>
                      <a:pt x="194" y="376"/>
                      <a:pt x="194" y="376"/>
                    </a:cubicBezTo>
                    <a:cubicBezTo>
                      <a:pt x="194" y="380"/>
                      <a:pt x="194" y="380"/>
                      <a:pt x="194" y="380"/>
                    </a:cubicBezTo>
                    <a:cubicBezTo>
                      <a:pt x="193" y="382"/>
                      <a:pt x="193" y="382"/>
                      <a:pt x="193" y="382"/>
                    </a:cubicBezTo>
                    <a:cubicBezTo>
                      <a:pt x="196" y="381"/>
                      <a:pt x="196" y="381"/>
                      <a:pt x="196" y="381"/>
                    </a:cubicBezTo>
                    <a:cubicBezTo>
                      <a:pt x="196" y="380"/>
                      <a:pt x="196" y="380"/>
                      <a:pt x="196" y="380"/>
                    </a:cubicBezTo>
                    <a:cubicBezTo>
                      <a:pt x="195" y="377"/>
                      <a:pt x="195" y="377"/>
                      <a:pt x="195" y="377"/>
                    </a:cubicBezTo>
                    <a:cubicBezTo>
                      <a:pt x="195" y="377"/>
                      <a:pt x="195" y="377"/>
                      <a:pt x="195" y="377"/>
                    </a:cubicBezTo>
                    <a:cubicBezTo>
                      <a:pt x="196" y="377"/>
                      <a:pt x="196" y="377"/>
                      <a:pt x="196" y="377"/>
                    </a:cubicBezTo>
                    <a:cubicBezTo>
                      <a:pt x="197" y="377"/>
                      <a:pt x="197" y="377"/>
                      <a:pt x="197" y="377"/>
                    </a:cubicBezTo>
                    <a:cubicBezTo>
                      <a:pt x="198" y="376"/>
                      <a:pt x="198" y="376"/>
                      <a:pt x="198" y="376"/>
                    </a:cubicBezTo>
                    <a:cubicBezTo>
                      <a:pt x="198" y="374"/>
                      <a:pt x="198" y="374"/>
                      <a:pt x="198" y="374"/>
                    </a:cubicBezTo>
                    <a:cubicBezTo>
                      <a:pt x="196" y="372"/>
                      <a:pt x="196" y="372"/>
                      <a:pt x="196" y="372"/>
                    </a:cubicBezTo>
                    <a:cubicBezTo>
                      <a:pt x="195" y="373"/>
                      <a:pt x="195" y="373"/>
                      <a:pt x="195" y="373"/>
                    </a:cubicBezTo>
                    <a:cubicBezTo>
                      <a:pt x="194" y="373"/>
                      <a:pt x="194" y="373"/>
                      <a:pt x="194" y="373"/>
                    </a:cubicBezTo>
                    <a:cubicBezTo>
                      <a:pt x="193" y="372"/>
                      <a:pt x="193" y="372"/>
                      <a:pt x="193" y="372"/>
                    </a:cubicBezTo>
                    <a:cubicBezTo>
                      <a:pt x="193" y="371"/>
                      <a:pt x="193" y="371"/>
                      <a:pt x="193" y="371"/>
                    </a:cubicBezTo>
                    <a:cubicBezTo>
                      <a:pt x="192" y="371"/>
                      <a:pt x="192" y="371"/>
                      <a:pt x="192" y="371"/>
                    </a:cubicBezTo>
                    <a:cubicBezTo>
                      <a:pt x="193" y="371"/>
                      <a:pt x="193" y="371"/>
                      <a:pt x="193" y="371"/>
                    </a:cubicBezTo>
                    <a:cubicBezTo>
                      <a:pt x="193" y="369"/>
                      <a:pt x="193" y="369"/>
                      <a:pt x="193" y="369"/>
                    </a:cubicBezTo>
                    <a:cubicBezTo>
                      <a:pt x="192" y="369"/>
                      <a:pt x="192" y="369"/>
                      <a:pt x="192" y="369"/>
                    </a:cubicBezTo>
                    <a:cubicBezTo>
                      <a:pt x="193" y="368"/>
                      <a:pt x="193" y="368"/>
                      <a:pt x="193" y="368"/>
                    </a:cubicBezTo>
                    <a:cubicBezTo>
                      <a:pt x="194" y="366"/>
                      <a:pt x="194" y="366"/>
                      <a:pt x="194" y="366"/>
                    </a:cubicBezTo>
                    <a:cubicBezTo>
                      <a:pt x="194" y="364"/>
                      <a:pt x="194" y="364"/>
                      <a:pt x="194" y="364"/>
                    </a:cubicBezTo>
                    <a:cubicBezTo>
                      <a:pt x="194" y="363"/>
                      <a:pt x="194" y="363"/>
                      <a:pt x="194" y="363"/>
                    </a:cubicBezTo>
                    <a:cubicBezTo>
                      <a:pt x="194" y="362"/>
                      <a:pt x="194" y="362"/>
                      <a:pt x="194" y="362"/>
                    </a:cubicBezTo>
                    <a:cubicBezTo>
                      <a:pt x="195" y="360"/>
                      <a:pt x="195" y="360"/>
                      <a:pt x="195" y="360"/>
                    </a:cubicBezTo>
                    <a:cubicBezTo>
                      <a:pt x="195" y="358"/>
                      <a:pt x="195" y="358"/>
                      <a:pt x="195" y="358"/>
                    </a:cubicBezTo>
                    <a:cubicBezTo>
                      <a:pt x="192" y="361"/>
                      <a:pt x="192" y="361"/>
                      <a:pt x="192" y="361"/>
                    </a:cubicBezTo>
                    <a:cubicBezTo>
                      <a:pt x="190" y="362"/>
                      <a:pt x="190" y="362"/>
                      <a:pt x="190" y="362"/>
                    </a:cubicBezTo>
                    <a:cubicBezTo>
                      <a:pt x="189" y="362"/>
                      <a:pt x="189" y="362"/>
                      <a:pt x="189" y="362"/>
                    </a:cubicBezTo>
                    <a:cubicBezTo>
                      <a:pt x="188" y="363"/>
                      <a:pt x="188" y="363"/>
                      <a:pt x="188" y="363"/>
                    </a:cubicBezTo>
                    <a:cubicBezTo>
                      <a:pt x="187" y="365"/>
                      <a:pt x="187" y="365"/>
                      <a:pt x="187" y="365"/>
                    </a:cubicBezTo>
                    <a:cubicBezTo>
                      <a:pt x="186" y="366"/>
                      <a:pt x="186" y="366"/>
                      <a:pt x="186" y="366"/>
                    </a:cubicBezTo>
                    <a:cubicBezTo>
                      <a:pt x="184" y="366"/>
                      <a:pt x="184" y="366"/>
                      <a:pt x="184" y="366"/>
                    </a:cubicBezTo>
                    <a:cubicBezTo>
                      <a:pt x="183" y="367"/>
                      <a:pt x="183" y="367"/>
                      <a:pt x="183" y="367"/>
                    </a:cubicBezTo>
                    <a:cubicBezTo>
                      <a:pt x="182" y="367"/>
                      <a:pt x="182" y="367"/>
                      <a:pt x="182" y="367"/>
                    </a:cubicBezTo>
                    <a:cubicBezTo>
                      <a:pt x="180" y="367"/>
                      <a:pt x="180" y="367"/>
                      <a:pt x="180" y="367"/>
                    </a:cubicBezTo>
                    <a:cubicBezTo>
                      <a:pt x="180" y="369"/>
                      <a:pt x="180" y="369"/>
                      <a:pt x="180" y="369"/>
                    </a:cubicBezTo>
                    <a:cubicBezTo>
                      <a:pt x="178" y="370"/>
                      <a:pt x="178" y="370"/>
                      <a:pt x="178" y="370"/>
                    </a:cubicBezTo>
                    <a:cubicBezTo>
                      <a:pt x="180" y="371"/>
                      <a:pt x="180" y="371"/>
                      <a:pt x="180" y="371"/>
                    </a:cubicBezTo>
                    <a:cubicBezTo>
                      <a:pt x="181" y="371"/>
                      <a:pt x="181" y="371"/>
                      <a:pt x="181" y="371"/>
                    </a:cubicBezTo>
                    <a:cubicBezTo>
                      <a:pt x="182" y="372"/>
                      <a:pt x="182" y="372"/>
                      <a:pt x="182" y="372"/>
                    </a:cubicBezTo>
                    <a:cubicBezTo>
                      <a:pt x="181" y="372"/>
                      <a:pt x="181" y="372"/>
                      <a:pt x="181" y="372"/>
                    </a:cubicBezTo>
                    <a:cubicBezTo>
                      <a:pt x="180" y="372"/>
                      <a:pt x="180" y="372"/>
                      <a:pt x="180" y="372"/>
                    </a:cubicBezTo>
                    <a:cubicBezTo>
                      <a:pt x="178" y="374"/>
                      <a:pt x="178" y="374"/>
                      <a:pt x="178" y="374"/>
                    </a:cubicBezTo>
                    <a:cubicBezTo>
                      <a:pt x="179" y="375"/>
                      <a:pt x="179" y="375"/>
                      <a:pt x="179" y="375"/>
                    </a:cubicBezTo>
                    <a:cubicBezTo>
                      <a:pt x="178" y="375"/>
                      <a:pt x="178" y="375"/>
                      <a:pt x="178" y="375"/>
                    </a:cubicBezTo>
                    <a:cubicBezTo>
                      <a:pt x="178" y="378"/>
                      <a:pt x="178" y="378"/>
                      <a:pt x="178" y="378"/>
                    </a:cubicBezTo>
                    <a:cubicBezTo>
                      <a:pt x="179" y="378"/>
                      <a:pt x="179" y="378"/>
                      <a:pt x="179" y="378"/>
                    </a:cubicBezTo>
                    <a:cubicBezTo>
                      <a:pt x="179" y="380"/>
                      <a:pt x="179" y="380"/>
                      <a:pt x="179" y="380"/>
                    </a:cubicBezTo>
                    <a:cubicBezTo>
                      <a:pt x="180" y="380"/>
                      <a:pt x="180" y="380"/>
                      <a:pt x="180" y="380"/>
                    </a:cubicBezTo>
                    <a:cubicBezTo>
                      <a:pt x="178" y="381"/>
                      <a:pt x="178" y="381"/>
                      <a:pt x="178" y="381"/>
                    </a:cubicBezTo>
                    <a:cubicBezTo>
                      <a:pt x="177" y="383"/>
                      <a:pt x="177" y="383"/>
                      <a:pt x="177" y="383"/>
                    </a:cubicBezTo>
                    <a:cubicBezTo>
                      <a:pt x="179" y="385"/>
                      <a:pt x="179" y="385"/>
                      <a:pt x="179" y="385"/>
                    </a:cubicBezTo>
                    <a:cubicBezTo>
                      <a:pt x="180" y="384"/>
                      <a:pt x="180" y="384"/>
                      <a:pt x="180" y="384"/>
                    </a:cubicBezTo>
                    <a:cubicBezTo>
                      <a:pt x="181" y="385"/>
                      <a:pt x="181" y="385"/>
                      <a:pt x="181" y="385"/>
                    </a:cubicBezTo>
                    <a:cubicBezTo>
                      <a:pt x="181" y="387"/>
                      <a:pt x="181" y="387"/>
                      <a:pt x="181" y="387"/>
                    </a:cubicBezTo>
                    <a:cubicBezTo>
                      <a:pt x="181" y="387"/>
                      <a:pt x="181" y="387"/>
                      <a:pt x="181" y="387"/>
                    </a:cubicBezTo>
                    <a:cubicBezTo>
                      <a:pt x="181" y="388"/>
                      <a:pt x="181" y="388"/>
                      <a:pt x="181" y="388"/>
                    </a:cubicBezTo>
                    <a:cubicBezTo>
                      <a:pt x="181" y="388"/>
                      <a:pt x="181" y="388"/>
                      <a:pt x="181" y="388"/>
                    </a:cubicBezTo>
                    <a:cubicBezTo>
                      <a:pt x="181" y="389"/>
                      <a:pt x="181" y="389"/>
                      <a:pt x="181" y="389"/>
                    </a:cubicBezTo>
                    <a:cubicBezTo>
                      <a:pt x="181" y="389"/>
                      <a:pt x="181" y="389"/>
                      <a:pt x="181" y="389"/>
                    </a:cubicBezTo>
                    <a:cubicBezTo>
                      <a:pt x="181" y="390"/>
                      <a:pt x="181" y="390"/>
                      <a:pt x="181" y="390"/>
                    </a:cubicBezTo>
                    <a:cubicBezTo>
                      <a:pt x="182" y="391"/>
                      <a:pt x="182" y="391"/>
                      <a:pt x="182" y="391"/>
                    </a:cubicBezTo>
                    <a:cubicBezTo>
                      <a:pt x="183" y="391"/>
                      <a:pt x="183" y="391"/>
                      <a:pt x="183" y="391"/>
                    </a:cubicBezTo>
                    <a:cubicBezTo>
                      <a:pt x="183" y="392"/>
                      <a:pt x="183" y="392"/>
                      <a:pt x="183" y="392"/>
                    </a:cubicBezTo>
                    <a:cubicBezTo>
                      <a:pt x="184" y="393"/>
                      <a:pt x="184" y="393"/>
                      <a:pt x="184" y="393"/>
                    </a:cubicBezTo>
                    <a:cubicBezTo>
                      <a:pt x="184" y="393"/>
                      <a:pt x="184" y="393"/>
                      <a:pt x="184" y="393"/>
                    </a:cubicBezTo>
                    <a:cubicBezTo>
                      <a:pt x="182" y="393"/>
                      <a:pt x="182" y="393"/>
                      <a:pt x="182" y="393"/>
                    </a:cubicBezTo>
                    <a:cubicBezTo>
                      <a:pt x="182" y="396"/>
                      <a:pt x="182" y="396"/>
                      <a:pt x="182" y="396"/>
                    </a:cubicBezTo>
                    <a:cubicBezTo>
                      <a:pt x="183" y="395"/>
                      <a:pt x="183" y="395"/>
                      <a:pt x="183" y="395"/>
                    </a:cubicBezTo>
                    <a:cubicBezTo>
                      <a:pt x="183" y="396"/>
                      <a:pt x="183" y="396"/>
                      <a:pt x="183" y="396"/>
                    </a:cubicBezTo>
                    <a:cubicBezTo>
                      <a:pt x="184" y="397"/>
                      <a:pt x="184" y="397"/>
                      <a:pt x="184" y="397"/>
                    </a:cubicBezTo>
                    <a:cubicBezTo>
                      <a:pt x="183" y="398"/>
                      <a:pt x="183" y="398"/>
                      <a:pt x="183" y="398"/>
                    </a:cubicBezTo>
                    <a:cubicBezTo>
                      <a:pt x="183" y="399"/>
                      <a:pt x="183" y="399"/>
                      <a:pt x="183" y="399"/>
                    </a:cubicBezTo>
                    <a:cubicBezTo>
                      <a:pt x="184" y="399"/>
                      <a:pt x="184" y="399"/>
                      <a:pt x="184" y="399"/>
                    </a:cubicBezTo>
                    <a:cubicBezTo>
                      <a:pt x="182" y="400"/>
                      <a:pt x="182" y="400"/>
                      <a:pt x="182" y="400"/>
                    </a:cubicBezTo>
                    <a:cubicBezTo>
                      <a:pt x="181" y="402"/>
                      <a:pt x="181" y="402"/>
                      <a:pt x="181" y="402"/>
                    </a:cubicBezTo>
                    <a:cubicBezTo>
                      <a:pt x="181" y="402"/>
                      <a:pt x="181" y="402"/>
                      <a:pt x="181" y="402"/>
                    </a:cubicBezTo>
                    <a:cubicBezTo>
                      <a:pt x="180" y="401"/>
                      <a:pt x="180" y="401"/>
                      <a:pt x="180" y="401"/>
                    </a:cubicBezTo>
                    <a:cubicBezTo>
                      <a:pt x="179" y="402"/>
                      <a:pt x="179" y="402"/>
                      <a:pt x="179" y="402"/>
                    </a:cubicBezTo>
                    <a:cubicBezTo>
                      <a:pt x="179" y="403"/>
                      <a:pt x="179" y="403"/>
                      <a:pt x="179" y="403"/>
                    </a:cubicBezTo>
                    <a:cubicBezTo>
                      <a:pt x="179" y="404"/>
                      <a:pt x="179" y="404"/>
                      <a:pt x="179" y="404"/>
                    </a:cubicBezTo>
                    <a:cubicBezTo>
                      <a:pt x="179" y="404"/>
                      <a:pt x="179" y="404"/>
                      <a:pt x="179" y="404"/>
                    </a:cubicBezTo>
                    <a:cubicBezTo>
                      <a:pt x="179" y="402"/>
                      <a:pt x="179" y="402"/>
                      <a:pt x="179" y="402"/>
                    </a:cubicBezTo>
                    <a:cubicBezTo>
                      <a:pt x="177" y="400"/>
                      <a:pt x="177" y="400"/>
                      <a:pt x="177" y="400"/>
                    </a:cubicBezTo>
                    <a:cubicBezTo>
                      <a:pt x="176" y="401"/>
                      <a:pt x="176" y="401"/>
                      <a:pt x="176" y="401"/>
                    </a:cubicBezTo>
                    <a:cubicBezTo>
                      <a:pt x="172" y="402"/>
                      <a:pt x="172" y="402"/>
                      <a:pt x="172" y="402"/>
                    </a:cubicBezTo>
                    <a:cubicBezTo>
                      <a:pt x="171" y="404"/>
                      <a:pt x="171" y="404"/>
                      <a:pt x="171" y="404"/>
                    </a:cubicBezTo>
                    <a:cubicBezTo>
                      <a:pt x="172" y="404"/>
                      <a:pt x="172" y="404"/>
                      <a:pt x="172" y="404"/>
                    </a:cubicBezTo>
                    <a:cubicBezTo>
                      <a:pt x="170" y="404"/>
                      <a:pt x="170" y="404"/>
                      <a:pt x="170" y="404"/>
                    </a:cubicBezTo>
                    <a:cubicBezTo>
                      <a:pt x="168" y="404"/>
                      <a:pt x="168" y="404"/>
                      <a:pt x="168" y="404"/>
                    </a:cubicBezTo>
                    <a:cubicBezTo>
                      <a:pt x="166" y="405"/>
                      <a:pt x="166" y="405"/>
                      <a:pt x="166" y="405"/>
                    </a:cubicBezTo>
                    <a:cubicBezTo>
                      <a:pt x="165" y="404"/>
                      <a:pt x="165" y="404"/>
                      <a:pt x="165" y="404"/>
                    </a:cubicBezTo>
                    <a:cubicBezTo>
                      <a:pt x="164" y="405"/>
                      <a:pt x="164" y="405"/>
                      <a:pt x="164" y="405"/>
                    </a:cubicBezTo>
                    <a:cubicBezTo>
                      <a:pt x="162" y="405"/>
                      <a:pt x="162" y="405"/>
                      <a:pt x="162" y="405"/>
                    </a:cubicBezTo>
                    <a:cubicBezTo>
                      <a:pt x="161" y="407"/>
                      <a:pt x="161" y="407"/>
                      <a:pt x="161" y="407"/>
                    </a:cubicBezTo>
                    <a:cubicBezTo>
                      <a:pt x="158" y="408"/>
                      <a:pt x="158" y="408"/>
                      <a:pt x="158" y="408"/>
                    </a:cubicBezTo>
                    <a:cubicBezTo>
                      <a:pt x="158" y="408"/>
                      <a:pt x="158" y="408"/>
                      <a:pt x="158" y="408"/>
                    </a:cubicBezTo>
                    <a:cubicBezTo>
                      <a:pt x="156" y="409"/>
                      <a:pt x="156" y="409"/>
                      <a:pt x="156" y="409"/>
                    </a:cubicBezTo>
                    <a:cubicBezTo>
                      <a:pt x="155" y="411"/>
                      <a:pt x="155" y="411"/>
                      <a:pt x="155" y="411"/>
                    </a:cubicBezTo>
                    <a:cubicBezTo>
                      <a:pt x="154" y="412"/>
                      <a:pt x="154" y="412"/>
                      <a:pt x="154" y="412"/>
                    </a:cubicBezTo>
                    <a:cubicBezTo>
                      <a:pt x="154" y="414"/>
                      <a:pt x="154" y="414"/>
                      <a:pt x="154" y="414"/>
                    </a:cubicBezTo>
                    <a:cubicBezTo>
                      <a:pt x="154" y="415"/>
                      <a:pt x="154" y="415"/>
                      <a:pt x="154" y="415"/>
                    </a:cubicBezTo>
                    <a:cubicBezTo>
                      <a:pt x="154" y="416"/>
                      <a:pt x="154" y="416"/>
                      <a:pt x="154" y="416"/>
                    </a:cubicBezTo>
                    <a:cubicBezTo>
                      <a:pt x="153" y="417"/>
                      <a:pt x="153" y="417"/>
                      <a:pt x="153" y="417"/>
                    </a:cubicBezTo>
                    <a:cubicBezTo>
                      <a:pt x="152" y="418"/>
                      <a:pt x="152" y="418"/>
                      <a:pt x="152" y="418"/>
                    </a:cubicBezTo>
                    <a:cubicBezTo>
                      <a:pt x="152" y="420"/>
                      <a:pt x="152" y="420"/>
                      <a:pt x="152" y="420"/>
                    </a:cubicBezTo>
                    <a:cubicBezTo>
                      <a:pt x="152" y="420"/>
                      <a:pt x="152" y="420"/>
                      <a:pt x="152" y="420"/>
                    </a:cubicBezTo>
                    <a:cubicBezTo>
                      <a:pt x="150" y="420"/>
                      <a:pt x="150" y="420"/>
                      <a:pt x="150" y="420"/>
                    </a:cubicBezTo>
                    <a:cubicBezTo>
                      <a:pt x="151" y="421"/>
                      <a:pt x="151" y="421"/>
                      <a:pt x="151" y="421"/>
                    </a:cubicBezTo>
                    <a:cubicBezTo>
                      <a:pt x="148" y="422"/>
                      <a:pt x="148" y="422"/>
                      <a:pt x="148" y="422"/>
                    </a:cubicBezTo>
                    <a:cubicBezTo>
                      <a:pt x="149" y="422"/>
                      <a:pt x="149" y="422"/>
                      <a:pt x="149" y="422"/>
                    </a:cubicBezTo>
                    <a:cubicBezTo>
                      <a:pt x="148" y="422"/>
                      <a:pt x="148" y="422"/>
                      <a:pt x="148" y="422"/>
                    </a:cubicBezTo>
                    <a:cubicBezTo>
                      <a:pt x="149" y="423"/>
                      <a:pt x="149" y="423"/>
                      <a:pt x="149" y="423"/>
                    </a:cubicBezTo>
                    <a:cubicBezTo>
                      <a:pt x="148" y="423"/>
                      <a:pt x="148" y="423"/>
                      <a:pt x="148" y="423"/>
                    </a:cubicBezTo>
                    <a:cubicBezTo>
                      <a:pt x="148" y="423"/>
                      <a:pt x="148" y="423"/>
                      <a:pt x="148" y="423"/>
                    </a:cubicBezTo>
                    <a:cubicBezTo>
                      <a:pt x="148" y="423"/>
                      <a:pt x="148" y="423"/>
                      <a:pt x="148" y="423"/>
                    </a:cubicBezTo>
                    <a:cubicBezTo>
                      <a:pt x="148" y="424"/>
                      <a:pt x="148" y="424"/>
                      <a:pt x="148" y="424"/>
                    </a:cubicBezTo>
                    <a:cubicBezTo>
                      <a:pt x="148" y="424"/>
                      <a:pt x="148" y="424"/>
                      <a:pt x="148" y="424"/>
                    </a:cubicBezTo>
                    <a:cubicBezTo>
                      <a:pt x="148" y="424"/>
                      <a:pt x="148" y="424"/>
                      <a:pt x="148" y="424"/>
                    </a:cubicBezTo>
                    <a:cubicBezTo>
                      <a:pt x="146" y="425"/>
                      <a:pt x="146" y="425"/>
                      <a:pt x="146" y="425"/>
                    </a:cubicBezTo>
                    <a:cubicBezTo>
                      <a:pt x="145" y="426"/>
                      <a:pt x="145" y="426"/>
                      <a:pt x="145" y="426"/>
                    </a:cubicBezTo>
                    <a:cubicBezTo>
                      <a:pt x="145" y="426"/>
                      <a:pt x="145" y="426"/>
                      <a:pt x="145" y="426"/>
                    </a:cubicBezTo>
                    <a:cubicBezTo>
                      <a:pt x="145" y="427"/>
                      <a:pt x="145" y="427"/>
                      <a:pt x="145" y="427"/>
                    </a:cubicBezTo>
                    <a:cubicBezTo>
                      <a:pt x="143" y="428"/>
                      <a:pt x="143" y="428"/>
                      <a:pt x="143" y="428"/>
                    </a:cubicBezTo>
                    <a:cubicBezTo>
                      <a:pt x="142" y="427"/>
                      <a:pt x="142" y="427"/>
                      <a:pt x="142" y="427"/>
                    </a:cubicBezTo>
                    <a:cubicBezTo>
                      <a:pt x="140" y="429"/>
                      <a:pt x="140" y="429"/>
                      <a:pt x="140" y="429"/>
                    </a:cubicBezTo>
                    <a:cubicBezTo>
                      <a:pt x="139" y="430"/>
                      <a:pt x="139" y="430"/>
                      <a:pt x="139" y="430"/>
                    </a:cubicBezTo>
                    <a:cubicBezTo>
                      <a:pt x="139" y="432"/>
                      <a:pt x="139" y="432"/>
                      <a:pt x="139" y="432"/>
                    </a:cubicBezTo>
                    <a:cubicBezTo>
                      <a:pt x="139" y="435"/>
                      <a:pt x="139" y="435"/>
                      <a:pt x="139" y="435"/>
                    </a:cubicBezTo>
                    <a:cubicBezTo>
                      <a:pt x="137" y="437"/>
                      <a:pt x="137" y="437"/>
                      <a:pt x="137" y="437"/>
                    </a:cubicBezTo>
                    <a:cubicBezTo>
                      <a:pt x="137" y="437"/>
                      <a:pt x="137" y="437"/>
                      <a:pt x="137" y="437"/>
                    </a:cubicBezTo>
                    <a:cubicBezTo>
                      <a:pt x="135" y="438"/>
                      <a:pt x="135" y="438"/>
                      <a:pt x="135" y="438"/>
                    </a:cubicBezTo>
                    <a:cubicBezTo>
                      <a:pt x="134" y="438"/>
                      <a:pt x="134" y="438"/>
                      <a:pt x="134" y="438"/>
                    </a:cubicBezTo>
                    <a:cubicBezTo>
                      <a:pt x="132" y="437"/>
                      <a:pt x="132" y="437"/>
                      <a:pt x="132" y="437"/>
                    </a:cubicBezTo>
                    <a:cubicBezTo>
                      <a:pt x="129" y="439"/>
                      <a:pt x="129" y="439"/>
                      <a:pt x="129" y="439"/>
                    </a:cubicBezTo>
                    <a:cubicBezTo>
                      <a:pt x="128" y="441"/>
                      <a:pt x="128" y="441"/>
                      <a:pt x="128" y="441"/>
                    </a:cubicBezTo>
                    <a:cubicBezTo>
                      <a:pt x="129" y="442"/>
                      <a:pt x="129" y="442"/>
                      <a:pt x="129" y="442"/>
                    </a:cubicBezTo>
                    <a:cubicBezTo>
                      <a:pt x="129" y="442"/>
                      <a:pt x="129" y="442"/>
                      <a:pt x="129" y="442"/>
                    </a:cubicBezTo>
                    <a:cubicBezTo>
                      <a:pt x="129" y="443"/>
                      <a:pt x="129" y="443"/>
                      <a:pt x="129" y="443"/>
                    </a:cubicBezTo>
                    <a:cubicBezTo>
                      <a:pt x="127" y="443"/>
                      <a:pt x="127" y="443"/>
                      <a:pt x="127" y="443"/>
                    </a:cubicBezTo>
                    <a:cubicBezTo>
                      <a:pt x="124" y="443"/>
                      <a:pt x="124" y="443"/>
                      <a:pt x="124" y="443"/>
                    </a:cubicBezTo>
                    <a:cubicBezTo>
                      <a:pt x="122" y="442"/>
                      <a:pt x="122" y="442"/>
                      <a:pt x="122" y="442"/>
                    </a:cubicBezTo>
                    <a:cubicBezTo>
                      <a:pt x="122" y="442"/>
                      <a:pt x="122" y="442"/>
                      <a:pt x="122" y="442"/>
                    </a:cubicBezTo>
                    <a:cubicBezTo>
                      <a:pt x="121" y="442"/>
                      <a:pt x="121" y="442"/>
                      <a:pt x="121" y="442"/>
                    </a:cubicBezTo>
                    <a:cubicBezTo>
                      <a:pt x="121" y="441"/>
                      <a:pt x="121" y="441"/>
                      <a:pt x="121" y="441"/>
                    </a:cubicBezTo>
                    <a:cubicBezTo>
                      <a:pt x="121" y="440"/>
                      <a:pt x="121" y="440"/>
                      <a:pt x="121" y="440"/>
                    </a:cubicBezTo>
                    <a:cubicBezTo>
                      <a:pt x="119" y="439"/>
                      <a:pt x="119" y="439"/>
                      <a:pt x="119" y="439"/>
                    </a:cubicBezTo>
                    <a:cubicBezTo>
                      <a:pt x="118" y="440"/>
                      <a:pt x="118" y="440"/>
                      <a:pt x="118" y="440"/>
                    </a:cubicBezTo>
                    <a:cubicBezTo>
                      <a:pt x="116" y="440"/>
                      <a:pt x="116" y="440"/>
                      <a:pt x="116" y="440"/>
                    </a:cubicBezTo>
                    <a:cubicBezTo>
                      <a:pt x="115" y="439"/>
                      <a:pt x="115" y="439"/>
                      <a:pt x="115" y="439"/>
                    </a:cubicBezTo>
                    <a:cubicBezTo>
                      <a:pt x="115" y="442"/>
                      <a:pt x="115" y="442"/>
                      <a:pt x="115" y="442"/>
                    </a:cubicBezTo>
                    <a:cubicBezTo>
                      <a:pt x="115" y="443"/>
                      <a:pt x="115" y="443"/>
                      <a:pt x="115" y="443"/>
                    </a:cubicBezTo>
                    <a:cubicBezTo>
                      <a:pt x="117" y="445"/>
                      <a:pt x="117" y="445"/>
                      <a:pt x="117" y="445"/>
                    </a:cubicBezTo>
                    <a:cubicBezTo>
                      <a:pt x="117" y="445"/>
                      <a:pt x="117" y="445"/>
                      <a:pt x="117" y="445"/>
                    </a:cubicBezTo>
                    <a:cubicBezTo>
                      <a:pt x="117" y="446"/>
                      <a:pt x="117" y="446"/>
                      <a:pt x="117" y="446"/>
                    </a:cubicBezTo>
                    <a:cubicBezTo>
                      <a:pt x="117" y="448"/>
                      <a:pt x="117" y="448"/>
                      <a:pt x="117" y="448"/>
                    </a:cubicBezTo>
                    <a:cubicBezTo>
                      <a:pt x="118" y="449"/>
                      <a:pt x="118" y="449"/>
                      <a:pt x="118" y="449"/>
                    </a:cubicBezTo>
                    <a:cubicBezTo>
                      <a:pt x="118" y="449"/>
                      <a:pt x="118" y="449"/>
                      <a:pt x="118" y="449"/>
                    </a:cubicBezTo>
                    <a:cubicBezTo>
                      <a:pt x="116" y="449"/>
                      <a:pt x="116" y="449"/>
                      <a:pt x="116" y="449"/>
                    </a:cubicBezTo>
                    <a:cubicBezTo>
                      <a:pt x="115" y="449"/>
                      <a:pt x="115" y="449"/>
                      <a:pt x="115" y="449"/>
                    </a:cubicBezTo>
                    <a:cubicBezTo>
                      <a:pt x="114" y="449"/>
                      <a:pt x="114" y="449"/>
                      <a:pt x="114" y="449"/>
                    </a:cubicBezTo>
                    <a:cubicBezTo>
                      <a:pt x="113" y="449"/>
                      <a:pt x="113" y="449"/>
                      <a:pt x="113" y="449"/>
                    </a:cubicBezTo>
                    <a:cubicBezTo>
                      <a:pt x="112" y="449"/>
                      <a:pt x="112" y="449"/>
                      <a:pt x="112" y="449"/>
                    </a:cubicBezTo>
                    <a:cubicBezTo>
                      <a:pt x="111" y="450"/>
                      <a:pt x="111" y="450"/>
                      <a:pt x="111" y="450"/>
                    </a:cubicBezTo>
                    <a:cubicBezTo>
                      <a:pt x="109" y="447"/>
                      <a:pt x="109" y="447"/>
                      <a:pt x="109" y="447"/>
                    </a:cubicBezTo>
                    <a:cubicBezTo>
                      <a:pt x="107" y="447"/>
                      <a:pt x="107" y="447"/>
                      <a:pt x="107" y="447"/>
                    </a:cubicBezTo>
                    <a:cubicBezTo>
                      <a:pt x="105" y="447"/>
                      <a:pt x="105" y="447"/>
                      <a:pt x="105" y="447"/>
                    </a:cubicBezTo>
                    <a:cubicBezTo>
                      <a:pt x="104" y="449"/>
                      <a:pt x="104" y="449"/>
                      <a:pt x="104" y="449"/>
                    </a:cubicBezTo>
                    <a:cubicBezTo>
                      <a:pt x="103" y="448"/>
                      <a:pt x="103" y="448"/>
                      <a:pt x="103" y="448"/>
                    </a:cubicBezTo>
                    <a:cubicBezTo>
                      <a:pt x="103" y="449"/>
                      <a:pt x="103" y="449"/>
                      <a:pt x="103" y="449"/>
                    </a:cubicBezTo>
                    <a:cubicBezTo>
                      <a:pt x="102" y="449"/>
                      <a:pt x="102" y="449"/>
                      <a:pt x="102" y="449"/>
                    </a:cubicBezTo>
                    <a:cubicBezTo>
                      <a:pt x="100" y="449"/>
                      <a:pt x="100" y="449"/>
                      <a:pt x="100" y="449"/>
                    </a:cubicBezTo>
                    <a:cubicBezTo>
                      <a:pt x="99" y="450"/>
                      <a:pt x="99" y="450"/>
                      <a:pt x="99" y="450"/>
                    </a:cubicBezTo>
                    <a:cubicBezTo>
                      <a:pt x="97" y="450"/>
                      <a:pt x="97" y="450"/>
                      <a:pt x="97" y="450"/>
                    </a:cubicBezTo>
                    <a:cubicBezTo>
                      <a:pt x="95" y="451"/>
                      <a:pt x="95" y="451"/>
                      <a:pt x="95" y="451"/>
                    </a:cubicBezTo>
                    <a:cubicBezTo>
                      <a:pt x="96" y="453"/>
                      <a:pt x="96" y="453"/>
                      <a:pt x="96" y="453"/>
                    </a:cubicBezTo>
                    <a:cubicBezTo>
                      <a:pt x="97" y="453"/>
                      <a:pt x="97" y="453"/>
                      <a:pt x="97" y="453"/>
                    </a:cubicBezTo>
                    <a:cubicBezTo>
                      <a:pt x="97" y="454"/>
                      <a:pt x="97" y="454"/>
                      <a:pt x="97" y="454"/>
                    </a:cubicBezTo>
                    <a:cubicBezTo>
                      <a:pt x="97" y="455"/>
                      <a:pt x="97" y="455"/>
                      <a:pt x="97" y="455"/>
                    </a:cubicBezTo>
                    <a:cubicBezTo>
                      <a:pt x="97" y="456"/>
                      <a:pt x="97" y="456"/>
                      <a:pt x="97" y="456"/>
                    </a:cubicBezTo>
                    <a:cubicBezTo>
                      <a:pt x="98" y="456"/>
                      <a:pt x="98" y="456"/>
                      <a:pt x="98" y="456"/>
                    </a:cubicBezTo>
                    <a:cubicBezTo>
                      <a:pt x="99" y="457"/>
                      <a:pt x="99" y="457"/>
                      <a:pt x="99" y="457"/>
                    </a:cubicBezTo>
                    <a:cubicBezTo>
                      <a:pt x="98" y="459"/>
                      <a:pt x="98" y="459"/>
                      <a:pt x="98" y="459"/>
                    </a:cubicBezTo>
                    <a:cubicBezTo>
                      <a:pt x="101" y="458"/>
                      <a:pt x="101" y="458"/>
                      <a:pt x="101" y="458"/>
                    </a:cubicBezTo>
                    <a:cubicBezTo>
                      <a:pt x="102" y="458"/>
                      <a:pt x="102" y="458"/>
                      <a:pt x="102" y="458"/>
                    </a:cubicBezTo>
                    <a:cubicBezTo>
                      <a:pt x="102" y="458"/>
                      <a:pt x="102" y="458"/>
                      <a:pt x="102" y="458"/>
                    </a:cubicBezTo>
                    <a:cubicBezTo>
                      <a:pt x="104" y="459"/>
                      <a:pt x="104" y="459"/>
                      <a:pt x="104" y="459"/>
                    </a:cubicBezTo>
                    <a:cubicBezTo>
                      <a:pt x="105" y="459"/>
                      <a:pt x="105" y="459"/>
                      <a:pt x="105" y="459"/>
                    </a:cubicBezTo>
                    <a:cubicBezTo>
                      <a:pt x="106" y="459"/>
                      <a:pt x="106" y="459"/>
                      <a:pt x="106" y="459"/>
                    </a:cubicBezTo>
                    <a:cubicBezTo>
                      <a:pt x="108" y="461"/>
                      <a:pt x="108" y="461"/>
                      <a:pt x="108" y="461"/>
                    </a:cubicBezTo>
                    <a:cubicBezTo>
                      <a:pt x="109" y="460"/>
                      <a:pt x="109" y="460"/>
                      <a:pt x="109" y="460"/>
                    </a:cubicBezTo>
                    <a:cubicBezTo>
                      <a:pt x="109" y="460"/>
                      <a:pt x="109" y="460"/>
                      <a:pt x="109" y="460"/>
                    </a:cubicBezTo>
                    <a:cubicBezTo>
                      <a:pt x="110" y="461"/>
                      <a:pt x="110" y="461"/>
                      <a:pt x="110" y="461"/>
                    </a:cubicBezTo>
                    <a:cubicBezTo>
                      <a:pt x="111" y="460"/>
                      <a:pt x="111" y="460"/>
                      <a:pt x="111" y="460"/>
                    </a:cubicBezTo>
                    <a:cubicBezTo>
                      <a:pt x="111" y="460"/>
                      <a:pt x="111" y="460"/>
                      <a:pt x="111" y="460"/>
                    </a:cubicBezTo>
                    <a:cubicBezTo>
                      <a:pt x="111" y="462"/>
                      <a:pt x="111" y="462"/>
                      <a:pt x="111" y="462"/>
                    </a:cubicBezTo>
                    <a:cubicBezTo>
                      <a:pt x="112" y="463"/>
                      <a:pt x="112" y="463"/>
                      <a:pt x="112" y="463"/>
                    </a:cubicBezTo>
                    <a:cubicBezTo>
                      <a:pt x="113" y="463"/>
                      <a:pt x="113" y="463"/>
                      <a:pt x="113" y="463"/>
                    </a:cubicBezTo>
                    <a:cubicBezTo>
                      <a:pt x="113" y="464"/>
                      <a:pt x="113" y="464"/>
                      <a:pt x="113" y="464"/>
                    </a:cubicBezTo>
                    <a:cubicBezTo>
                      <a:pt x="114" y="465"/>
                      <a:pt x="114" y="465"/>
                      <a:pt x="114" y="465"/>
                    </a:cubicBezTo>
                    <a:cubicBezTo>
                      <a:pt x="114" y="466"/>
                      <a:pt x="114" y="466"/>
                      <a:pt x="114" y="466"/>
                    </a:cubicBezTo>
                    <a:cubicBezTo>
                      <a:pt x="113" y="467"/>
                      <a:pt x="113" y="467"/>
                      <a:pt x="113" y="467"/>
                    </a:cubicBezTo>
                    <a:cubicBezTo>
                      <a:pt x="114" y="468"/>
                      <a:pt x="114" y="468"/>
                      <a:pt x="114" y="468"/>
                    </a:cubicBezTo>
                    <a:cubicBezTo>
                      <a:pt x="115" y="469"/>
                      <a:pt x="115" y="469"/>
                      <a:pt x="115" y="469"/>
                    </a:cubicBezTo>
                    <a:cubicBezTo>
                      <a:pt x="117" y="471"/>
                      <a:pt x="117" y="471"/>
                      <a:pt x="117" y="471"/>
                    </a:cubicBezTo>
                    <a:cubicBezTo>
                      <a:pt x="119" y="471"/>
                      <a:pt x="119" y="471"/>
                      <a:pt x="119" y="471"/>
                    </a:cubicBezTo>
                    <a:cubicBezTo>
                      <a:pt x="120" y="472"/>
                      <a:pt x="120" y="472"/>
                      <a:pt x="120" y="472"/>
                    </a:cubicBezTo>
                    <a:cubicBezTo>
                      <a:pt x="120" y="473"/>
                      <a:pt x="120" y="473"/>
                      <a:pt x="120" y="473"/>
                    </a:cubicBezTo>
                    <a:cubicBezTo>
                      <a:pt x="121" y="474"/>
                      <a:pt x="121" y="474"/>
                      <a:pt x="121" y="474"/>
                    </a:cubicBezTo>
                    <a:cubicBezTo>
                      <a:pt x="120" y="475"/>
                      <a:pt x="120" y="475"/>
                      <a:pt x="120" y="475"/>
                    </a:cubicBezTo>
                    <a:cubicBezTo>
                      <a:pt x="120" y="475"/>
                      <a:pt x="120" y="475"/>
                      <a:pt x="120" y="475"/>
                    </a:cubicBezTo>
                    <a:cubicBezTo>
                      <a:pt x="119" y="477"/>
                      <a:pt x="119" y="477"/>
                      <a:pt x="119" y="477"/>
                    </a:cubicBezTo>
                    <a:cubicBezTo>
                      <a:pt x="121" y="478"/>
                      <a:pt x="121" y="478"/>
                      <a:pt x="121" y="478"/>
                    </a:cubicBezTo>
                    <a:cubicBezTo>
                      <a:pt x="121" y="478"/>
                      <a:pt x="121" y="478"/>
                      <a:pt x="121" y="478"/>
                    </a:cubicBezTo>
                    <a:cubicBezTo>
                      <a:pt x="121" y="478"/>
                      <a:pt x="121" y="478"/>
                      <a:pt x="121" y="478"/>
                    </a:cubicBezTo>
                    <a:cubicBezTo>
                      <a:pt x="120" y="479"/>
                      <a:pt x="120" y="479"/>
                      <a:pt x="120" y="479"/>
                    </a:cubicBezTo>
                    <a:cubicBezTo>
                      <a:pt x="119" y="483"/>
                      <a:pt x="119" y="483"/>
                      <a:pt x="119" y="483"/>
                    </a:cubicBezTo>
                    <a:cubicBezTo>
                      <a:pt x="119" y="486"/>
                      <a:pt x="119" y="486"/>
                      <a:pt x="119" y="486"/>
                    </a:cubicBezTo>
                    <a:cubicBezTo>
                      <a:pt x="120" y="486"/>
                      <a:pt x="120" y="486"/>
                      <a:pt x="120" y="486"/>
                    </a:cubicBezTo>
                    <a:cubicBezTo>
                      <a:pt x="120" y="486"/>
                      <a:pt x="120" y="486"/>
                      <a:pt x="120" y="486"/>
                    </a:cubicBezTo>
                    <a:cubicBezTo>
                      <a:pt x="119" y="491"/>
                      <a:pt x="119" y="491"/>
                      <a:pt x="119" y="491"/>
                    </a:cubicBezTo>
                    <a:cubicBezTo>
                      <a:pt x="118" y="495"/>
                      <a:pt x="118" y="495"/>
                      <a:pt x="118" y="495"/>
                    </a:cubicBezTo>
                    <a:cubicBezTo>
                      <a:pt x="117" y="496"/>
                      <a:pt x="117" y="496"/>
                      <a:pt x="117" y="496"/>
                    </a:cubicBezTo>
                    <a:cubicBezTo>
                      <a:pt x="117" y="496"/>
                      <a:pt x="117" y="496"/>
                      <a:pt x="117" y="496"/>
                    </a:cubicBezTo>
                    <a:cubicBezTo>
                      <a:pt x="116" y="496"/>
                      <a:pt x="116" y="496"/>
                      <a:pt x="116" y="496"/>
                    </a:cubicBezTo>
                    <a:cubicBezTo>
                      <a:pt x="116" y="497"/>
                      <a:pt x="116" y="497"/>
                      <a:pt x="116" y="497"/>
                    </a:cubicBezTo>
                    <a:cubicBezTo>
                      <a:pt x="115" y="497"/>
                      <a:pt x="115" y="497"/>
                      <a:pt x="115" y="497"/>
                    </a:cubicBezTo>
                    <a:cubicBezTo>
                      <a:pt x="114" y="498"/>
                      <a:pt x="114" y="498"/>
                      <a:pt x="114" y="498"/>
                    </a:cubicBezTo>
                    <a:cubicBezTo>
                      <a:pt x="111" y="496"/>
                      <a:pt x="111" y="496"/>
                      <a:pt x="111" y="496"/>
                    </a:cubicBezTo>
                    <a:cubicBezTo>
                      <a:pt x="109" y="496"/>
                      <a:pt x="109" y="496"/>
                      <a:pt x="109" y="496"/>
                    </a:cubicBezTo>
                    <a:cubicBezTo>
                      <a:pt x="108" y="497"/>
                      <a:pt x="108" y="497"/>
                      <a:pt x="108" y="497"/>
                    </a:cubicBezTo>
                    <a:cubicBezTo>
                      <a:pt x="106" y="496"/>
                      <a:pt x="106" y="496"/>
                      <a:pt x="106" y="496"/>
                    </a:cubicBezTo>
                    <a:cubicBezTo>
                      <a:pt x="105" y="495"/>
                      <a:pt x="105" y="495"/>
                      <a:pt x="105" y="495"/>
                    </a:cubicBezTo>
                    <a:cubicBezTo>
                      <a:pt x="102" y="495"/>
                      <a:pt x="102" y="495"/>
                      <a:pt x="102" y="495"/>
                    </a:cubicBezTo>
                    <a:cubicBezTo>
                      <a:pt x="98" y="496"/>
                      <a:pt x="98" y="496"/>
                      <a:pt x="98" y="496"/>
                    </a:cubicBezTo>
                    <a:cubicBezTo>
                      <a:pt x="96" y="496"/>
                      <a:pt x="96" y="496"/>
                      <a:pt x="96" y="496"/>
                    </a:cubicBezTo>
                    <a:cubicBezTo>
                      <a:pt x="91" y="495"/>
                      <a:pt x="91" y="495"/>
                      <a:pt x="91" y="495"/>
                    </a:cubicBezTo>
                    <a:cubicBezTo>
                      <a:pt x="89" y="494"/>
                      <a:pt x="89" y="494"/>
                      <a:pt x="89" y="494"/>
                    </a:cubicBezTo>
                    <a:cubicBezTo>
                      <a:pt x="88" y="493"/>
                      <a:pt x="88" y="493"/>
                      <a:pt x="88" y="493"/>
                    </a:cubicBezTo>
                    <a:cubicBezTo>
                      <a:pt x="86" y="494"/>
                      <a:pt x="86" y="494"/>
                      <a:pt x="86" y="494"/>
                    </a:cubicBezTo>
                    <a:cubicBezTo>
                      <a:pt x="84" y="495"/>
                      <a:pt x="84" y="495"/>
                      <a:pt x="84" y="495"/>
                    </a:cubicBezTo>
                    <a:cubicBezTo>
                      <a:pt x="82" y="494"/>
                      <a:pt x="82" y="494"/>
                      <a:pt x="82" y="494"/>
                    </a:cubicBezTo>
                    <a:cubicBezTo>
                      <a:pt x="80" y="494"/>
                      <a:pt x="80" y="494"/>
                      <a:pt x="80" y="494"/>
                    </a:cubicBezTo>
                    <a:cubicBezTo>
                      <a:pt x="79" y="495"/>
                      <a:pt x="79" y="495"/>
                      <a:pt x="79" y="495"/>
                    </a:cubicBezTo>
                    <a:cubicBezTo>
                      <a:pt x="78" y="493"/>
                      <a:pt x="78" y="493"/>
                      <a:pt x="78" y="493"/>
                    </a:cubicBezTo>
                    <a:cubicBezTo>
                      <a:pt x="76" y="493"/>
                      <a:pt x="76" y="493"/>
                      <a:pt x="76" y="493"/>
                    </a:cubicBezTo>
                    <a:cubicBezTo>
                      <a:pt x="75" y="493"/>
                      <a:pt x="75" y="493"/>
                      <a:pt x="75" y="493"/>
                    </a:cubicBezTo>
                    <a:cubicBezTo>
                      <a:pt x="74" y="493"/>
                      <a:pt x="74" y="493"/>
                      <a:pt x="74" y="493"/>
                    </a:cubicBezTo>
                    <a:cubicBezTo>
                      <a:pt x="71" y="495"/>
                      <a:pt x="71" y="495"/>
                      <a:pt x="71" y="495"/>
                    </a:cubicBezTo>
                    <a:cubicBezTo>
                      <a:pt x="71" y="497"/>
                      <a:pt x="71" y="497"/>
                      <a:pt x="71" y="497"/>
                    </a:cubicBezTo>
                    <a:cubicBezTo>
                      <a:pt x="72" y="497"/>
                      <a:pt x="72" y="497"/>
                      <a:pt x="72" y="497"/>
                    </a:cubicBezTo>
                    <a:cubicBezTo>
                      <a:pt x="71" y="497"/>
                      <a:pt x="71" y="497"/>
                      <a:pt x="71" y="497"/>
                    </a:cubicBezTo>
                    <a:cubicBezTo>
                      <a:pt x="69" y="497"/>
                      <a:pt x="69" y="497"/>
                      <a:pt x="69" y="497"/>
                    </a:cubicBezTo>
                    <a:cubicBezTo>
                      <a:pt x="68" y="497"/>
                      <a:pt x="68" y="497"/>
                      <a:pt x="68" y="497"/>
                    </a:cubicBezTo>
                    <a:cubicBezTo>
                      <a:pt x="65" y="498"/>
                      <a:pt x="65" y="498"/>
                      <a:pt x="65" y="498"/>
                    </a:cubicBezTo>
                    <a:cubicBezTo>
                      <a:pt x="64" y="500"/>
                      <a:pt x="64" y="500"/>
                      <a:pt x="64" y="500"/>
                    </a:cubicBezTo>
                    <a:cubicBezTo>
                      <a:pt x="65" y="502"/>
                      <a:pt x="65" y="502"/>
                      <a:pt x="65" y="502"/>
                    </a:cubicBezTo>
                    <a:cubicBezTo>
                      <a:pt x="66" y="502"/>
                      <a:pt x="66" y="502"/>
                      <a:pt x="66" y="502"/>
                    </a:cubicBezTo>
                    <a:cubicBezTo>
                      <a:pt x="66" y="503"/>
                      <a:pt x="66" y="503"/>
                      <a:pt x="66" y="503"/>
                    </a:cubicBezTo>
                    <a:cubicBezTo>
                      <a:pt x="66" y="503"/>
                      <a:pt x="66" y="503"/>
                      <a:pt x="66" y="503"/>
                    </a:cubicBezTo>
                    <a:cubicBezTo>
                      <a:pt x="66" y="505"/>
                      <a:pt x="66" y="505"/>
                      <a:pt x="66" y="505"/>
                    </a:cubicBezTo>
                    <a:cubicBezTo>
                      <a:pt x="67" y="505"/>
                      <a:pt x="67" y="505"/>
                      <a:pt x="67" y="505"/>
                    </a:cubicBezTo>
                    <a:cubicBezTo>
                      <a:pt x="67" y="505"/>
                      <a:pt x="67" y="505"/>
                      <a:pt x="67" y="505"/>
                    </a:cubicBezTo>
                    <a:cubicBezTo>
                      <a:pt x="68" y="506"/>
                      <a:pt x="68" y="506"/>
                      <a:pt x="68" y="506"/>
                    </a:cubicBezTo>
                    <a:cubicBezTo>
                      <a:pt x="66" y="507"/>
                      <a:pt x="66" y="507"/>
                      <a:pt x="66" y="507"/>
                    </a:cubicBezTo>
                    <a:cubicBezTo>
                      <a:pt x="67" y="507"/>
                      <a:pt x="67" y="507"/>
                      <a:pt x="67" y="507"/>
                    </a:cubicBezTo>
                    <a:cubicBezTo>
                      <a:pt x="66" y="508"/>
                      <a:pt x="66" y="508"/>
                      <a:pt x="66" y="508"/>
                    </a:cubicBezTo>
                    <a:cubicBezTo>
                      <a:pt x="66" y="508"/>
                      <a:pt x="66" y="508"/>
                      <a:pt x="66" y="508"/>
                    </a:cubicBezTo>
                    <a:cubicBezTo>
                      <a:pt x="66" y="508"/>
                      <a:pt x="66" y="508"/>
                      <a:pt x="66" y="508"/>
                    </a:cubicBezTo>
                    <a:cubicBezTo>
                      <a:pt x="67" y="509"/>
                      <a:pt x="67" y="509"/>
                      <a:pt x="67" y="509"/>
                    </a:cubicBezTo>
                    <a:cubicBezTo>
                      <a:pt x="67" y="509"/>
                      <a:pt x="67" y="509"/>
                      <a:pt x="67" y="509"/>
                    </a:cubicBezTo>
                    <a:cubicBezTo>
                      <a:pt x="67" y="509"/>
                      <a:pt x="67" y="509"/>
                      <a:pt x="67" y="509"/>
                    </a:cubicBezTo>
                    <a:cubicBezTo>
                      <a:pt x="67" y="510"/>
                      <a:pt x="67" y="510"/>
                      <a:pt x="67" y="510"/>
                    </a:cubicBezTo>
                    <a:cubicBezTo>
                      <a:pt x="68" y="513"/>
                      <a:pt x="68" y="513"/>
                      <a:pt x="68" y="513"/>
                    </a:cubicBezTo>
                    <a:cubicBezTo>
                      <a:pt x="67" y="517"/>
                      <a:pt x="67" y="517"/>
                      <a:pt x="67" y="517"/>
                    </a:cubicBezTo>
                    <a:cubicBezTo>
                      <a:pt x="68" y="518"/>
                      <a:pt x="68" y="518"/>
                      <a:pt x="68" y="518"/>
                    </a:cubicBezTo>
                    <a:cubicBezTo>
                      <a:pt x="67" y="520"/>
                      <a:pt x="67" y="520"/>
                      <a:pt x="67" y="520"/>
                    </a:cubicBezTo>
                    <a:cubicBezTo>
                      <a:pt x="68" y="521"/>
                      <a:pt x="68" y="521"/>
                      <a:pt x="68" y="521"/>
                    </a:cubicBezTo>
                    <a:cubicBezTo>
                      <a:pt x="67" y="522"/>
                      <a:pt x="67" y="522"/>
                      <a:pt x="67" y="522"/>
                    </a:cubicBezTo>
                    <a:cubicBezTo>
                      <a:pt x="66" y="524"/>
                      <a:pt x="66" y="524"/>
                      <a:pt x="66" y="524"/>
                    </a:cubicBezTo>
                    <a:cubicBezTo>
                      <a:pt x="66" y="526"/>
                      <a:pt x="66" y="526"/>
                      <a:pt x="66" y="526"/>
                    </a:cubicBezTo>
                    <a:cubicBezTo>
                      <a:pt x="65" y="529"/>
                      <a:pt x="65" y="529"/>
                      <a:pt x="65" y="529"/>
                    </a:cubicBezTo>
                    <a:cubicBezTo>
                      <a:pt x="65" y="530"/>
                      <a:pt x="65" y="530"/>
                      <a:pt x="65" y="530"/>
                    </a:cubicBezTo>
                    <a:cubicBezTo>
                      <a:pt x="63" y="532"/>
                      <a:pt x="63" y="532"/>
                      <a:pt x="63" y="532"/>
                    </a:cubicBezTo>
                    <a:cubicBezTo>
                      <a:pt x="62" y="537"/>
                      <a:pt x="62" y="537"/>
                      <a:pt x="62" y="537"/>
                    </a:cubicBezTo>
                    <a:cubicBezTo>
                      <a:pt x="62" y="539"/>
                      <a:pt x="62" y="539"/>
                      <a:pt x="62" y="539"/>
                    </a:cubicBezTo>
                    <a:cubicBezTo>
                      <a:pt x="63" y="539"/>
                      <a:pt x="63" y="539"/>
                      <a:pt x="63" y="539"/>
                    </a:cubicBezTo>
                    <a:cubicBezTo>
                      <a:pt x="63" y="541"/>
                      <a:pt x="63" y="541"/>
                      <a:pt x="63" y="541"/>
                    </a:cubicBezTo>
                    <a:cubicBezTo>
                      <a:pt x="65" y="542"/>
                      <a:pt x="65" y="542"/>
                      <a:pt x="65" y="542"/>
                    </a:cubicBezTo>
                    <a:cubicBezTo>
                      <a:pt x="66" y="541"/>
                      <a:pt x="66" y="541"/>
                      <a:pt x="66" y="541"/>
                    </a:cubicBezTo>
                    <a:cubicBezTo>
                      <a:pt x="66" y="541"/>
                      <a:pt x="66" y="541"/>
                      <a:pt x="66" y="541"/>
                    </a:cubicBezTo>
                    <a:cubicBezTo>
                      <a:pt x="66" y="541"/>
                      <a:pt x="66" y="541"/>
                      <a:pt x="66" y="541"/>
                    </a:cubicBezTo>
                    <a:cubicBezTo>
                      <a:pt x="67" y="543"/>
                      <a:pt x="67" y="543"/>
                      <a:pt x="67" y="543"/>
                    </a:cubicBezTo>
                    <a:cubicBezTo>
                      <a:pt x="66" y="545"/>
                      <a:pt x="66" y="545"/>
                      <a:pt x="66" y="545"/>
                    </a:cubicBezTo>
                    <a:cubicBezTo>
                      <a:pt x="66" y="548"/>
                      <a:pt x="66" y="548"/>
                      <a:pt x="66" y="548"/>
                    </a:cubicBezTo>
                    <a:cubicBezTo>
                      <a:pt x="65" y="551"/>
                      <a:pt x="65" y="551"/>
                      <a:pt x="65" y="551"/>
                    </a:cubicBezTo>
                    <a:cubicBezTo>
                      <a:pt x="65" y="552"/>
                      <a:pt x="65" y="552"/>
                      <a:pt x="65" y="552"/>
                    </a:cubicBezTo>
                    <a:cubicBezTo>
                      <a:pt x="66" y="553"/>
                      <a:pt x="66" y="553"/>
                      <a:pt x="66" y="553"/>
                    </a:cubicBezTo>
                    <a:cubicBezTo>
                      <a:pt x="68" y="552"/>
                      <a:pt x="68" y="552"/>
                      <a:pt x="68" y="552"/>
                    </a:cubicBezTo>
                    <a:cubicBezTo>
                      <a:pt x="71" y="553"/>
                      <a:pt x="71" y="553"/>
                      <a:pt x="71" y="553"/>
                    </a:cubicBezTo>
                    <a:cubicBezTo>
                      <a:pt x="73" y="554"/>
                      <a:pt x="73" y="554"/>
                      <a:pt x="73" y="554"/>
                    </a:cubicBezTo>
                    <a:cubicBezTo>
                      <a:pt x="75" y="553"/>
                      <a:pt x="75" y="553"/>
                      <a:pt x="75" y="553"/>
                    </a:cubicBezTo>
                    <a:cubicBezTo>
                      <a:pt x="77" y="552"/>
                      <a:pt x="77" y="552"/>
                      <a:pt x="77" y="552"/>
                    </a:cubicBezTo>
                    <a:cubicBezTo>
                      <a:pt x="77" y="552"/>
                      <a:pt x="77" y="552"/>
                      <a:pt x="77" y="552"/>
                    </a:cubicBezTo>
                    <a:cubicBezTo>
                      <a:pt x="78" y="552"/>
                      <a:pt x="78" y="552"/>
                      <a:pt x="78" y="552"/>
                    </a:cubicBezTo>
                    <a:cubicBezTo>
                      <a:pt x="80" y="552"/>
                      <a:pt x="80" y="552"/>
                      <a:pt x="80" y="552"/>
                    </a:cubicBezTo>
                    <a:cubicBezTo>
                      <a:pt x="83" y="555"/>
                      <a:pt x="83" y="555"/>
                      <a:pt x="83" y="555"/>
                    </a:cubicBezTo>
                    <a:cubicBezTo>
                      <a:pt x="83" y="555"/>
                      <a:pt x="83" y="555"/>
                      <a:pt x="83" y="555"/>
                    </a:cubicBezTo>
                    <a:cubicBezTo>
                      <a:pt x="84" y="559"/>
                      <a:pt x="84" y="559"/>
                      <a:pt x="84" y="559"/>
                    </a:cubicBezTo>
                    <a:cubicBezTo>
                      <a:pt x="87" y="561"/>
                      <a:pt x="87" y="561"/>
                      <a:pt x="87" y="561"/>
                    </a:cubicBezTo>
                    <a:cubicBezTo>
                      <a:pt x="90" y="562"/>
                      <a:pt x="90" y="562"/>
                      <a:pt x="90" y="562"/>
                    </a:cubicBezTo>
                    <a:cubicBezTo>
                      <a:pt x="92" y="560"/>
                      <a:pt x="92" y="560"/>
                      <a:pt x="92" y="560"/>
                    </a:cubicBezTo>
                    <a:cubicBezTo>
                      <a:pt x="92" y="559"/>
                      <a:pt x="92" y="559"/>
                      <a:pt x="92" y="559"/>
                    </a:cubicBezTo>
                    <a:cubicBezTo>
                      <a:pt x="93" y="558"/>
                      <a:pt x="93" y="558"/>
                      <a:pt x="93" y="558"/>
                    </a:cubicBezTo>
                    <a:cubicBezTo>
                      <a:pt x="96" y="558"/>
                      <a:pt x="96" y="558"/>
                      <a:pt x="96" y="558"/>
                    </a:cubicBezTo>
                    <a:cubicBezTo>
                      <a:pt x="98" y="556"/>
                      <a:pt x="98" y="556"/>
                      <a:pt x="98" y="556"/>
                    </a:cubicBezTo>
                    <a:cubicBezTo>
                      <a:pt x="101" y="556"/>
                      <a:pt x="101" y="556"/>
                      <a:pt x="101" y="556"/>
                    </a:cubicBezTo>
                    <a:cubicBezTo>
                      <a:pt x="102" y="555"/>
                      <a:pt x="102" y="555"/>
                      <a:pt x="102" y="555"/>
                    </a:cubicBezTo>
                    <a:cubicBezTo>
                      <a:pt x="105" y="556"/>
                      <a:pt x="105" y="556"/>
                      <a:pt x="105" y="556"/>
                    </a:cubicBezTo>
                    <a:cubicBezTo>
                      <a:pt x="107" y="556"/>
                      <a:pt x="107" y="556"/>
                      <a:pt x="107" y="556"/>
                    </a:cubicBezTo>
                    <a:cubicBezTo>
                      <a:pt x="108" y="555"/>
                      <a:pt x="108" y="555"/>
                      <a:pt x="108" y="555"/>
                    </a:cubicBezTo>
                    <a:cubicBezTo>
                      <a:pt x="109" y="555"/>
                      <a:pt x="109" y="555"/>
                      <a:pt x="109" y="555"/>
                    </a:cubicBezTo>
                    <a:cubicBezTo>
                      <a:pt x="110" y="557"/>
                      <a:pt x="110" y="557"/>
                      <a:pt x="110" y="557"/>
                    </a:cubicBezTo>
                    <a:cubicBezTo>
                      <a:pt x="112" y="555"/>
                      <a:pt x="112" y="555"/>
                      <a:pt x="112" y="555"/>
                    </a:cubicBezTo>
                    <a:cubicBezTo>
                      <a:pt x="112" y="554"/>
                      <a:pt x="112" y="554"/>
                      <a:pt x="112" y="554"/>
                    </a:cubicBezTo>
                    <a:cubicBezTo>
                      <a:pt x="113" y="555"/>
                      <a:pt x="113" y="555"/>
                      <a:pt x="113" y="555"/>
                    </a:cubicBezTo>
                    <a:cubicBezTo>
                      <a:pt x="115" y="556"/>
                      <a:pt x="115" y="556"/>
                      <a:pt x="115" y="556"/>
                    </a:cubicBezTo>
                    <a:cubicBezTo>
                      <a:pt x="117" y="553"/>
                      <a:pt x="117" y="553"/>
                      <a:pt x="117" y="553"/>
                    </a:cubicBezTo>
                    <a:cubicBezTo>
                      <a:pt x="117" y="552"/>
                      <a:pt x="117" y="552"/>
                      <a:pt x="117" y="552"/>
                    </a:cubicBezTo>
                    <a:cubicBezTo>
                      <a:pt x="121" y="550"/>
                      <a:pt x="121" y="550"/>
                      <a:pt x="121" y="550"/>
                    </a:cubicBezTo>
                    <a:cubicBezTo>
                      <a:pt x="124" y="550"/>
                      <a:pt x="124" y="550"/>
                      <a:pt x="124" y="550"/>
                    </a:cubicBezTo>
                    <a:cubicBezTo>
                      <a:pt x="125" y="548"/>
                      <a:pt x="125" y="548"/>
                      <a:pt x="125" y="548"/>
                    </a:cubicBezTo>
                    <a:cubicBezTo>
                      <a:pt x="124" y="547"/>
                      <a:pt x="124" y="547"/>
                      <a:pt x="124" y="547"/>
                    </a:cubicBezTo>
                    <a:cubicBezTo>
                      <a:pt x="125" y="546"/>
                      <a:pt x="125" y="546"/>
                      <a:pt x="125" y="546"/>
                    </a:cubicBezTo>
                    <a:cubicBezTo>
                      <a:pt x="127" y="542"/>
                      <a:pt x="127" y="542"/>
                      <a:pt x="127" y="542"/>
                    </a:cubicBezTo>
                    <a:cubicBezTo>
                      <a:pt x="127" y="541"/>
                      <a:pt x="127" y="541"/>
                      <a:pt x="127" y="541"/>
                    </a:cubicBezTo>
                    <a:cubicBezTo>
                      <a:pt x="129" y="540"/>
                      <a:pt x="129" y="540"/>
                      <a:pt x="129" y="540"/>
                    </a:cubicBezTo>
                    <a:cubicBezTo>
                      <a:pt x="131" y="538"/>
                      <a:pt x="131" y="538"/>
                      <a:pt x="131" y="538"/>
                    </a:cubicBezTo>
                    <a:cubicBezTo>
                      <a:pt x="129" y="535"/>
                      <a:pt x="129" y="535"/>
                      <a:pt x="129" y="535"/>
                    </a:cubicBezTo>
                    <a:cubicBezTo>
                      <a:pt x="128" y="535"/>
                      <a:pt x="128" y="535"/>
                      <a:pt x="128" y="535"/>
                    </a:cubicBezTo>
                    <a:cubicBezTo>
                      <a:pt x="128" y="534"/>
                      <a:pt x="128" y="534"/>
                      <a:pt x="128" y="534"/>
                    </a:cubicBezTo>
                    <a:cubicBezTo>
                      <a:pt x="127" y="532"/>
                      <a:pt x="127" y="532"/>
                      <a:pt x="127" y="532"/>
                    </a:cubicBezTo>
                    <a:cubicBezTo>
                      <a:pt x="127" y="531"/>
                      <a:pt x="127" y="531"/>
                      <a:pt x="127" y="531"/>
                    </a:cubicBezTo>
                    <a:cubicBezTo>
                      <a:pt x="130" y="526"/>
                      <a:pt x="130" y="526"/>
                      <a:pt x="130" y="526"/>
                    </a:cubicBezTo>
                    <a:cubicBezTo>
                      <a:pt x="131" y="526"/>
                      <a:pt x="131" y="526"/>
                      <a:pt x="131" y="526"/>
                    </a:cubicBezTo>
                    <a:cubicBezTo>
                      <a:pt x="133" y="523"/>
                      <a:pt x="133" y="523"/>
                      <a:pt x="133" y="523"/>
                    </a:cubicBezTo>
                    <a:cubicBezTo>
                      <a:pt x="134" y="523"/>
                      <a:pt x="134" y="523"/>
                      <a:pt x="134" y="523"/>
                    </a:cubicBezTo>
                    <a:cubicBezTo>
                      <a:pt x="135" y="522"/>
                      <a:pt x="135" y="522"/>
                      <a:pt x="135" y="522"/>
                    </a:cubicBezTo>
                    <a:cubicBezTo>
                      <a:pt x="136" y="520"/>
                      <a:pt x="136" y="520"/>
                      <a:pt x="136" y="520"/>
                    </a:cubicBezTo>
                    <a:cubicBezTo>
                      <a:pt x="136" y="519"/>
                      <a:pt x="136" y="519"/>
                      <a:pt x="136" y="519"/>
                    </a:cubicBezTo>
                    <a:cubicBezTo>
                      <a:pt x="137" y="519"/>
                      <a:pt x="137" y="519"/>
                      <a:pt x="137" y="519"/>
                    </a:cubicBezTo>
                    <a:cubicBezTo>
                      <a:pt x="138" y="518"/>
                      <a:pt x="138" y="518"/>
                      <a:pt x="138" y="518"/>
                    </a:cubicBezTo>
                    <a:cubicBezTo>
                      <a:pt x="141" y="518"/>
                      <a:pt x="141" y="518"/>
                      <a:pt x="141" y="518"/>
                    </a:cubicBezTo>
                    <a:cubicBezTo>
                      <a:pt x="141" y="518"/>
                      <a:pt x="141" y="518"/>
                      <a:pt x="141" y="518"/>
                    </a:cubicBezTo>
                    <a:cubicBezTo>
                      <a:pt x="141" y="518"/>
                      <a:pt x="143" y="517"/>
                      <a:pt x="143" y="517"/>
                    </a:cubicBezTo>
                    <a:cubicBezTo>
                      <a:pt x="144" y="517"/>
                      <a:pt x="144" y="517"/>
                      <a:pt x="145" y="515"/>
                    </a:cubicBezTo>
                    <a:cubicBezTo>
                      <a:pt x="148" y="514"/>
                      <a:pt x="148" y="514"/>
                      <a:pt x="148" y="514"/>
                    </a:cubicBezTo>
                    <a:cubicBezTo>
                      <a:pt x="149" y="512"/>
                      <a:pt x="149" y="512"/>
                      <a:pt x="149" y="512"/>
                    </a:cubicBezTo>
                    <a:cubicBezTo>
                      <a:pt x="149" y="510"/>
                      <a:pt x="149" y="510"/>
                      <a:pt x="149" y="510"/>
                    </a:cubicBezTo>
                    <a:cubicBezTo>
                      <a:pt x="149" y="508"/>
                      <a:pt x="149" y="508"/>
                      <a:pt x="149" y="508"/>
                    </a:cubicBezTo>
                    <a:cubicBezTo>
                      <a:pt x="150" y="507"/>
                      <a:pt x="150" y="507"/>
                      <a:pt x="150" y="507"/>
                    </a:cubicBezTo>
                    <a:cubicBezTo>
                      <a:pt x="150" y="506"/>
                      <a:pt x="150" y="506"/>
                      <a:pt x="150" y="506"/>
                    </a:cubicBezTo>
                    <a:cubicBezTo>
                      <a:pt x="150" y="506"/>
                      <a:pt x="150" y="506"/>
                      <a:pt x="150" y="506"/>
                    </a:cubicBezTo>
                    <a:cubicBezTo>
                      <a:pt x="149" y="505"/>
                      <a:pt x="149" y="505"/>
                      <a:pt x="149" y="505"/>
                    </a:cubicBezTo>
                    <a:cubicBezTo>
                      <a:pt x="149" y="503"/>
                      <a:pt x="149" y="503"/>
                      <a:pt x="149" y="503"/>
                    </a:cubicBezTo>
                    <a:cubicBezTo>
                      <a:pt x="149" y="501"/>
                      <a:pt x="149" y="501"/>
                      <a:pt x="149" y="501"/>
                    </a:cubicBezTo>
                    <a:cubicBezTo>
                      <a:pt x="150" y="500"/>
                      <a:pt x="150" y="500"/>
                      <a:pt x="150" y="500"/>
                    </a:cubicBezTo>
                    <a:cubicBezTo>
                      <a:pt x="151" y="499"/>
                      <a:pt x="151" y="499"/>
                      <a:pt x="151" y="499"/>
                    </a:cubicBezTo>
                    <a:cubicBezTo>
                      <a:pt x="154" y="496"/>
                      <a:pt x="154" y="496"/>
                      <a:pt x="154" y="496"/>
                    </a:cubicBezTo>
                    <a:cubicBezTo>
                      <a:pt x="154" y="496"/>
                      <a:pt x="154" y="496"/>
                      <a:pt x="154" y="496"/>
                    </a:cubicBezTo>
                    <a:cubicBezTo>
                      <a:pt x="155" y="497"/>
                      <a:pt x="155" y="497"/>
                      <a:pt x="155" y="497"/>
                    </a:cubicBezTo>
                    <a:cubicBezTo>
                      <a:pt x="157" y="497"/>
                      <a:pt x="157" y="497"/>
                      <a:pt x="157" y="497"/>
                    </a:cubicBezTo>
                    <a:cubicBezTo>
                      <a:pt x="158" y="498"/>
                      <a:pt x="158" y="498"/>
                      <a:pt x="158" y="498"/>
                    </a:cubicBezTo>
                    <a:cubicBezTo>
                      <a:pt x="160" y="498"/>
                      <a:pt x="160" y="498"/>
                      <a:pt x="160" y="498"/>
                    </a:cubicBezTo>
                    <a:cubicBezTo>
                      <a:pt x="161" y="497"/>
                      <a:pt x="161" y="497"/>
                      <a:pt x="161" y="497"/>
                    </a:cubicBezTo>
                    <a:cubicBezTo>
                      <a:pt x="162" y="497"/>
                      <a:pt x="162" y="497"/>
                      <a:pt x="162" y="497"/>
                    </a:cubicBezTo>
                    <a:cubicBezTo>
                      <a:pt x="166" y="500"/>
                      <a:pt x="166" y="500"/>
                      <a:pt x="166" y="500"/>
                    </a:cubicBezTo>
                    <a:cubicBezTo>
                      <a:pt x="167" y="501"/>
                      <a:pt x="167" y="501"/>
                      <a:pt x="167" y="501"/>
                    </a:cubicBezTo>
                    <a:cubicBezTo>
                      <a:pt x="171" y="501"/>
                      <a:pt x="171" y="501"/>
                      <a:pt x="171" y="501"/>
                    </a:cubicBezTo>
                    <a:cubicBezTo>
                      <a:pt x="173" y="499"/>
                      <a:pt x="173" y="499"/>
                      <a:pt x="173" y="499"/>
                    </a:cubicBezTo>
                    <a:cubicBezTo>
                      <a:pt x="173" y="499"/>
                      <a:pt x="173" y="499"/>
                      <a:pt x="173" y="499"/>
                    </a:cubicBezTo>
                    <a:cubicBezTo>
                      <a:pt x="174" y="497"/>
                      <a:pt x="174" y="497"/>
                      <a:pt x="174" y="497"/>
                    </a:cubicBezTo>
                    <a:cubicBezTo>
                      <a:pt x="178" y="494"/>
                      <a:pt x="178" y="494"/>
                      <a:pt x="178" y="494"/>
                    </a:cubicBezTo>
                    <a:cubicBezTo>
                      <a:pt x="182" y="493"/>
                      <a:pt x="182" y="493"/>
                      <a:pt x="182" y="493"/>
                    </a:cubicBezTo>
                    <a:cubicBezTo>
                      <a:pt x="184" y="491"/>
                      <a:pt x="184" y="491"/>
                      <a:pt x="184" y="491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7" y="489"/>
                      <a:pt x="187" y="489"/>
                      <a:pt x="187" y="489"/>
                    </a:cubicBezTo>
                    <a:cubicBezTo>
                      <a:pt x="192" y="490"/>
                      <a:pt x="192" y="490"/>
                      <a:pt x="192" y="490"/>
                    </a:cubicBezTo>
                    <a:cubicBezTo>
                      <a:pt x="193" y="491"/>
                      <a:pt x="193" y="491"/>
                      <a:pt x="193" y="491"/>
                    </a:cubicBezTo>
                    <a:cubicBezTo>
                      <a:pt x="195" y="491"/>
                      <a:pt x="195" y="491"/>
                      <a:pt x="195" y="491"/>
                    </a:cubicBezTo>
                    <a:cubicBezTo>
                      <a:pt x="197" y="494"/>
                      <a:pt x="197" y="494"/>
                      <a:pt x="197" y="494"/>
                    </a:cubicBezTo>
                    <a:cubicBezTo>
                      <a:pt x="198" y="496"/>
                      <a:pt x="198" y="496"/>
                      <a:pt x="198" y="496"/>
                    </a:cubicBezTo>
                    <a:cubicBezTo>
                      <a:pt x="198" y="498"/>
                      <a:pt x="198" y="498"/>
                      <a:pt x="198" y="498"/>
                    </a:cubicBezTo>
                    <a:cubicBezTo>
                      <a:pt x="199" y="498"/>
                      <a:pt x="199" y="498"/>
                      <a:pt x="199" y="498"/>
                    </a:cubicBezTo>
                    <a:cubicBezTo>
                      <a:pt x="199" y="500"/>
                      <a:pt x="199" y="500"/>
                      <a:pt x="199" y="500"/>
                    </a:cubicBezTo>
                    <a:cubicBezTo>
                      <a:pt x="201" y="501"/>
                      <a:pt x="201" y="501"/>
                      <a:pt x="201" y="501"/>
                    </a:cubicBezTo>
                    <a:cubicBezTo>
                      <a:pt x="202" y="503"/>
                      <a:pt x="202" y="503"/>
                      <a:pt x="202" y="503"/>
                    </a:cubicBezTo>
                    <a:cubicBezTo>
                      <a:pt x="204" y="504"/>
                      <a:pt x="204" y="504"/>
                      <a:pt x="204" y="504"/>
                    </a:cubicBezTo>
                    <a:cubicBezTo>
                      <a:pt x="204" y="506"/>
                      <a:pt x="204" y="506"/>
                      <a:pt x="204" y="506"/>
                    </a:cubicBezTo>
                    <a:cubicBezTo>
                      <a:pt x="207" y="506"/>
                      <a:pt x="207" y="506"/>
                      <a:pt x="207" y="506"/>
                    </a:cubicBezTo>
                    <a:cubicBezTo>
                      <a:pt x="208" y="507"/>
                      <a:pt x="208" y="507"/>
                      <a:pt x="208" y="507"/>
                    </a:cubicBezTo>
                    <a:cubicBezTo>
                      <a:pt x="208" y="509"/>
                      <a:pt x="208" y="509"/>
                      <a:pt x="208" y="509"/>
                    </a:cubicBezTo>
                    <a:cubicBezTo>
                      <a:pt x="209" y="509"/>
                      <a:pt x="209" y="509"/>
                      <a:pt x="209" y="509"/>
                    </a:cubicBezTo>
                    <a:cubicBezTo>
                      <a:pt x="212" y="513"/>
                      <a:pt x="212" y="513"/>
                      <a:pt x="212" y="513"/>
                    </a:cubicBezTo>
                    <a:cubicBezTo>
                      <a:pt x="215" y="515"/>
                      <a:pt x="215" y="515"/>
                      <a:pt x="215" y="515"/>
                    </a:cubicBezTo>
                    <a:cubicBezTo>
                      <a:pt x="217" y="515"/>
                      <a:pt x="217" y="515"/>
                      <a:pt x="217" y="515"/>
                    </a:cubicBezTo>
                    <a:cubicBezTo>
                      <a:pt x="218" y="516"/>
                      <a:pt x="218" y="516"/>
                      <a:pt x="218" y="516"/>
                    </a:cubicBezTo>
                    <a:cubicBezTo>
                      <a:pt x="218" y="517"/>
                      <a:pt x="218" y="517"/>
                      <a:pt x="218" y="517"/>
                    </a:cubicBezTo>
                    <a:cubicBezTo>
                      <a:pt x="220" y="517"/>
                      <a:pt x="220" y="517"/>
                      <a:pt x="220" y="517"/>
                    </a:cubicBezTo>
                    <a:cubicBezTo>
                      <a:pt x="221" y="517"/>
                      <a:pt x="221" y="517"/>
                      <a:pt x="221" y="517"/>
                    </a:cubicBezTo>
                    <a:cubicBezTo>
                      <a:pt x="222" y="517"/>
                      <a:pt x="222" y="517"/>
                      <a:pt x="222" y="517"/>
                    </a:cubicBezTo>
                    <a:cubicBezTo>
                      <a:pt x="224" y="517"/>
                      <a:pt x="224" y="517"/>
                      <a:pt x="224" y="517"/>
                    </a:cubicBezTo>
                    <a:cubicBezTo>
                      <a:pt x="225" y="520"/>
                      <a:pt x="225" y="520"/>
                      <a:pt x="225" y="520"/>
                    </a:cubicBezTo>
                    <a:cubicBezTo>
                      <a:pt x="226" y="521"/>
                      <a:pt x="226" y="521"/>
                      <a:pt x="226" y="521"/>
                    </a:cubicBezTo>
                    <a:cubicBezTo>
                      <a:pt x="227" y="520"/>
                      <a:pt x="227" y="520"/>
                      <a:pt x="227" y="520"/>
                    </a:cubicBezTo>
                    <a:cubicBezTo>
                      <a:pt x="228" y="521"/>
                      <a:pt x="228" y="521"/>
                      <a:pt x="228" y="521"/>
                    </a:cubicBezTo>
                    <a:cubicBezTo>
                      <a:pt x="228" y="522"/>
                      <a:pt x="228" y="522"/>
                      <a:pt x="228" y="522"/>
                    </a:cubicBezTo>
                    <a:cubicBezTo>
                      <a:pt x="230" y="522"/>
                      <a:pt x="230" y="522"/>
                      <a:pt x="230" y="522"/>
                    </a:cubicBezTo>
                    <a:cubicBezTo>
                      <a:pt x="231" y="522"/>
                      <a:pt x="231" y="522"/>
                      <a:pt x="231" y="522"/>
                    </a:cubicBezTo>
                    <a:cubicBezTo>
                      <a:pt x="231" y="523"/>
                      <a:pt x="231" y="523"/>
                      <a:pt x="231" y="523"/>
                    </a:cubicBezTo>
                    <a:cubicBezTo>
                      <a:pt x="231" y="524"/>
                      <a:pt x="231" y="524"/>
                      <a:pt x="231" y="524"/>
                    </a:cubicBezTo>
                    <a:cubicBezTo>
                      <a:pt x="231" y="525"/>
                      <a:pt x="231" y="525"/>
                      <a:pt x="231" y="525"/>
                    </a:cubicBezTo>
                    <a:cubicBezTo>
                      <a:pt x="232" y="526"/>
                      <a:pt x="232" y="526"/>
                      <a:pt x="232" y="526"/>
                    </a:cubicBezTo>
                    <a:cubicBezTo>
                      <a:pt x="233" y="526"/>
                      <a:pt x="233" y="526"/>
                      <a:pt x="233" y="526"/>
                    </a:cubicBezTo>
                    <a:cubicBezTo>
                      <a:pt x="234" y="527"/>
                      <a:pt x="234" y="527"/>
                      <a:pt x="234" y="527"/>
                    </a:cubicBezTo>
                    <a:cubicBezTo>
                      <a:pt x="236" y="528"/>
                      <a:pt x="236" y="528"/>
                      <a:pt x="236" y="528"/>
                    </a:cubicBezTo>
                    <a:cubicBezTo>
                      <a:pt x="237" y="527"/>
                      <a:pt x="237" y="527"/>
                      <a:pt x="237" y="527"/>
                    </a:cubicBezTo>
                    <a:cubicBezTo>
                      <a:pt x="238" y="528"/>
                      <a:pt x="238" y="528"/>
                      <a:pt x="238" y="528"/>
                    </a:cubicBezTo>
                    <a:cubicBezTo>
                      <a:pt x="238" y="530"/>
                      <a:pt x="238" y="530"/>
                      <a:pt x="238" y="530"/>
                    </a:cubicBezTo>
                    <a:cubicBezTo>
                      <a:pt x="239" y="532"/>
                      <a:pt x="239" y="532"/>
                      <a:pt x="239" y="532"/>
                    </a:cubicBezTo>
                    <a:cubicBezTo>
                      <a:pt x="239" y="533"/>
                      <a:pt x="239" y="533"/>
                      <a:pt x="239" y="533"/>
                    </a:cubicBezTo>
                    <a:cubicBezTo>
                      <a:pt x="240" y="535"/>
                      <a:pt x="240" y="535"/>
                      <a:pt x="240" y="535"/>
                    </a:cubicBezTo>
                    <a:cubicBezTo>
                      <a:pt x="241" y="537"/>
                      <a:pt x="241" y="537"/>
                      <a:pt x="241" y="537"/>
                    </a:cubicBezTo>
                    <a:cubicBezTo>
                      <a:pt x="241" y="537"/>
                      <a:pt x="241" y="537"/>
                      <a:pt x="241" y="537"/>
                    </a:cubicBezTo>
                    <a:cubicBezTo>
                      <a:pt x="240" y="538"/>
                      <a:pt x="240" y="538"/>
                      <a:pt x="240" y="538"/>
                    </a:cubicBezTo>
                    <a:cubicBezTo>
                      <a:pt x="240" y="538"/>
                      <a:pt x="240" y="538"/>
                      <a:pt x="240" y="538"/>
                    </a:cubicBezTo>
                    <a:cubicBezTo>
                      <a:pt x="239" y="539"/>
                      <a:pt x="239" y="539"/>
                      <a:pt x="239" y="539"/>
                    </a:cubicBezTo>
                    <a:cubicBezTo>
                      <a:pt x="239" y="540"/>
                      <a:pt x="239" y="540"/>
                      <a:pt x="239" y="540"/>
                    </a:cubicBezTo>
                    <a:cubicBezTo>
                      <a:pt x="239" y="541"/>
                      <a:pt x="239" y="541"/>
                      <a:pt x="239" y="541"/>
                    </a:cubicBezTo>
                    <a:cubicBezTo>
                      <a:pt x="238" y="542"/>
                      <a:pt x="238" y="542"/>
                      <a:pt x="238" y="542"/>
                    </a:cubicBezTo>
                    <a:cubicBezTo>
                      <a:pt x="238" y="543"/>
                      <a:pt x="238" y="543"/>
                      <a:pt x="238" y="543"/>
                    </a:cubicBezTo>
                    <a:cubicBezTo>
                      <a:pt x="237" y="543"/>
                      <a:pt x="237" y="543"/>
                      <a:pt x="237" y="543"/>
                    </a:cubicBezTo>
                    <a:cubicBezTo>
                      <a:pt x="236" y="542"/>
                      <a:pt x="236" y="542"/>
                      <a:pt x="236" y="542"/>
                    </a:cubicBezTo>
                    <a:cubicBezTo>
                      <a:pt x="234" y="544"/>
                      <a:pt x="234" y="544"/>
                      <a:pt x="234" y="544"/>
                    </a:cubicBezTo>
                    <a:cubicBezTo>
                      <a:pt x="233" y="544"/>
                      <a:pt x="233" y="544"/>
                      <a:pt x="233" y="544"/>
                    </a:cubicBezTo>
                    <a:cubicBezTo>
                      <a:pt x="231" y="543"/>
                      <a:pt x="231" y="543"/>
                      <a:pt x="231" y="543"/>
                    </a:cubicBezTo>
                    <a:cubicBezTo>
                      <a:pt x="230" y="544"/>
                      <a:pt x="230" y="544"/>
                      <a:pt x="230" y="544"/>
                    </a:cubicBezTo>
                    <a:cubicBezTo>
                      <a:pt x="226" y="544"/>
                      <a:pt x="226" y="544"/>
                      <a:pt x="226" y="544"/>
                    </a:cubicBezTo>
                    <a:cubicBezTo>
                      <a:pt x="224" y="545"/>
                      <a:pt x="224" y="545"/>
                      <a:pt x="224" y="545"/>
                    </a:cubicBezTo>
                    <a:cubicBezTo>
                      <a:pt x="222" y="545"/>
                      <a:pt x="222" y="545"/>
                      <a:pt x="222" y="545"/>
                    </a:cubicBezTo>
                    <a:cubicBezTo>
                      <a:pt x="220" y="544"/>
                      <a:pt x="220" y="544"/>
                      <a:pt x="220" y="544"/>
                    </a:cubicBezTo>
                    <a:cubicBezTo>
                      <a:pt x="218" y="544"/>
                      <a:pt x="218" y="544"/>
                      <a:pt x="218" y="544"/>
                    </a:cubicBezTo>
                    <a:cubicBezTo>
                      <a:pt x="218" y="544"/>
                      <a:pt x="218" y="544"/>
                      <a:pt x="218" y="544"/>
                    </a:cubicBezTo>
                    <a:cubicBezTo>
                      <a:pt x="217" y="544"/>
                      <a:pt x="217" y="544"/>
                      <a:pt x="217" y="544"/>
                    </a:cubicBezTo>
                    <a:cubicBezTo>
                      <a:pt x="215" y="545"/>
                      <a:pt x="215" y="545"/>
                      <a:pt x="215" y="545"/>
                    </a:cubicBezTo>
                    <a:cubicBezTo>
                      <a:pt x="215" y="548"/>
                      <a:pt x="215" y="548"/>
                      <a:pt x="215" y="548"/>
                    </a:cubicBezTo>
                    <a:cubicBezTo>
                      <a:pt x="217" y="550"/>
                      <a:pt x="217" y="550"/>
                      <a:pt x="217" y="550"/>
                    </a:cubicBezTo>
                    <a:cubicBezTo>
                      <a:pt x="218" y="549"/>
                      <a:pt x="218" y="549"/>
                      <a:pt x="218" y="549"/>
                    </a:cubicBezTo>
                    <a:cubicBezTo>
                      <a:pt x="221" y="551"/>
                      <a:pt x="221" y="551"/>
                      <a:pt x="221" y="551"/>
                    </a:cubicBezTo>
                    <a:cubicBezTo>
                      <a:pt x="222" y="552"/>
                      <a:pt x="222" y="552"/>
                      <a:pt x="222" y="552"/>
                    </a:cubicBezTo>
                    <a:cubicBezTo>
                      <a:pt x="224" y="553"/>
                      <a:pt x="224" y="553"/>
                      <a:pt x="224" y="553"/>
                    </a:cubicBezTo>
                    <a:cubicBezTo>
                      <a:pt x="228" y="554"/>
                      <a:pt x="228" y="554"/>
                      <a:pt x="228" y="554"/>
                    </a:cubicBezTo>
                    <a:cubicBezTo>
                      <a:pt x="228" y="554"/>
                      <a:pt x="228" y="554"/>
                      <a:pt x="228" y="554"/>
                    </a:cubicBezTo>
                    <a:cubicBezTo>
                      <a:pt x="229" y="555"/>
                      <a:pt x="229" y="555"/>
                      <a:pt x="229" y="555"/>
                    </a:cubicBezTo>
                    <a:cubicBezTo>
                      <a:pt x="229" y="556"/>
                      <a:pt x="229" y="556"/>
                      <a:pt x="229" y="556"/>
                    </a:cubicBezTo>
                    <a:cubicBezTo>
                      <a:pt x="233" y="557"/>
                      <a:pt x="233" y="557"/>
                      <a:pt x="233" y="557"/>
                    </a:cubicBezTo>
                    <a:cubicBezTo>
                      <a:pt x="235" y="557"/>
                      <a:pt x="235" y="557"/>
                      <a:pt x="235" y="557"/>
                    </a:cubicBezTo>
                    <a:cubicBezTo>
                      <a:pt x="235" y="555"/>
                      <a:pt x="235" y="555"/>
                      <a:pt x="235" y="555"/>
                    </a:cubicBezTo>
                    <a:cubicBezTo>
                      <a:pt x="236" y="554"/>
                      <a:pt x="236" y="554"/>
                      <a:pt x="236" y="554"/>
                    </a:cubicBezTo>
                    <a:cubicBezTo>
                      <a:pt x="236" y="552"/>
                      <a:pt x="236" y="552"/>
                      <a:pt x="236" y="552"/>
                    </a:cubicBezTo>
                    <a:cubicBezTo>
                      <a:pt x="235" y="550"/>
                      <a:pt x="235" y="550"/>
                      <a:pt x="235" y="550"/>
                    </a:cubicBezTo>
                    <a:cubicBezTo>
                      <a:pt x="236" y="547"/>
                      <a:pt x="236" y="547"/>
                      <a:pt x="236" y="547"/>
                    </a:cubicBezTo>
                    <a:cubicBezTo>
                      <a:pt x="237" y="546"/>
                      <a:pt x="237" y="546"/>
                      <a:pt x="237" y="546"/>
                    </a:cubicBezTo>
                    <a:cubicBezTo>
                      <a:pt x="237" y="545"/>
                      <a:pt x="237" y="545"/>
                      <a:pt x="237" y="545"/>
                    </a:cubicBezTo>
                    <a:cubicBezTo>
                      <a:pt x="239" y="547"/>
                      <a:pt x="239" y="547"/>
                      <a:pt x="239" y="547"/>
                    </a:cubicBezTo>
                    <a:cubicBezTo>
                      <a:pt x="242" y="547"/>
                      <a:pt x="242" y="547"/>
                      <a:pt x="242" y="547"/>
                    </a:cubicBezTo>
                    <a:cubicBezTo>
                      <a:pt x="243" y="545"/>
                      <a:pt x="243" y="545"/>
                      <a:pt x="243" y="545"/>
                    </a:cubicBezTo>
                    <a:cubicBezTo>
                      <a:pt x="243" y="544"/>
                      <a:pt x="243" y="544"/>
                      <a:pt x="243" y="544"/>
                    </a:cubicBezTo>
                    <a:cubicBezTo>
                      <a:pt x="245" y="542"/>
                      <a:pt x="245" y="542"/>
                      <a:pt x="245" y="542"/>
                    </a:cubicBezTo>
                    <a:cubicBezTo>
                      <a:pt x="245" y="539"/>
                      <a:pt x="245" y="539"/>
                      <a:pt x="245" y="539"/>
                    </a:cubicBezTo>
                    <a:cubicBezTo>
                      <a:pt x="246" y="538"/>
                      <a:pt x="246" y="538"/>
                      <a:pt x="246" y="538"/>
                    </a:cubicBezTo>
                    <a:cubicBezTo>
                      <a:pt x="248" y="537"/>
                      <a:pt x="248" y="537"/>
                      <a:pt x="248" y="537"/>
                    </a:cubicBezTo>
                    <a:cubicBezTo>
                      <a:pt x="249" y="536"/>
                      <a:pt x="249" y="536"/>
                      <a:pt x="249" y="536"/>
                    </a:cubicBezTo>
                    <a:cubicBezTo>
                      <a:pt x="248" y="535"/>
                      <a:pt x="248" y="535"/>
                      <a:pt x="248" y="535"/>
                    </a:cubicBezTo>
                    <a:cubicBezTo>
                      <a:pt x="248" y="533"/>
                      <a:pt x="248" y="533"/>
                      <a:pt x="248" y="533"/>
                    </a:cubicBezTo>
                    <a:cubicBezTo>
                      <a:pt x="248" y="532"/>
                      <a:pt x="248" y="532"/>
                      <a:pt x="248" y="532"/>
                    </a:cubicBezTo>
                    <a:cubicBezTo>
                      <a:pt x="245" y="530"/>
                      <a:pt x="245" y="530"/>
                      <a:pt x="245" y="530"/>
                    </a:cubicBezTo>
                    <a:cubicBezTo>
                      <a:pt x="244" y="530"/>
                      <a:pt x="244" y="530"/>
                      <a:pt x="244" y="530"/>
                    </a:cubicBezTo>
                    <a:cubicBezTo>
                      <a:pt x="244" y="529"/>
                      <a:pt x="244" y="529"/>
                      <a:pt x="244" y="529"/>
                    </a:cubicBezTo>
                    <a:cubicBezTo>
                      <a:pt x="244" y="529"/>
                      <a:pt x="244" y="529"/>
                      <a:pt x="244" y="529"/>
                    </a:cubicBezTo>
                    <a:cubicBezTo>
                      <a:pt x="245" y="528"/>
                      <a:pt x="245" y="528"/>
                      <a:pt x="245" y="528"/>
                    </a:cubicBezTo>
                    <a:cubicBezTo>
                      <a:pt x="245" y="527"/>
                      <a:pt x="245" y="527"/>
                      <a:pt x="245" y="527"/>
                    </a:cubicBezTo>
                    <a:cubicBezTo>
                      <a:pt x="245" y="526"/>
                      <a:pt x="245" y="526"/>
                      <a:pt x="245" y="526"/>
                    </a:cubicBezTo>
                    <a:cubicBezTo>
                      <a:pt x="246" y="525"/>
                      <a:pt x="246" y="525"/>
                      <a:pt x="246" y="525"/>
                    </a:cubicBezTo>
                    <a:cubicBezTo>
                      <a:pt x="247" y="524"/>
                      <a:pt x="247" y="524"/>
                      <a:pt x="247" y="524"/>
                    </a:cubicBezTo>
                    <a:cubicBezTo>
                      <a:pt x="247" y="523"/>
                      <a:pt x="247" y="523"/>
                      <a:pt x="247" y="523"/>
                    </a:cubicBezTo>
                    <a:cubicBezTo>
                      <a:pt x="248" y="523"/>
                      <a:pt x="248" y="523"/>
                      <a:pt x="248" y="523"/>
                    </a:cubicBezTo>
                    <a:cubicBezTo>
                      <a:pt x="249" y="524"/>
                      <a:pt x="249" y="524"/>
                      <a:pt x="249" y="524"/>
                    </a:cubicBezTo>
                    <a:cubicBezTo>
                      <a:pt x="249" y="525"/>
                      <a:pt x="249" y="525"/>
                      <a:pt x="249" y="525"/>
                    </a:cubicBezTo>
                    <a:cubicBezTo>
                      <a:pt x="252" y="525"/>
                      <a:pt x="252" y="525"/>
                      <a:pt x="252" y="525"/>
                    </a:cubicBezTo>
                    <a:cubicBezTo>
                      <a:pt x="252" y="525"/>
                      <a:pt x="252" y="525"/>
                      <a:pt x="252" y="525"/>
                    </a:cubicBezTo>
                    <a:cubicBezTo>
                      <a:pt x="252" y="526"/>
                      <a:pt x="252" y="526"/>
                      <a:pt x="252" y="526"/>
                    </a:cubicBezTo>
                    <a:cubicBezTo>
                      <a:pt x="253" y="527"/>
                      <a:pt x="253" y="527"/>
                      <a:pt x="253" y="527"/>
                    </a:cubicBezTo>
                    <a:cubicBezTo>
                      <a:pt x="254" y="529"/>
                      <a:pt x="254" y="529"/>
                      <a:pt x="254" y="529"/>
                    </a:cubicBezTo>
                    <a:cubicBezTo>
                      <a:pt x="256" y="530"/>
                      <a:pt x="256" y="530"/>
                      <a:pt x="256" y="530"/>
                    </a:cubicBezTo>
                    <a:cubicBezTo>
                      <a:pt x="256" y="529"/>
                      <a:pt x="256" y="529"/>
                      <a:pt x="256" y="529"/>
                    </a:cubicBezTo>
                    <a:cubicBezTo>
                      <a:pt x="257" y="528"/>
                      <a:pt x="257" y="528"/>
                      <a:pt x="257" y="528"/>
                    </a:cubicBezTo>
                    <a:cubicBezTo>
                      <a:pt x="257" y="527"/>
                      <a:pt x="257" y="527"/>
                      <a:pt x="257" y="527"/>
                    </a:cubicBezTo>
                    <a:cubicBezTo>
                      <a:pt x="257" y="526"/>
                      <a:pt x="257" y="526"/>
                      <a:pt x="257" y="526"/>
                    </a:cubicBezTo>
                    <a:cubicBezTo>
                      <a:pt x="257" y="524"/>
                      <a:pt x="257" y="524"/>
                      <a:pt x="257" y="524"/>
                    </a:cubicBezTo>
                    <a:cubicBezTo>
                      <a:pt x="257" y="523"/>
                      <a:pt x="257" y="523"/>
                      <a:pt x="257" y="523"/>
                    </a:cubicBezTo>
                    <a:cubicBezTo>
                      <a:pt x="255" y="522"/>
                      <a:pt x="255" y="522"/>
                      <a:pt x="255" y="522"/>
                    </a:cubicBezTo>
                    <a:cubicBezTo>
                      <a:pt x="253" y="521"/>
                      <a:pt x="253" y="521"/>
                      <a:pt x="253" y="521"/>
                    </a:cubicBezTo>
                    <a:cubicBezTo>
                      <a:pt x="251" y="520"/>
                      <a:pt x="251" y="520"/>
                      <a:pt x="251" y="520"/>
                    </a:cubicBezTo>
                    <a:cubicBezTo>
                      <a:pt x="249" y="518"/>
                      <a:pt x="249" y="518"/>
                      <a:pt x="249" y="518"/>
                    </a:cubicBezTo>
                    <a:cubicBezTo>
                      <a:pt x="243" y="515"/>
                      <a:pt x="243" y="515"/>
                      <a:pt x="243" y="515"/>
                    </a:cubicBezTo>
                    <a:cubicBezTo>
                      <a:pt x="240" y="514"/>
                      <a:pt x="240" y="514"/>
                      <a:pt x="240" y="514"/>
                    </a:cubicBezTo>
                    <a:cubicBezTo>
                      <a:pt x="239" y="514"/>
                      <a:pt x="239" y="514"/>
                      <a:pt x="239" y="514"/>
                    </a:cubicBezTo>
                    <a:cubicBezTo>
                      <a:pt x="239" y="513"/>
                      <a:pt x="239" y="513"/>
                      <a:pt x="239" y="513"/>
                    </a:cubicBezTo>
                    <a:cubicBezTo>
                      <a:pt x="239" y="513"/>
                      <a:pt x="239" y="513"/>
                      <a:pt x="239" y="513"/>
                    </a:cubicBezTo>
                    <a:cubicBezTo>
                      <a:pt x="240" y="512"/>
                      <a:pt x="240" y="512"/>
                      <a:pt x="240" y="512"/>
                    </a:cubicBezTo>
                    <a:cubicBezTo>
                      <a:pt x="241" y="510"/>
                      <a:pt x="241" y="510"/>
                      <a:pt x="241" y="510"/>
                    </a:cubicBezTo>
                    <a:cubicBezTo>
                      <a:pt x="239" y="509"/>
                      <a:pt x="239" y="509"/>
                      <a:pt x="239" y="509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36" y="509"/>
                      <a:pt x="236" y="509"/>
                      <a:pt x="236" y="509"/>
                    </a:cubicBezTo>
                    <a:cubicBezTo>
                      <a:pt x="233" y="509"/>
                      <a:pt x="233" y="509"/>
                      <a:pt x="233" y="509"/>
                    </a:cubicBezTo>
                    <a:cubicBezTo>
                      <a:pt x="232" y="509"/>
                      <a:pt x="232" y="509"/>
                      <a:pt x="232" y="509"/>
                    </a:cubicBezTo>
                    <a:cubicBezTo>
                      <a:pt x="231" y="509"/>
                      <a:pt x="231" y="509"/>
                      <a:pt x="231" y="509"/>
                    </a:cubicBezTo>
                    <a:cubicBezTo>
                      <a:pt x="230" y="508"/>
                      <a:pt x="230" y="508"/>
                      <a:pt x="230" y="508"/>
                    </a:cubicBezTo>
                    <a:cubicBezTo>
                      <a:pt x="228" y="506"/>
                      <a:pt x="228" y="506"/>
                      <a:pt x="228" y="506"/>
                    </a:cubicBezTo>
                    <a:cubicBezTo>
                      <a:pt x="227" y="504"/>
                      <a:pt x="227" y="504"/>
                      <a:pt x="227" y="504"/>
                    </a:cubicBezTo>
                    <a:cubicBezTo>
                      <a:pt x="225" y="503"/>
                      <a:pt x="225" y="503"/>
                      <a:pt x="225" y="503"/>
                    </a:cubicBezTo>
                    <a:cubicBezTo>
                      <a:pt x="225" y="502"/>
                      <a:pt x="225" y="502"/>
                      <a:pt x="225" y="502"/>
                    </a:cubicBezTo>
                    <a:cubicBezTo>
                      <a:pt x="225" y="500"/>
                      <a:pt x="225" y="500"/>
                      <a:pt x="225" y="500"/>
                    </a:cubicBezTo>
                    <a:cubicBezTo>
                      <a:pt x="224" y="500"/>
                      <a:pt x="224" y="500"/>
                      <a:pt x="224" y="500"/>
                    </a:cubicBezTo>
                    <a:cubicBezTo>
                      <a:pt x="224" y="499"/>
                      <a:pt x="224" y="499"/>
                      <a:pt x="224" y="499"/>
                    </a:cubicBezTo>
                    <a:cubicBezTo>
                      <a:pt x="219" y="494"/>
                      <a:pt x="219" y="494"/>
                      <a:pt x="219" y="494"/>
                    </a:cubicBezTo>
                    <a:cubicBezTo>
                      <a:pt x="218" y="493"/>
                      <a:pt x="218" y="493"/>
                      <a:pt x="218" y="493"/>
                    </a:cubicBezTo>
                    <a:cubicBezTo>
                      <a:pt x="213" y="490"/>
                      <a:pt x="213" y="490"/>
                      <a:pt x="213" y="490"/>
                    </a:cubicBezTo>
                    <a:cubicBezTo>
                      <a:pt x="212" y="489"/>
                      <a:pt x="212" y="489"/>
                      <a:pt x="212" y="489"/>
                    </a:cubicBezTo>
                    <a:cubicBezTo>
                      <a:pt x="212" y="487"/>
                      <a:pt x="212" y="487"/>
                      <a:pt x="212" y="487"/>
                    </a:cubicBezTo>
                    <a:cubicBezTo>
                      <a:pt x="211" y="486"/>
                      <a:pt x="211" y="486"/>
                      <a:pt x="211" y="486"/>
                    </a:cubicBezTo>
                    <a:cubicBezTo>
                      <a:pt x="212" y="485"/>
                      <a:pt x="212" y="485"/>
                      <a:pt x="212" y="485"/>
                    </a:cubicBezTo>
                    <a:cubicBezTo>
                      <a:pt x="213" y="483"/>
                      <a:pt x="213" y="483"/>
                      <a:pt x="213" y="483"/>
                    </a:cubicBezTo>
                    <a:cubicBezTo>
                      <a:pt x="212" y="482"/>
                      <a:pt x="212" y="482"/>
                      <a:pt x="212" y="482"/>
                    </a:cubicBezTo>
                    <a:cubicBezTo>
                      <a:pt x="211" y="480"/>
                      <a:pt x="211" y="480"/>
                      <a:pt x="211" y="480"/>
                    </a:cubicBezTo>
                    <a:cubicBezTo>
                      <a:pt x="212" y="480"/>
                      <a:pt x="212" y="480"/>
                      <a:pt x="212" y="480"/>
                    </a:cubicBezTo>
                    <a:cubicBezTo>
                      <a:pt x="213" y="480"/>
                      <a:pt x="213" y="480"/>
                      <a:pt x="213" y="480"/>
                    </a:cubicBezTo>
                    <a:cubicBezTo>
                      <a:pt x="214" y="478"/>
                      <a:pt x="214" y="478"/>
                      <a:pt x="214" y="478"/>
                    </a:cubicBezTo>
                    <a:cubicBezTo>
                      <a:pt x="216" y="478"/>
                      <a:pt x="216" y="478"/>
                      <a:pt x="216" y="478"/>
                    </a:cubicBezTo>
                    <a:cubicBezTo>
                      <a:pt x="217" y="477"/>
                      <a:pt x="217" y="477"/>
                      <a:pt x="217" y="477"/>
                    </a:cubicBezTo>
                    <a:cubicBezTo>
                      <a:pt x="218" y="477"/>
                      <a:pt x="218" y="477"/>
                      <a:pt x="218" y="477"/>
                    </a:cubicBezTo>
                    <a:cubicBezTo>
                      <a:pt x="219" y="477"/>
                      <a:pt x="219" y="477"/>
                      <a:pt x="219" y="477"/>
                    </a:cubicBezTo>
                    <a:cubicBezTo>
                      <a:pt x="221" y="478"/>
                      <a:pt x="221" y="478"/>
                      <a:pt x="221" y="478"/>
                    </a:cubicBezTo>
                    <a:cubicBezTo>
                      <a:pt x="221" y="478"/>
                      <a:pt x="221" y="478"/>
                      <a:pt x="221" y="478"/>
                    </a:cubicBezTo>
                    <a:cubicBezTo>
                      <a:pt x="219" y="478"/>
                      <a:pt x="219" y="478"/>
                      <a:pt x="219" y="478"/>
                    </a:cubicBezTo>
                    <a:cubicBezTo>
                      <a:pt x="219" y="479"/>
                      <a:pt x="219" y="479"/>
                      <a:pt x="219" y="479"/>
                    </a:cubicBezTo>
                    <a:cubicBezTo>
                      <a:pt x="219" y="479"/>
                      <a:pt x="219" y="479"/>
                      <a:pt x="219" y="479"/>
                    </a:cubicBezTo>
                    <a:cubicBezTo>
                      <a:pt x="219" y="480"/>
                      <a:pt x="219" y="480"/>
                      <a:pt x="219" y="480"/>
                    </a:cubicBezTo>
                    <a:cubicBezTo>
                      <a:pt x="219" y="480"/>
                      <a:pt x="219" y="480"/>
                      <a:pt x="219" y="480"/>
                    </a:cubicBezTo>
                    <a:cubicBezTo>
                      <a:pt x="219" y="481"/>
                      <a:pt x="219" y="481"/>
                      <a:pt x="219" y="481"/>
                    </a:cubicBezTo>
                    <a:cubicBezTo>
                      <a:pt x="219" y="481"/>
                      <a:pt x="219" y="481"/>
                      <a:pt x="219" y="481"/>
                    </a:cubicBezTo>
                    <a:cubicBezTo>
                      <a:pt x="220" y="483"/>
                      <a:pt x="220" y="483"/>
                      <a:pt x="220" y="483"/>
                    </a:cubicBezTo>
                    <a:cubicBezTo>
                      <a:pt x="221" y="485"/>
                      <a:pt x="221" y="485"/>
                      <a:pt x="221" y="485"/>
                    </a:cubicBezTo>
                    <a:cubicBezTo>
                      <a:pt x="221" y="485"/>
                      <a:pt x="221" y="485"/>
                      <a:pt x="221" y="485"/>
                    </a:cubicBezTo>
                    <a:cubicBezTo>
                      <a:pt x="223" y="486"/>
                      <a:pt x="223" y="486"/>
                      <a:pt x="223" y="486"/>
                    </a:cubicBezTo>
                    <a:cubicBezTo>
                      <a:pt x="224" y="484"/>
                      <a:pt x="224" y="484"/>
                      <a:pt x="224" y="484"/>
                    </a:cubicBezTo>
                    <a:cubicBezTo>
                      <a:pt x="226" y="486"/>
                      <a:pt x="226" y="486"/>
                      <a:pt x="226" y="486"/>
                    </a:cubicBezTo>
                    <a:cubicBezTo>
                      <a:pt x="225" y="486"/>
                      <a:pt x="225" y="486"/>
                      <a:pt x="225" y="486"/>
                    </a:cubicBezTo>
                    <a:cubicBezTo>
                      <a:pt x="227" y="488"/>
                      <a:pt x="227" y="488"/>
                      <a:pt x="227" y="488"/>
                    </a:cubicBezTo>
                    <a:cubicBezTo>
                      <a:pt x="227" y="488"/>
                      <a:pt x="227" y="488"/>
                      <a:pt x="227" y="488"/>
                    </a:cubicBezTo>
                    <a:cubicBezTo>
                      <a:pt x="228" y="489"/>
                      <a:pt x="228" y="489"/>
                      <a:pt x="228" y="489"/>
                    </a:cubicBezTo>
                    <a:cubicBezTo>
                      <a:pt x="233" y="496"/>
                      <a:pt x="233" y="496"/>
                      <a:pt x="233" y="496"/>
                    </a:cubicBezTo>
                    <a:cubicBezTo>
                      <a:pt x="232" y="493"/>
                      <a:pt x="232" y="493"/>
                      <a:pt x="232" y="493"/>
                    </a:cubicBezTo>
                    <a:cubicBezTo>
                      <a:pt x="232" y="493"/>
                      <a:pt x="232" y="493"/>
                      <a:pt x="232" y="493"/>
                    </a:cubicBezTo>
                    <a:cubicBezTo>
                      <a:pt x="234" y="493"/>
                      <a:pt x="234" y="493"/>
                      <a:pt x="234" y="493"/>
                    </a:cubicBezTo>
                    <a:cubicBezTo>
                      <a:pt x="236" y="494"/>
                      <a:pt x="236" y="494"/>
                      <a:pt x="236" y="494"/>
                    </a:cubicBezTo>
                    <a:cubicBezTo>
                      <a:pt x="237" y="495"/>
                      <a:pt x="237" y="495"/>
                      <a:pt x="237" y="495"/>
                    </a:cubicBezTo>
                    <a:cubicBezTo>
                      <a:pt x="238" y="496"/>
                      <a:pt x="238" y="496"/>
                      <a:pt x="238" y="496"/>
                    </a:cubicBezTo>
                    <a:cubicBezTo>
                      <a:pt x="239" y="497"/>
                      <a:pt x="239" y="497"/>
                      <a:pt x="239" y="497"/>
                    </a:cubicBezTo>
                    <a:cubicBezTo>
                      <a:pt x="240" y="497"/>
                      <a:pt x="240" y="497"/>
                      <a:pt x="240" y="497"/>
                    </a:cubicBezTo>
                    <a:cubicBezTo>
                      <a:pt x="241" y="498"/>
                      <a:pt x="241" y="498"/>
                      <a:pt x="241" y="498"/>
                    </a:cubicBezTo>
                    <a:cubicBezTo>
                      <a:pt x="238" y="498"/>
                      <a:pt x="238" y="498"/>
                      <a:pt x="238" y="498"/>
                    </a:cubicBezTo>
                    <a:cubicBezTo>
                      <a:pt x="243" y="500"/>
                      <a:pt x="243" y="500"/>
                      <a:pt x="243" y="500"/>
                    </a:cubicBezTo>
                    <a:cubicBezTo>
                      <a:pt x="242" y="501"/>
                      <a:pt x="242" y="501"/>
                      <a:pt x="242" y="501"/>
                    </a:cubicBezTo>
                    <a:cubicBezTo>
                      <a:pt x="244" y="502"/>
                      <a:pt x="244" y="502"/>
                      <a:pt x="244" y="502"/>
                    </a:cubicBezTo>
                    <a:cubicBezTo>
                      <a:pt x="248" y="502"/>
                      <a:pt x="248" y="502"/>
                      <a:pt x="248" y="502"/>
                    </a:cubicBezTo>
                    <a:cubicBezTo>
                      <a:pt x="248" y="502"/>
                      <a:pt x="248" y="502"/>
                      <a:pt x="248" y="502"/>
                    </a:cubicBezTo>
                    <a:cubicBezTo>
                      <a:pt x="250" y="503"/>
                      <a:pt x="250" y="503"/>
                      <a:pt x="250" y="503"/>
                    </a:cubicBezTo>
                    <a:cubicBezTo>
                      <a:pt x="250" y="502"/>
                      <a:pt x="250" y="502"/>
                      <a:pt x="250" y="502"/>
                    </a:cubicBezTo>
                    <a:cubicBezTo>
                      <a:pt x="253" y="503"/>
                      <a:pt x="253" y="503"/>
                      <a:pt x="253" y="503"/>
                    </a:cubicBezTo>
                    <a:cubicBezTo>
                      <a:pt x="253" y="503"/>
                      <a:pt x="253" y="503"/>
                      <a:pt x="253" y="503"/>
                    </a:cubicBezTo>
                    <a:cubicBezTo>
                      <a:pt x="254" y="504"/>
                      <a:pt x="254" y="504"/>
                      <a:pt x="254" y="504"/>
                    </a:cubicBezTo>
                    <a:cubicBezTo>
                      <a:pt x="254" y="504"/>
                      <a:pt x="254" y="504"/>
                      <a:pt x="254" y="504"/>
                    </a:cubicBezTo>
                    <a:cubicBezTo>
                      <a:pt x="255" y="504"/>
                      <a:pt x="255" y="504"/>
                      <a:pt x="255" y="504"/>
                    </a:cubicBezTo>
                    <a:cubicBezTo>
                      <a:pt x="255" y="505"/>
                      <a:pt x="255" y="505"/>
                      <a:pt x="255" y="505"/>
                    </a:cubicBezTo>
                    <a:cubicBezTo>
                      <a:pt x="255" y="505"/>
                      <a:pt x="255" y="505"/>
                      <a:pt x="255" y="505"/>
                    </a:cubicBezTo>
                    <a:cubicBezTo>
                      <a:pt x="255" y="505"/>
                      <a:pt x="255" y="505"/>
                      <a:pt x="255" y="505"/>
                    </a:cubicBezTo>
                    <a:cubicBezTo>
                      <a:pt x="257" y="506"/>
                      <a:pt x="257" y="506"/>
                      <a:pt x="257" y="506"/>
                    </a:cubicBezTo>
                    <a:cubicBezTo>
                      <a:pt x="259" y="509"/>
                      <a:pt x="259" y="509"/>
                      <a:pt x="259" y="509"/>
                    </a:cubicBezTo>
                    <a:cubicBezTo>
                      <a:pt x="260" y="510"/>
                      <a:pt x="260" y="510"/>
                      <a:pt x="260" y="510"/>
                    </a:cubicBezTo>
                    <a:cubicBezTo>
                      <a:pt x="261" y="511"/>
                      <a:pt x="261" y="511"/>
                      <a:pt x="261" y="511"/>
                    </a:cubicBezTo>
                    <a:cubicBezTo>
                      <a:pt x="261" y="511"/>
                      <a:pt x="261" y="511"/>
                      <a:pt x="261" y="511"/>
                    </a:cubicBezTo>
                    <a:cubicBezTo>
                      <a:pt x="263" y="512"/>
                      <a:pt x="263" y="512"/>
                      <a:pt x="263" y="512"/>
                    </a:cubicBezTo>
                    <a:cubicBezTo>
                      <a:pt x="263" y="512"/>
                      <a:pt x="263" y="512"/>
                      <a:pt x="263" y="512"/>
                    </a:cubicBezTo>
                    <a:cubicBezTo>
                      <a:pt x="263" y="513"/>
                      <a:pt x="263" y="513"/>
                      <a:pt x="263" y="513"/>
                    </a:cubicBezTo>
                    <a:cubicBezTo>
                      <a:pt x="262" y="516"/>
                      <a:pt x="262" y="516"/>
                      <a:pt x="262" y="516"/>
                    </a:cubicBezTo>
                    <a:cubicBezTo>
                      <a:pt x="263" y="519"/>
                      <a:pt x="263" y="519"/>
                      <a:pt x="263" y="519"/>
                    </a:cubicBezTo>
                    <a:cubicBezTo>
                      <a:pt x="262" y="520"/>
                      <a:pt x="262" y="520"/>
                      <a:pt x="262" y="520"/>
                    </a:cubicBezTo>
                    <a:cubicBezTo>
                      <a:pt x="262" y="522"/>
                      <a:pt x="262" y="522"/>
                      <a:pt x="262" y="522"/>
                    </a:cubicBezTo>
                    <a:cubicBezTo>
                      <a:pt x="263" y="523"/>
                      <a:pt x="263" y="523"/>
                      <a:pt x="263" y="523"/>
                    </a:cubicBezTo>
                    <a:cubicBezTo>
                      <a:pt x="262" y="525"/>
                      <a:pt x="262" y="525"/>
                      <a:pt x="262" y="525"/>
                    </a:cubicBezTo>
                    <a:cubicBezTo>
                      <a:pt x="263" y="526"/>
                      <a:pt x="263" y="526"/>
                      <a:pt x="263" y="526"/>
                    </a:cubicBezTo>
                    <a:cubicBezTo>
                      <a:pt x="266" y="526"/>
                      <a:pt x="266" y="526"/>
                      <a:pt x="266" y="526"/>
                    </a:cubicBezTo>
                    <a:cubicBezTo>
                      <a:pt x="267" y="529"/>
                      <a:pt x="267" y="529"/>
                      <a:pt x="267" y="529"/>
                    </a:cubicBezTo>
                    <a:cubicBezTo>
                      <a:pt x="266" y="528"/>
                      <a:pt x="266" y="528"/>
                      <a:pt x="266" y="528"/>
                    </a:cubicBezTo>
                    <a:cubicBezTo>
                      <a:pt x="264" y="529"/>
                      <a:pt x="264" y="529"/>
                      <a:pt x="264" y="529"/>
                    </a:cubicBezTo>
                    <a:cubicBezTo>
                      <a:pt x="264" y="531"/>
                      <a:pt x="264" y="531"/>
                      <a:pt x="264" y="531"/>
                    </a:cubicBezTo>
                    <a:cubicBezTo>
                      <a:pt x="265" y="531"/>
                      <a:pt x="265" y="531"/>
                      <a:pt x="265" y="531"/>
                    </a:cubicBezTo>
                    <a:cubicBezTo>
                      <a:pt x="265" y="531"/>
                      <a:pt x="265" y="531"/>
                      <a:pt x="265" y="531"/>
                    </a:cubicBezTo>
                    <a:cubicBezTo>
                      <a:pt x="267" y="533"/>
                      <a:pt x="267" y="533"/>
                      <a:pt x="267" y="533"/>
                    </a:cubicBezTo>
                    <a:cubicBezTo>
                      <a:pt x="268" y="534"/>
                      <a:pt x="268" y="534"/>
                      <a:pt x="268" y="534"/>
                    </a:cubicBezTo>
                    <a:cubicBezTo>
                      <a:pt x="269" y="533"/>
                      <a:pt x="269" y="533"/>
                      <a:pt x="269" y="533"/>
                    </a:cubicBezTo>
                    <a:cubicBezTo>
                      <a:pt x="272" y="535"/>
                      <a:pt x="272" y="535"/>
                      <a:pt x="272" y="535"/>
                    </a:cubicBezTo>
                    <a:cubicBezTo>
                      <a:pt x="273" y="537"/>
                      <a:pt x="273" y="537"/>
                      <a:pt x="273" y="537"/>
                    </a:cubicBezTo>
                    <a:cubicBezTo>
                      <a:pt x="273" y="537"/>
                      <a:pt x="273" y="537"/>
                      <a:pt x="273" y="537"/>
                    </a:cubicBezTo>
                    <a:cubicBezTo>
                      <a:pt x="273" y="537"/>
                      <a:pt x="273" y="537"/>
                      <a:pt x="273" y="537"/>
                    </a:cubicBezTo>
                    <a:cubicBezTo>
                      <a:pt x="273" y="537"/>
                      <a:pt x="273" y="537"/>
                      <a:pt x="273" y="537"/>
                    </a:cubicBezTo>
                    <a:cubicBezTo>
                      <a:pt x="273" y="538"/>
                      <a:pt x="273" y="538"/>
                      <a:pt x="273" y="538"/>
                    </a:cubicBezTo>
                    <a:cubicBezTo>
                      <a:pt x="272" y="539"/>
                      <a:pt x="272" y="539"/>
                      <a:pt x="272" y="539"/>
                    </a:cubicBezTo>
                    <a:cubicBezTo>
                      <a:pt x="272" y="540"/>
                      <a:pt x="272" y="540"/>
                      <a:pt x="272" y="540"/>
                    </a:cubicBezTo>
                    <a:cubicBezTo>
                      <a:pt x="272" y="540"/>
                      <a:pt x="272" y="540"/>
                      <a:pt x="272" y="540"/>
                    </a:cubicBezTo>
                    <a:cubicBezTo>
                      <a:pt x="272" y="541"/>
                      <a:pt x="272" y="541"/>
                      <a:pt x="272" y="541"/>
                    </a:cubicBezTo>
                    <a:cubicBezTo>
                      <a:pt x="272" y="541"/>
                      <a:pt x="272" y="541"/>
                      <a:pt x="272" y="541"/>
                    </a:cubicBezTo>
                    <a:cubicBezTo>
                      <a:pt x="271" y="542"/>
                      <a:pt x="271" y="542"/>
                      <a:pt x="271" y="542"/>
                    </a:cubicBezTo>
                    <a:cubicBezTo>
                      <a:pt x="271" y="544"/>
                      <a:pt x="271" y="544"/>
                      <a:pt x="271" y="544"/>
                    </a:cubicBezTo>
                    <a:cubicBezTo>
                      <a:pt x="272" y="545"/>
                      <a:pt x="272" y="545"/>
                      <a:pt x="272" y="545"/>
                    </a:cubicBezTo>
                    <a:cubicBezTo>
                      <a:pt x="272" y="545"/>
                      <a:pt x="272" y="545"/>
                      <a:pt x="272" y="545"/>
                    </a:cubicBezTo>
                    <a:cubicBezTo>
                      <a:pt x="273" y="545"/>
                      <a:pt x="273" y="545"/>
                      <a:pt x="273" y="545"/>
                    </a:cubicBezTo>
                    <a:cubicBezTo>
                      <a:pt x="274" y="545"/>
                      <a:pt x="274" y="545"/>
                      <a:pt x="274" y="545"/>
                    </a:cubicBezTo>
                    <a:cubicBezTo>
                      <a:pt x="273" y="546"/>
                      <a:pt x="273" y="546"/>
                      <a:pt x="273" y="546"/>
                    </a:cubicBezTo>
                    <a:cubicBezTo>
                      <a:pt x="272" y="547"/>
                      <a:pt x="272" y="547"/>
                      <a:pt x="272" y="547"/>
                    </a:cubicBezTo>
                    <a:cubicBezTo>
                      <a:pt x="274" y="549"/>
                      <a:pt x="274" y="549"/>
                      <a:pt x="274" y="549"/>
                    </a:cubicBezTo>
                    <a:cubicBezTo>
                      <a:pt x="275" y="549"/>
                      <a:pt x="275" y="549"/>
                      <a:pt x="275" y="549"/>
                    </a:cubicBezTo>
                    <a:cubicBezTo>
                      <a:pt x="275" y="548"/>
                      <a:pt x="275" y="548"/>
                      <a:pt x="275" y="548"/>
                    </a:cubicBezTo>
                    <a:cubicBezTo>
                      <a:pt x="278" y="549"/>
                      <a:pt x="278" y="549"/>
                      <a:pt x="278" y="549"/>
                    </a:cubicBezTo>
                    <a:cubicBezTo>
                      <a:pt x="276" y="547"/>
                      <a:pt x="276" y="547"/>
                      <a:pt x="276" y="547"/>
                    </a:cubicBezTo>
                    <a:cubicBezTo>
                      <a:pt x="275" y="546"/>
                      <a:pt x="275" y="546"/>
                      <a:pt x="275" y="546"/>
                    </a:cubicBezTo>
                    <a:cubicBezTo>
                      <a:pt x="275" y="546"/>
                      <a:pt x="275" y="546"/>
                      <a:pt x="275" y="546"/>
                    </a:cubicBezTo>
                    <a:cubicBezTo>
                      <a:pt x="276" y="544"/>
                      <a:pt x="276" y="544"/>
                      <a:pt x="276" y="544"/>
                    </a:cubicBezTo>
                    <a:cubicBezTo>
                      <a:pt x="275" y="544"/>
                      <a:pt x="275" y="544"/>
                      <a:pt x="275" y="544"/>
                    </a:cubicBezTo>
                    <a:cubicBezTo>
                      <a:pt x="275" y="543"/>
                      <a:pt x="275" y="543"/>
                      <a:pt x="275" y="543"/>
                    </a:cubicBezTo>
                    <a:cubicBezTo>
                      <a:pt x="275" y="542"/>
                      <a:pt x="275" y="542"/>
                      <a:pt x="275" y="542"/>
                    </a:cubicBezTo>
                    <a:cubicBezTo>
                      <a:pt x="275" y="542"/>
                      <a:pt x="275" y="542"/>
                      <a:pt x="275" y="542"/>
                    </a:cubicBezTo>
                    <a:cubicBezTo>
                      <a:pt x="274" y="541"/>
                      <a:pt x="274" y="541"/>
                      <a:pt x="274" y="541"/>
                    </a:cubicBezTo>
                    <a:cubicBezTo>
                      <a:pt x="274" y="540"/>
                      <a:pt x="274" y="540"/>
                      <a:pt x="274" y="540"/>
                    </a:cubicBezTo>
                    <a:cubicBezTo>
                      <a:pt x="274" y="540"/>
                      <a:pt x="274" y="540"/>
                      <a:pt x="274" y="540"/>
                    </a:cubicBezTo>
                    <a:cubicBezTo>
                      <a:pt x="275" y="539"/>
                      <a:pt x="275" y="539"/>
                      <a:pt x="275" y="539"/>
                    </a:cubicBezTo>
                    <a:cubicBezTo>
                      <a:pt x="274" y="539"/>
                      <a:pt x="274" y="539"/>
                      <a:pt x="274" y="539"/>
                    </a:cubicBezTo>
                    <a:cubicBezTo>
                      <a:pt x="276" y="540"/>
                      <a:pt x="276" y="540"/>
                      <a:pt x="276" y="540"/>
                    </a:cubicBezTo>
                    <a:cubicBezTo>
                      <a:pt x="276" y="543"/>
                      <a:pt x="276" y="543"/>
                      <a:pt x="276" y="543"/>
                    </a:cubicBezTo>
                    <a:cubicBezTo>
                      <a:pt x="278" y="543"/>
                      <a:pt x="278" y="543"/>
                      <a:pt x="278" y="543"/>
                    </a:cubicBezTo>
                    <a:cubicBezTo>
                      <a:pt x="279" y="542"/>
                      <a:pt x="279" y="542"/>
                      <a:pt x="279" y="542"/>
                    </a:cubicBezTo>
                    <a:cubicBezTo>
                      <a:pt x="279" y="543"/>
                      <a:pt x="279" y="543"/>
                      <a:pt x="279" y="543"/>
                    </a:cubicBezTo>
                    <a:cubicBezTo>
                      <a:pt x="279" y="542"/>
                      <a:pt x="279" y="542"/>
                      <a:pt x="279" y="542"/>
                    </a:cubicBezTo>
                    <a:cubicBezTo>
                      <a:pt x="278" y="544"/>
                      <a:pt x="278" y="544"/>
                      <a:pt x="278" y="544"/>
                    </a:cubicBezTo>
                    <a:cubicBezTo>
                      <a:pt x="277" y="544"/>
                      <a:pt x="277" y="544"/>
                      <a:pt x="277" y="544"/>
                    </a:cubicBezTo>
                    <a:cubicBezTo>
                      <a:pt x="276" y="546"/>
                      <a:pt x="276" y="546"/>
                      <a:pt x="276" y="546"/>
                    </a:cubicBezTo>
                    <a:cubicBezTo>
                      <a:pt x="278" y="548"/>
                      <a:pt x="278" y="548"/>
                      <a:pt x="278" y="548"/>
                    </a:cubicBezTo>
                    <a:cubicBezTo>
                      <a:pt x="280" y="549"/>
                      <a:pt x="280" y="549"/>
                      <a:pt x="280" y="549"/>
                    </a:cubicBezTo>
                    <a:cubicBezTo>
                      <a:pt x="281" y="550"/>
                      <a:pt x="281" y="550"/>
                      <a:pt x="281" y="550"/>
                    </a:cubicBezTo>
                    <a:cubicBezTo>
                      <a:pt x="281" y="551"/>
                      <a:pt x="281" y="551"/>
                      <a:pt x="281" y="551"/>
                    </a:cubicBezTo>
                    <a:cubicBezTo>
                      <a:pt x="280" y="551"/>
                      <a:pt x="280" y="551"/>
                      <a:pt x="280" y="551"/>
                    </a:cubicBezTo>
                    <a:cubicBezTo>
                      <a:pt x="281" y="553"/>
                      <a:pt x="281" y="553"/>
                      <a:pt x="281" y="553"/>
                    </a:cubicBezTo>
                    <a:cubicBezTo>
                      <a:pt x="282" y="555"/>
                      <a:pt x="282" y="555"/>
                      <a:pt x="282" y="555"/>
                    </a:cubicBezTo>
                    <a:cubicBezTo>
                      <a:pt x="284" y="557"/>
                      <a:pt x="284" y="557"/>
                      <a:pt x="284" y="557"/>
                    </a:cubicBezTo>
                    <a:cubicBezTo>
                      <a:pt x="284" y="555"/>
                      <a:pt x="284" y="555"/>
                      <a:pt x="284" y="555"/>
                    </a:cubicBezTo>
                    <a:cubicBezTo>
                      <a:pt x="286" y="556"/>
                      <a:pt x="286" y="556"/>
                      <a:pt x="286" y="556"/>
                    </a:cubicBezTo>
                    <a:cubicBezTo>
                      <a:pt x="286" y="556"/>
                      <a:pt x="286" y="556"/>
                      <a:pt x="286" y="556"/>
                    </a:cubicBezTo>
                    <a:cubicBezTo>
                      <a:pt x="286" y="558"/>
                      <a:pt x="286" y="558"/>
                      <a:pt x="286" y="558"/>
                    </a:cubicBezTo>
                    <a:cubicBezTo>
                      <a:pt x="288" y="560"/>
                      <a:pt x="288" y="560"/>
                      <a:pt x="288" y="560"/>
                    </a:cubicBezTo>
                    <a:cubicBezTo>
                      <a:pt x="288" y="557"/>
                      <a:pt x="288" y="557"/>
                      <a:pt x="288" y="557"/>
                    </a:cubicBezTo>
                    <a:cubicBezTo>
                      <a:pt x="289" y="555"/>
                      <a:pt x="289" y="555"/>
                      <a:pt x="289" y="555"/>
                    </a:cubicBezTo>
                    <a:cubicBezTo>
                      <a:pt x="289" y="555"/>
                      <a:pt x="289" y="555"/>
                      <a:pt x="289" y="555"/>
                    </a:cubicBezTo>
                    <a:cubicBezTo>
                      <a:pt x="290" y="557"/>
                      <a:pt x="290" y="557"/>
                      <a:pt x="290" y="557"/>
                    </a:cubicBezTo>
                    <a:cubicBezTo>
                      <a:pt x="290" y="557"/>
                      <a:pt x="290" y="557"/>
                      <a:pt x="290" y="557"/>
                    </a:cubicBezTo>
                    <a:cubicBezTo>
                      <a:pt x="290" y="558"/>
                      <a:pt x="290" y="558"/>
                      <a:pt x="290" y="558"/>
                    </a:cubicBezTo>
                    <a:cubicBezTo>
                      <a:pt x="290" y="558"/>
                      <a:pt x="290" y="558"/>
                      <a:pt x="290" y="558"/>
                    </a:cubicBezTo>
                    <a:cubicBezTo>
                      <a:pt x="290" y="560"/>
                      <a:pt x="290" y="560"/>
                      <a:pt x="290" y="560"/>
                    </a:cubicBezTo>
                    <a:cubicBezTo>
                      <a:pt x="290" y="560"/>
                      <a:pt x="290" y="560"/>
                      <a:pt x="290" y="560"/>
                    </a:cubicBezTo>
                    <a:cubicBezTo>
                      <a:pt x="290" y="561"/>
                      <a:pt x="290" y="561"/>
                      <a:pt x="290" y="561"/>
                    </a:cubicBezTo>
                    <a:cubicBezTo>
                      <a:pt x="292" y="562"/>
                      <a:pt x="292" y="562"/>
                      <a:pt x="292" y="562"/>
                    </a:cubicBezTo>
                    <a:cubicBezTo>
                      <a:pt x="293" y="560"/>
                      <a:pt x="293" y="560"/>
                      <a:pt x="293" y="560"/>
                    </a:cubicBezTo>
                    <a:cubicBezTo>
                      <a:pt x="292" y="559"/>
                      <a:pt x="292" y="559"/>
                      <a:pt x="292" y="559"/>
                    </a:cubicBezTo>
                    <a:cubicBezTo>
                      <a:pt x="292" y="558"/>
                      <a:pt x="292" y="558"/>
                      <a:pt x="292" y="558"/>
                    </a:cubicBezTo>
                    <a:cubicBezTo>
                      <a:pt x="292" y="559"/>
                      <a:pt x="292" y="559"/>
                      <a:pt x="292" y="559"/>
                    </a:cubicBezTo>
                    <a:cubicBezTo>
                      <a:pt x="292" y="558"/>
                      <a:pt x="292" y="558"/>
                      <a:pt x="292" y="558"/>
                    </a:cubicBezTo>
                    <a:cubicBezTo>
                      <a:pt x="294" y="559"/>
                      <a:pt x="294" y="559"/>
                      <a:pt x="294" y="559"/>
                    </a:cubicBezTo>
                    <a:cubicBezTo>
                      <a:pt x="292" y="556"/>
                      <a:pt x="292" y="556"/>
                      <a:pt x="292" y="556"/>
                    </a:cubicBezTo>
                    <a:cubicBezTo>
                      <a:pt x="292" y="555"/>
                      <a:pt x="292" y="555"/>
                      <a:pt x="292" y="555"/>
                    </a:cubicBezTo>
                    <a:cubicBezTo>
                      <a:pt x="291" y="553"/>
                      <a:pt x="291" y="553"/>
                      <a:pt x="291" y="553"/>
                    </a:cubicBezTo>
                    <a:cubicBezTo>
                      <a:pt x="290" y="551"/>
                      <a:pt x="290" y="551"/>
                      <a:pt x="290" y="551"/>
                    </a:cubicBezTo>
                    <a:cubicBezTo>
                      <a:pt x="290" y="550"/>
                      <a:pt x="290" y="550"/>
                      <a:pt x="290" y="550"/>
                    </a:cubicBezTo>
                    <a:cubicBezTo>
                      <a:pt x="290" y="550"/>
                      <a:pt x="290" y="550"/>
                      <a:pt x="290" y="550"/>
                    </a:cubicBezTo>
                    <a:cubicBezTo>
                      <a:pt x="291" y="550"/>
                      <a:pt x="291" y="550"/>
                      <a:pt x="291" y="550"/>
                    </a:cubicBezTo>
                    <a:cubicBezTo>
                      <a:pt x="290" y="551"/>
                      <a:pt x="290" y="551"/>
                      <a:pt x="290" y="551"/>
                    </a:cubicBezTo>
                    <a:cubicBezTo>
                      <a:pt x="291" y="552"/>
                      <a:pt x="291" y="552"/>
                      <a:pt x="291" y="552"/>
                    </a:cubicBezTo>
                    <a:cubicBezTo>
                      <a:pt x="293" y="551"/>
                      <a:pt x="293" y="551"/>
                      <a:pt x="293" y="551"/>
                    </a:cubicBezTo>
                    <a:cubicBezTo>
                      <a:pt x="295" y="552"/>
                      <a:pt x="295" y="552"/>
                      <a:pt x="295" y="552"/>
                    </a:cubicBezTo>
                    <a:cubicBezTo>
                      <a:pt x="295" y="550"/>
                      <a:pt x="295" y="550"/>
                      <a:pt x="295" y="550"/>
                    </a:cubicBezTo>
                    <a:cubicBezTo>
                      <a:pt x="294" y="550"/>
                      <a:pt x="294" y="550"/>
                      <a:pt x="294" y="550"/>
                    </a:cubicBezTo>
                    <a:cubicBezTo>
                      <a:pt x="294" y="549"/>
                      <a:pt x="294" y="549"/>
                      <a:pt x="294" y="549"/>
                    </a:cubicBezTo>
                    <a:cubicBezTo>
                      <a:pt x="293" y="549"/>
                      <a:pt x="293" y="549"/>
                      <a:pt x="293" y="549"/>
                    </a:cubicBezTo>
                    <a:cubicBezTo>
                      <a:pt x="292" y="548"/>
                      <a:pt x="292" y="548"/>
                      <a:pt x="292" y="54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1" y="547"/>
                      <a:pt x="291" y="547"/>
                      <a:pt x="291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3" y="547"/>
                      <a:pt x="293" y="547"/>
                      <a:pt x="293" y="547"/>
                    </a:cubicBezTo>
                    <a:cubicBezTo>
                      <a:pt x="294" y="546"/>
                      <a:pt x="294" y="546"/>
                      <a:pt x="294" y="546"/>
                    </a:cubicBezTo>
                    <a:cubicBezTo>
                      <a:pt x="295" y="547"/>
                      <a:pt x="295" y="547"/>
                      <a:pt x="295" y="547"/>
                    </a:cubicBezTo>
                    <a:cubicBezTo>
                      <a:pt x="295" y="548"/>
                      <a:pt x="295" y="548"/>
                      <a:pt x="295" y="548"/>
                    </a:cubicBezTo>
                    <a:cubicBezTo>
                      <a:pt x="298" y="548"/>
                      <a:pt x="298" y="548"/>
                      <a:pt x="298" y="548"/>
                    </a:cubicBezTo>
                    <a:cubicBezTo>
                      <a:pt x="298" y="547"/>
                      <a:pt x="298" y="547"/>
                      <a:pt x="298" y="547"/>
                    </a:cubicBezTo>
                    <a:cubicBezTo>
                      <a:pt x="297" y="545"/>
                      <a:pt x="297" y="545"/>
                      <a:pt x="297" y="545"/>
                    </a:cubicBezTo>
                    <a:cubicBezTo>
                      <a:pt x="297" y="543"/>
                      <a:pt x="297" y="543"/>
                      <a:pt x="297" y="543"/>
                    </a:cubicBezTo>
                    <a:cubicBezTo>
                      <a:pt x="298" y="544"/>
                      <a:pt x="298" y="544"/>
                      <a:pt x="298" y="544"/>
                    </a:cubicBezTo>
                    <a:cubicBezTo>
                      <a:pt x="298" y="544"/>
                      <a:pt x="298" y="544"/>
                      <a:pt x="298" y="544"/>
                    </a:cubicBezTo>
                    <a:cubicBezTo>
                      <a:pt x="298" y="545"/>
                      <a:pt x="298" y="545"/>
                      <a:pt x="298" y="545"/>
                    </a:cubicBezTo>
                    <a:cubicBezTo>
                      <a:pt x="298" y="545"/>
                      <a:pt x="298" y="545"/>
                      <a:pt x="298" y="545"/>
                    </a:cubicBezTo>
                    <a:cubicBezTo>
                      <a:pt x="300" y="547"/>
                      <a:pt x="300" y="547"/>
                      <a:pt x="300" y="547"/>
                    </a:cubicBezTo>
                    <a:cubicBezTo>
                      <a:pt x="301" y="546"/>
                      <a:pt x="301" y="546"/>
                      <a:pt x="301" y="546"/>
                    </a:cubicBezTo>
                    <a:cubicBezTo>
                      <a:pt x="301" y="547"/>
                      <a:pt x="301" y="547"/>
                      <a:pt x="301" y="547"/>
                    </a:cubicBezTo>
                    <a:cubicBezTo>
                      <a:pt x="301" y="547"/>
                      <a:pt x="301" y="547"/>
                      <a:pt x="301" y="547"/>
                    </a:cubicBezTo>
                    <a:cubicBezTo>
                      <a:pt x="304" y="549"/>
                      <a:pt x="304" y="549"/>
                      <a:pt x="304" y="549"/>
                    </a:cubicBezTo>
                    <a:cubicBezTo>
                      <a:pt x="305" y="549"/>
                      <a:pt x="305" y="549"/>
                      <a:pt x="305" y="549"/>
                    </a:cubicBezTo>
                    <a:cubicBezTo>
                      <a:pt x="306" y="550"/>
                      <a:pt x="306" y="550"/>
                      <a:pt x="306" y="550"/>
                    </a:cubicBezTo>
                    <a:cubicBezTo>
                      <a:pt x="307" y="551"/>
                      <a:pt x="307" y="551"/>
                      <a:pt x="307" y="551"/>
                    </a:cubicBezTo>
                    <a:cubicBezTo>
                      <a:pt x="307" y="552"/>
                      <a:pt x="307" y="552"/>
                      <a:pt x="307" y="552"/>
                    </a:cubicBezTo>
                    <a:cubicBezTo>
                      <a:pt x="310" y="550"/>
                      <a:pt x="310" y="550"/>
                      <a:pt x="310" y="550"/>
                    </a:cubicBezTo>
                    <a:cubicBezTo>
                      <a:pt x="308" y="549"/>
                      <a:pt x="308" y="549"/>
                      <a:pt x="308" y="549"/>
                    </a:cubicBezTo>
                    <a:cubicBezTo>
                      <a:pt x="308" y="549"/>
                      <a:pt x="308" y="549"/>
                      <a:pt x="308" y="549"/>
                    </a:cubicBezTo>
                    <a:cubicBezTo>
                      <a:pt x="307" y="548"/>
                      <a:pt x="307" y="548"/>
                      <a:pt x="307" y="548"/>
                    </a:cubicBezTo>
                    <a:cubicBezTo>
                      <a:pt x="306" y="548"/>
                      <a:pt x="306" y="548"/>
                      <a:pt x="306" y="548"/>
                    </a:cubicBezTo>
                    <a:cubicBezTo>
                      <a:pt x="306" y="548"/>
                      <a:pt x="306" y="548"/>
                      <a:pt x="306" y="548"/>
                    </a:cubicBezTo>
                    <a:cubicBezTo>
                      <a:pt x="304" y="546"/>
                      <a:pt x="304" y="546"/>
                      <a:pt x="304" y="546"/>
                    </a:cubicBezTo>
                    <a:cubicBezTo>
                      <a:pt x="304" y="545"/>
                      <a:pt x="304" y="545"/>
                      <a:pt x="304" y="545"/>
                    </a:cubicBezTo>
                    <a:cubicBezTo>
                      <a:pt x="302" y="545"/>
                      <a:pt x="302" y="545"/>
                      <a:pt x="302" y="545"/>
                    </a:cubicBezTo>
                    <a:cubicBezTo>
                      <a:pt x="302" y="546"/>
                      <a:pt x="302" y="546"/>
                      <a:pt x="302" y="546"/>
                    </a:cubicBezTo>
                    <a:cubicBezTo>
                      <a:pt x="303" y="544"/>
                      <a:pt x="303" y="544"/>
                      <a:pt x="303" y="544"/>
                    </a:cubicBezTo>
                    <a:cubicBezTo>
                      <a:pt x="300" y="544"/>
                      <a:pt x="300" y="544"/>
                      <a:pt x="300" y="544"/>
                    </a:cubicBezTo>
                    <a:cubicBezTo>
                      <a:pt x="300" y="544"/>
                      <a:pt x="300" y="544"/>
                      <a:pt x="300" y="544"/>
                    </a:cubicBezTo>
                    <a:cubicBezTo>
                      <a:pt x="300" y="543"/>
                      <a:pt x="300" y="543"/>
                      <a:pt x="300" y="543"/>
                    </a:cubicBezTo>
                    <a:cubicBezTo>
                      <a:pt x="300" y="543"/>
                      <a:pt x="300" y="543"/>
                      <a:pt x="300" y="543"/>
                    </a:cubicBezTo>
                    <a:cubicBezTo>
                      <a:pt x="300" y="542"/>
                      <a:pt x="300" y="542"/>
                      <a:pt x="300" y="542"/>
                    </a:cubicBezTo>
                    <a:cubicBezTo>
                      <a:pt x="300" y="541"/>
                      <a:pt x="300" y="541"/>
                      <a:pt x="300" y="541"/>
                    </a:cubicBezTo>
                    <a:cubicBezTo>
                      <a:pt x="299" y="540"/>
                      <a:pt x="299" y="540"/>
                      <a:pt x="299" y="540"/>
                    </a:cubicBezTo>
                    <a:cubicBezTo>
                      <a:pt x="296" y="537"/>
                      <a:pt x="296" y="537"/>
                      <a:pt x="296" y="537"/>
                    </a:cubicBezTo>
                    <a:cubicBezTo>
                      <a:pt x="296" y="538"/>
                      <a:pt x="296" y="538"/>
                      <a:pt x="296" y="538"/>
                    </a:cubicBezTo>
                    <a:cubicBezTo>
                      <a:pt x="296" y="538"/>
                      <a:pt x="296" y="538"/>
                      <a:pt x="296" y="538"/>
                    </a:cubicBezTo>
                    <a:cubicBezTo>
                      <a:pt x="296" y="538"/>
                      <a:pt x="296" y="538"/>
                      <a:pt x="296" y="538"/>
                    </a:cubicBezTo>
                    <a:cubicBezTo>
                      <a:pt x="294" y="537"/>
                      <a:pt x="294" y="537"/>
                      <a:pt x="294" y="537"/>
                    </a:cubicBezTo>
                    <a:cubicBezTo>
                      <a:pt x="293" y="537"/>
                      <a:pt x="293" y="537"/>
                      <a:pt x="293" y="537"/>
                    </a:cubicBezTo>
                    <a:cubicBezTo>
                      <a:pt x="293" y="536"/>
                      <a:pt x="293" y="536"/>
                      <a:pt x="293" y="536"/>
                    </a:cubicBezTo>
                    <a:cubicBezTo>
                      <a:pt x="293" y="535"/>
                      <a:pt x="293" y="535"/>
                      <a:pt x="293" y="535"/>
                    </a:cubicBezTo>
                    <a:cubicBezTo>
                      <a:pt x="295" y="537"/>
                      <a:pt x="295" y="537"/>
                      <a:pt x="295" y="537"/>
                    </a:cubicBezTo>
                    <a:cubicBezTo>
                      <a:pt x="295" y="536"/>
                      <a:pt x="295" y="536"/>
                      <a:pt x="295" y="536"/>
                    </a:cubicBezTo>
                    <a:cubicBezTo>
                      <a:pt x="295" y="534"/>
                      <a:pt x="295" y="534"/>
                      <a:pt x="295" y="534"/>
                    </a:cubicBezTo>
                    <a:cubicBezTo>
                      <a:pt x="294" y="534"/>
                      <a:pt x="294" y="534"/>
                      <a:pt x="294" y="534"/>
                    </a:cubicBezTo>
                    <a:cubicBezTo>
                      <a:pt x="293" y="534"/>
                      <a:pt x="293" y="534"/>
                      <a:pt x="293" y="534"/>
                    </a:cubicBezTo>
                    <a:cubicBezTo>
                      <a:pt x="293" y="533"/>
                      <a:pt x="293" y="533"/>
                      <a:pt x="293" y="533"/>
                    </a:cubicBezTo>
                    <a:cubicBezTo>
                      <a:pt x="292" y="534"/>
                      <a:pt x="292" y="534"/>
                      <a:pt x="292" y="534"/>
                    </a:cubicBezTo>
                    <a:cubicBezTo>
                      <a:pt x="292" y="533"/>
                      <a:pt x="292" y="533"/>
                      <a:pt x="292" y="533"/>
                    </a:cubicBezTo>
                    <a:cubicBezTo>
                      <a:pt x="289" y="529"/>
                      <a:pt x="289" y="529"/>
                      <a:pt x="289" y="529"/>
                    </a:cubicBezTo>
                    <a:cubicBezTo>
                      <a:pt x="288" y="529"/>
                      <a:pt x="288" y="529"/>
                      <a:pt x="288" y="529"/>
                    </a:cubicBezTo>
                    <a:cubicBezTo>
                      <a:pt x="288" y="528"/>
                      <a:pt x="288" y="528"/>
                      <a:pt x="288" y="528"/>
                    </a:cubicBezTo>
                    <a:cubicBezTo>
                      <a:pt x="286" y="527"/>
                      <a:pt x="286" y="527"/>
                      <a:pt x="286" y="527"/>
                    </a:cubicBezTo>
                    <a:cubicBezTo>
                      <a:pt x="287" y="526"/>
                      <a:pt x="287" y="526"/>
                      <a:pt x="287" y="526"/>
                    </a:cubicBezTo>
                    <a:cubicBezTo>
                      <a:pt x="286" y="523"/>
                      <a:pt x="286" y="523"/>
                      <a:pt x="286" y="523"/>
                    </a:cubicBezTo>
                    <a:cubicBezTo>
                      <a:pt x="287" y="522"/>
                      <a:pt x="287" y="522"/>
                      <a:pt x="287" y="522"/>
                    </a:cubicBezTo>
                    <a:cubicBezTo>
                      <a:pt x="287" y="522"/>
                      <a:pt x="287" y="522"/>
                      <a:pt x="287" y="522"/>
                    </a:cubicBezTo>
                    <a:cubicBezTo>
                      <a:pt x="287" y="524"/>
                      <a:pt x="287" y="524"/>
                      <a:pt x="287" y="524"/>
                    </a:cubicBezTo>
                    <a:cubicBezTo>
                      <a:pt x="290" y="525"/>
                      <a:pt x="290" y="525"/>
                      <a:pt x="290" y="525"/>
                    </a:cubicBezTo>
                    <a:cubicBezTo>
                      <a:pt x="290" y="526"/>
                      <a:pt x="290" y="526"/>
                      <a:pt x="290" y="526"/>
                    </a:cubicBezTo>
                    <a:cubicBezTo>
                      <a:pt x="292" y="528"/>
                      <a:pt x="292" y="528"/>
                      <a:pt x="292" y="528"/>
                    </a:cubicBezTo>
                    <a:cubicBezTo>
                      <a:pt x="296" y="528"/>
                      <a:pt x="296" y="528"/>
                      <a:pt x="296" y="528"/>
                    </a:cubicBezTo>
                    <a:cubicBezTo>
                      <a:pt x="293" y="526"/>
                      <a:pt x="293" y="526"/>
                      <a:pt x="293" y="526"/>
                    </a:cubicBezTo>
                    <a:cubicBezTo>
                      <a:pt x="292" y="525"/>
                      <a:pt x="292" y="525"/>
                      <a:pt x="292" y="525"/>
                    </a:cubicBezTo>
                    <a:cubicBezTo>
                      <a:pt x="293" y="525"/>
                      <a:pt x="293" y="525"/>
                      <a:pt x="293" y="525"/>
                    </a:cubicBezTo>
                    <a:cubicBezTo>
                      <a:pt x="293" y="525"/>
                      <a:pt x="293" y="525"/>
                      <a:pt x="293" y="525"/>
                    </a:cubicBezTo>
                    <a:cubicBezTo>
                      <a:pt x="294" y="527"/>
                      <a:pt x="294" y="527"/>
                      <a:pt x="294" y="527"/>
                    </a:cubicBezTo>
                    <a:cubicBezTo>
                      <a:pt x="296" y="528"/>
                      <a:pt x="296" y="528"/>
                      <a:pt x="296" y="528"/>
                    </a:cubicBezTo>
                    <a:cubicBezTo>
                      <a:pt x="297" y="526"/>
                      <a:pt x="297" y="526"/>
                      <a:pt x="297" y="526"/>
                    </a:cubicBezTo>
                    <a:cubicBezTo>
                      <a:pt x="296" y="525"/>
                      <a:pt x="296" y="525"/>
                      <a:pt x="296" y="525"/>
                    </a:cubicBezTo>
                    <a:cubicBezTo>
                      <a:pt x="295" y="525"/>
                      <a:pt x="295" y="525"/>
                      <a:pt x="295" y="525"/>
                    </a:cubicBezTo>
                    <a:cubicBezTo>
                      <a:pt x="297" y="525"/>
                      <a:pt x="297" y="525"/>
                      <a:pt x="297" y="525"/>
                    </a:cubicBezTo>
                    <a:cubicBezTo>
                      <a:pt x="298" y="526"/>
                      <a:pt x="298" y="526"/>
                      <a:pt x="298" y="526"/>
                    </a:cubicBezTo>
                    <a:cubicBezTo>
                      <a:pt x="299" y="524"/>
                      <a:pt x="299" y="524"/>
                      <a:pt x="299" y="524"/>
                    </a:cubicBezTo>
                    <a:cubicBezTo>
                      <a:pt x="297" y="522"/>
                      <a:pt x="297" y="522"/>
                      <a:pt x="297" y="522"/>
                    </a:cubicBezTo>
                    <a:cubicBezTo>
                      <a:pt x="296" y="522"/>
                      <a:pt x="296" y="522"/>
                      <a:pt x="296" y="522"/>
                    </a:cubicBezTo>
                    <a:cubicBezTo>
                      <a:pt x="295" y="521"/>
                      <a:pt x="295" y="521"/>
                      <a:pt x="295" y="521"/>
                    </a:cubicBezTo>
                    <a:cubicBezTo>
                      <a:pt x="295" y="521"/>
                      <a:pt x="295" y="521"/>
                      <a:pt x="295" y="521"/>
                    </a:cubicBezTo>
                    <a:cubicBezTo>
                      <a:pt x="296" y="522"/>
                      <a:pt x="296" y="522"/>
                      <a:pt x="296" y="522"/>
                    </a:cubicBezTo>
                    <a:cubicBezTo>
                      <a:pt x="298" y="521"/>
                      <a:pt x="298" y="521"/>
                      <a:pt x="298" y="521"/>
                    </a:cubicBezTo>
                    <a:cubicBezTo>
                      <a:pt x="298" y="519"/>
                      <a:pt x="298" y="519"/>
                      <a:pt x="298" y="519"/>
                    </a:cubicBezTo>
                    <a:cubicBezTo>
                      <a:pt x="299" y="519"/>
                      <a:pt x="299" y="519"/>
                      <a:pt x="299" y="519"/>
                    </a:cubicBezTo>
                    <a:cubicBezTo>
                      <a:pt x="300" y="519"/>
                      <a:pt x="300" y="519"/>
                      <a:pt x="300" y="519"/>
                    </a:cubicBezTo>
                    <a:cubicBezTo>
                      <a:pt x="300" y="519"/>
                      <a:pt x="300" y="519"/>
                      <a:pt x="300" y="519"/>
                    </a:cubicBezTo>
                    <a:cubicBezTo>
                      <a:pt x="299" y="522"/>
                      <a:pt x="299" y="522"/>
                      <a:pt x="299" y="522"/>
                    </a:cubicBezTo>
                    <a:cubicBezTo>
                      <a:pt x="300" y="522"/>
                      <a:pt x="300" y="522"/>
                      <a:pt x="300" y="522"/>
                    </a:cubicBezTo>
                    <a:cubicBezTo>
                      <a:pt x="301" y="522"/>
                      <a:pt x="301" y="522"/>
                      <a:pt x="301" y="522"/>
                    </a:cubicBezTo>
                    <a:cubicBezTo>
                      <a:pt x="302" y="521"/>
                      <a:pt x="302" y="521"/>
                      <a:pt x="302" y="521"/>
                    </a:cubicBezTo>
                    <a:cubicBezTo>
                      <a:pt x="302" y="520"/>
                      <a:pt x="302" y="520"/>
                      <a:pt x="302" y="520"/>
                    </a:cubicBezTo>
                    <a:cubicBezTo>
                      <a:pt x="302" y="520"/>
                      <a:pt x="302" y="520"/>
                      <a:pt x="302" y="520"/>
                    </a:cubicBezTo>
                    <a:cubicBezTo>
                      <a:pt x="304" y="518"/>
                      <a:pt x="304" y="518"/>
                      <a:pt x="304" y="518"/>
                    </a:cubicBezTo>
                    <a:cubicBezTo>
                      <a:pt x="304" y="518"/>
                      <a:pt x="304" y="518"/>
                      <a:pt x="304" y="518"/>
                    </a:cubicBezTo>
                    <a:cubicBezTo>
                      <a:pt x="305" y="519"/>
                      <a:pt x="305" y="519"/>
                      <a:pt x="305" y="519"/>
                    </a:cubicBezTo>
                    <a:cubicBezTo>
                      <a:pt x="308" y="519"/>
                      <a:pt x="308" y="519"/>
                      <a:pt x="308" y="519"/>
                    </a:cubicBezTo>
                    <a:cubicBezTo>
                      <a:pt x="310" y="519"/>
                      <a:pt x="310" y="519"/>
                      <a:pt x="310" y="519"/>
                    </a:cubicBezTo>
                    <a:cubicBezTo>
                      <a:pt x="310" y="521"/>
                      <a:pt x="310" y="521"/>
                      <a:pt x="310" y="521"/>
                    </a:cubicBezTo>
                    <a:cubicBezTo>
                      <a:pt x="312" y="522"/>
                      <a:pt x="312" y="522"/>
                      <a:pt x="312" y="522"/>
                    </a:cubicBezTo>
                    <a:cubicBezTo>
                      <a:pt x="312" y="521"/>
                      <a:pt x="312" y="521"/>
                      <a:pt x="312" y="521"/>
                    </a:cubicBezTo>
                    <a:cubicBezTo>
                      <a:pt x="312" y="524"/>
                      <a:pt x="312" y="524"/>
                      <a:pt x="312" y="524"/>
                    </a:cubicBezTo>
                    <a:cubicBezTo>
                      <a:pt x="312" y="526"/>
                      <a:pt x="312" y="526"/>
                      <a:pt x="312" y="526"/>
                    </a:cubicBezTo>
                    <a:cubicBezTo>
                      <a:pt x="312" y="526"/>
                      <a:pt x="312" y="526"/>
                      <a:pt x="312" y="526"/>
                    </a:cubicBezTo>
                    <a:cubicBezTo>
                      <a:pt x="311" y="528"/>
                      <a:pt x="311" y="528"/>
                      <a:pt x="311" y="528"/>
                    </a:cubicBezTo>
                    <a:cubicBezTo>
                      <a:pt x="312" y="529"/>
                      <a:pt x="312" y="529"/>
                      <a:pt x="312" y="529"/>
                    </a:cubicBezTo>
                    <a:cubicBezTo>
                      <a:pt x="312" y="530"/>
                      <a:pt x="312" y="530"/>
                      <a:pt x="312" y="530"/>
                    </a:cubicBezTo>
                    <a:cubicBezTo>
                      <a:pt x="311" y="531"/>
                      <a:pt x="311" y="531"/>
                      <a:pt x="311" y="531"/>
                    </a:cubicBezTo>
                    <a:cubicBezTo>
                      <a:pt x="312" y="532"/>
                      <a:pt x="312" y="532"/>
                      <a:pt x="312" y="532"/>
                    </a:cubicBezTo>
                    <a:cubicBezTo>
                      <a:pt x="312" y="532"/>
                      <a:pt x="312" y="532"/>
                      <a:pt x="312" y="532"/>
                    </a:cubicBezTo>
                    <a:cubicBezTo>
                      <a:pt x="310" y="533"/>
                      <a:pt x="310" y="533"/>
                      <a:pt x="310" y="533"/>
                    </a:cubicBezTo>
                    <a:cubicBezTo>
                      <a:pt x="309" y="535"/>
                      <a:pt x="309" y="535"/>
                      <a:pt x="309" y="535"/>
                    </a:cubicBezTo>
                    <a:cubicBezTo>
                      <a:pt x="310" y="536"/>
                      <a:pt x="310" y="536"/>
                      <a:pt x="310" y="536"/>
                    </a:cubicBezTo>
                    <a:cubicBezTo>
                      <a:pt x="311" y="536"/>
                      <a:pt x="311" y="536"/>
                      <a:pt x="311" y="536"/>
                    </a:cubicBezTo>
                    <a:cubicBezTo>
                      <a:pt x="312" y="536"/>
                      <a:pt x="312" y="536"/>
                      <a:pt x="312" y="536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5" y="537"/>
                      <a:pt x="315" y="537"/>
                      <a:pt x="315" y="537"/>
                    </a:cubicBezTo>
                    <a:cubicBezTo>
                      <a:pt x="315" y="534"/>
                      <a:pt x="315" y="534"/>
                      <a:pt x="315" y="534"/>
                    </a:cubicBezTo>
                    <a:cubicBezTo>
                      <a:pt x="315" y="533"/>
                      <a:pt x="315" y="533"/>
                      <a:pt x="315" y="533"/>
                    </a:cubicBezTo>
                    <a:cubicBezTo>
                      <a:pt x="315" y="533"/>
                      <a:pt x="315" y="533"/>
                      <a:pt x="315" y="533"/>
                    </a:cubicBezTo>
                    <a:cubicBezTo>
                      <a:pt x="315" y="533"/>
                      <a:pt x="315" y="533"/>
                      <a:pt x="315" y="533"/>
                    </a:cubicBezTo>
                    <a:cubicBezTo>
                      <a:pt x="315" y="532"/>
                      <a:pt x="315" y="532"/>
                      <a:pt x="315" y="532"/>
                    </a:cubicBezTo>
                    <a:cubicBezTo>
                      <a:pt x="314" y="532"/>
                      <a:pt x="314" y="532"/>
                      <a:pt x="314" y="532"/>
                    </a:cubicBezTo>
                    <a:cubicBezTo>
                      <a:pt x="314" y="532"/>
                      <a:pt x="314" y="532"/>
                      <a:pt x="314" y="532"/>
                    </a:cubicBezTo>
                    <a:cubicBezTo>
                      <a:pt x="315" y="532"/>
                      <a:pt x="315" y="532"/>
                      <a:pt x="315" y="532"/>
                    </a:cubicBezTo>
                    <a:cubicBezTo>
                      <a:pt x="316" y="531"/>
                      <a:pt x="316" y="531"/>
                      <a:pt x="316" y="531"/>
                    </a:cubicBezTo>
                    <a:cubicBezTo>
                      <a:pt x="317" y="531"/>
                      <a:pt x="317" y="531"/>
                      <a:pt x="317" y="531"/>
                    </a:cubicBezTo>
                    <a:cubicBezTo>
                      <a:pt x="316" y="532"/>
                      <a:pt x="316" y="532"/>
                      <a:pt x="316" y="532"/>
                    </a:cubicBezTo>
                    <a:cubicBezTo>
                      <a:pt x="316" y="534"/>
                      <a:pt x="316" y="534"/>
                      <a:pt x="316" y="534"/>
                    </a:cubicBezTo>
                    <a:cubicBezTo>
                      <a:pt x="317" y="535"/>
                      <a:pt x="317" y="535"/>
                      <a:pt x="317" y="535"/>
                    </a:cubicBezTo>
                    <a:cubicBezTo>
                      <a:pt x="317" y="535"/>
                      <a:pt x="317" y="535"/>
                      <a:pt x="317" y="535"/>
                    </a:cubicBezTo>
                    <a:cubicBezTo>
                      <a:pt x="317" y="537"/>
                      <a:pt x="317" y="537"/>
                      <a:pt x="317" y="537"/>
                    </a:cubicBezTo>
                    <a:cubicBezTo>
                      <a:pt x="317" y="537"/>
                      <a:pt x="317" y="537"/>
                      <a:pt x="317" y="537"/>
                    </a:cubicBezTo>
                    <a:cubicBezTo>
                      <a:pt x="315" y="538"/>
                      <a:pt x="315" y="538"/>
                      <a:pt x="315" y="538"/>
                    </a:cubicBezTo>
                    <a:cubicBezTo>
                      <a:pt x="317" y="539"/>
                      <a:pt x="317" y="539"/>
                      <a:pt x="317" y="539"/>
                    </a:cubicBezTo>
                    <a:cubicBezTo>
                      <a:pt x="316" y="540"/>
                      <a:pt x="316" y="540"/>
                      <a:pt x="316" y="540"/>
                    </a:cubicBezTo>
                    <a:cubicBezTo>
                      <a:pt x="315" y="539"/>
                      <a:pt x="315" y="539"/>
                      <a:pt x="315" y="539"/>
                    </a:cubicBezTo>
                    <a:cubicBezTo>
                      <a:pt x="314" y="538"/>
                      <a:pt x="314" y="538"/>
                      <a:pt x="314" y="538"/>
                    </a:cubicBezTo>
                    <a:cubicBezTo>
                      <a:pt x="313" y="540"/>
                      <a:pt x="313" y="540"/>
                      <a:pt x="313" y="540"/>
                    </a:cubicBezTo>
                    <a:cubicBezTo>
                      <a:pt x="314" y="541"/>
                      <a:pt x="314" y="541"/>
                      <a:pt x="314" y="541"/>
                    </a:cubicBezTo>
                    <a:cubicBezTo>
                      <a:pt x="314" y="541"/>
                      <a:pt x="314" y="541"/>
                      <a:pt x="314" y="541"/>
                    </a:cubicBezTo>
                    <a:cubicBezTo>
                      <a:pt x="313" y="540"/>
                      <a:pt x="313" y="540"/>
                      <a:pt x="313" y="540"/>
                    </a:cubicBezTo>
                    <a:cubicBezTo>
                      <a:pt x="313" y="539"/>
                      <a:pt x="313" y="539"/>
                      <a:pt x="313" y="539"/>
                    </a:cubicBezTo>
                    <a:cubicBezTo>
                      <a:pt x="311" y="538"/>
                      <a:pt x="311" y="538"/>
                      <a:pt x="311" y="538"/>
                    </a:cubicBezTo>
                    <a:cubicBezTo>
                      <a:pt x="310" y="539"/>
                      <a:pt x="310" y="539"/>
                      <a:pt x="310" y="539"/>
                    </a:cubicBezTo>
                    <a:cubicBezTo>
                      <a:pt x="310" y="540"/>
                      <a:pt x="310" y="540"/>
                      <a:pt x="310" y="540"/>
                    </a:cubicBezTo>
                    <a:cubicBezTo>
                      <a:pt x="311" y="541"/>
                      <a:pt x="311" y="541"/>
                      <a:pt x="311" y="541"/>
                    </a:cubicBezTo>
                    <a:cubicBezTo>
                      <a:pt x="311" y="541"/>
                      <a:pt x="311" y="541"/>
                      <a:pt x="311" y="541"/>
                    </a:cubicBezTo>
                    <a:cubicBezTo>
                      <a:pt x="310" y="542"/>
                      <a:pt x="310" y="542"/>
                      <a:pt x="310" y="542"/>
                    </a:cubicBezTo>
                    <a:cubicBezTo>
                      <a:pt x="310" y="543"/>
                      <a:pt x="310" y="543"/>
                      <a:pt x="310" y="543"/>
                    </a:cubicBezTo>
                    <a:cubicBezTo>
                      <a:pt x="312" y="544"/>
                      <a:pt x="312" y="544"/>
                      <a:pt x="312" y="544"/>
                    </a:cubicBezTo>
                    <a:cubicBezTo>
                      <a:pt x="313" y="543"/>
                      <a:pt x="313" y="543"/>
                      <a:pt x="313" y="543"/>
                    </a:cubicBezTo>
                    <a:cubicBezTo>
                      <a:pt x="313" y="543"/>
                      <a:pt x="313" y="543"/>
                      <a:pt x="313" y="543"/>
                    </a:cubicBezTo>
                    <a:cubicBezTo>
                      <a:pt x="314" y="543"/>
                      <a:pt x="314" y="543"/>
                      <a:pt x="314" y="543"/>
                    </a:cubicBezTo>
                    <a:cubicBezTo>
                      <a:pt x="316" y="545"/>
                      <a:pt x="316" y="545"/>
                      <a:pt x="316" y="545"/>
                    </a:cubicBezTo>
                    <a:cubicBezTo>
                      <a:pt x="316" y="544"/>
                      <a:pt x="316" y="544"/>
                      <a:pt x="316" y="544"/>
                    </a:cubicBezTo>
                    <a:cubicBezTo>
                      <a:pt x="317" y="545"/>
                      <a:pt x="317" y="545"/>
                      <a:pt x="317" y="545"/>
                    </a:cubicBezTo>
                    <a:cubicBezTo>
                      <a:pt x="318" y="545"/>
                      <a:pt x="318" y="545"/>
                      <a:pt x="318" y="545"/>
                    </a:cubicBezTo>
                    <a:cubicBezTo>
                      <a:pt x="319" y="546"/>
                      <a:pt x="319" y="546"/>
                      <a:pt x="319" y="546"/>
                    </a:cubicBezTo>
                    <a:cubicBezTo>
                      <a:pt x="320" y="547"/>
                      <a:pt x="320" y="547"/>
                      <a:pt x="320" y="547"/>
                    </a:cubicBezTo>
                    <a:cubicBezTo>
                      <a:pt x="319" y="547"/>
                      <a:pt x="319" y="547"/>
                      <a:pt x="319" y="547"/>
                    </a:cubicBezTo>
                    <a:cubicBezTo>
                      <a:pt x="319" y="547"/>
                      <a:pt x="319" y="547"/>
                      <a:pt x="319" y="547"/>
                    </a:cubicBezTo>
                    <a:cubicBezTo>
                      <a:pt x="318" y="546"/>
                      <a:pt x="318" y="546"/>
                      <a:pt x="318" y="546"/>
                    </a:cubicBezTo>
                    <a:cubicBezTo>
                      <a:pt x="318" y="546"/>
                      <a:pt x="318" y="546"/>
                      <a:pt x="318" y="546"/>
                    </a:cubicBezTo>
                    <a:cubicBezTo>
                      <a:pt x="317" y="546"/>
                      <a:pt x="317" y="546"/>
                      <a:pt x="317" y="546"/>
                    </a:cubicBezTo>
                    <a:cubicBezTo>
                      <a:pt x="316" y="546"/>
                      <a:pt x="316" y="546"/>
                      <a:pt x="316" y="546"/>
                    </a:cubicBezTo>
                    <a:cubicBezTo>
                      <a:pt x="315" y="547"/>
                      <a:pt x="315" y="547"/>
                      <a:pt x="315" y="547"/>
                    </a:cubicBezTo>
                    <a:cubicBezTo>
                      <a:pt x="314" y="548"/>
                      <a:pt x="314" y="548"/>
                      <a:pt x="314" y="548"/>
                    </a:cubicBezTo>
                    <a:cubicBezTo>
                      <a:pt x="312" y="548"/>
                      <a:pt x="312" y="548"/>
                      <a:pt x="312" y="548"/>
                    </a:cubicBezTo>
                    <a:cubicBezTo>
                      <a:pt x="311" y="550"/>
                      <a:pt x="311" y="550"/>
                      <a:pt x="311" y="550"/>
                    </a:cubicBezTo>
                    <a:cubicBezTo>
                      <a:pt x="312" y="551"/>
                      <a:pt x="312" y="551"/>
                      <a:pt x="312" y="551"/>
                    </a:cubicBezTo>
                    <a:cubicBezTo>
                      <a:pt x="314" y="549"/>
                      <a:pt x="314" y="549"/>
                      <a:pt x="314" y="549"/>
                    </a:cubicBezTo>
                    <a:cubicBezTo>
                      <a:pt x="314" y="549"/>
                      <a:pt x="314" y="549"/>
                      <a:pt x="314" y="549"/>
                    </a:cubicBezTo>
                    <a:cubicBezTo>
                      <a:pt x="316" y="548"/>
                      <a:pt x="316" y="548"/>
                      <a:pt x="316" y="548"/>
                    </a:cubicBezTo>
                    <a:cubicBezTo>
                      <a:pt x="316" y="548"/>
                      <a:pt x="316" y="548"/>
                      <a:pt x="316" y="548"/>
                    </a:cubicBezTo>
                    <a:cubicBezTo>
                      <a:pt x="317" y="549"/>
                      <a:pt x="317" y="549"/>
                      <a:pt x="317" y="549"/>
                    </a:cubicBezTo>
                    <a:cubicBezTo>
                      <a:pt x="318" y="549"/>
                      <a:pt x="318" y="549"/>
                      <a:pt x="318" y="549"/>
                    </a:cubicBezTo>
                    <a:cubicBezTo>
                      <a:pt x="318" y="549"/>
                      <a:pt x="318" y="549"/>
                      <a:pt x="318" y="549"/>
                    </a:cubicBezTo>
                    <a:cubicBezTo>
                      <a:pt x="319" y="548"/>
                      <a:pt x="319" y="548"/>
                      <a:pt x="319" y="548"/>
                    </a:cubicBezTo>
                    <a:cubicBezTo>
                      <a:pt x="319" y="549"/>
                      <a:pt x="319" y="549"/>
                      <a:pt x="319" y="549"/>
                    </a:cubicBezTo>
                    <a:cubicBezTo>
                      <a:pt x="320" y="550"/>
                      <a:pt x="320" y="550"/>
                      <a:pt x="320" y="550"/>
                    </a:cubicBezTo>
                    <a:cubicBezTo>
                      <a:pt x="321" y="550"/>
                      <a:pt x="321" y="550"/>
                      <a:pt x="321" y="550"/>
                    </a:cubicBezTo>
                    <a:cubicBezTo>
                      <a:pt x="322" y="552"/>
                      <a:pt x="322" y="552"/>
                      <a:pt x="322" y="552"/>
                    </a:cubicBezTo>
                    <a:cubicBezTo>
                      <a:pt x="322" y="552"/>
                      <a:pt x="322" y="552"/>
                      <a:pt x="322" y="552"/>
                    </a:cubicBezTo>
                    <a:cubicBezTo>
                      <a:pt x="321" y="552"/>
                      <a:pt x="321" y="552"/>
                      <a:pt x="321" y="552"/>
                    </a:cubicBezTo>
                    <a:cubicBezTo>
                      <a:pt x="320" y="554"/>
                      <a:pt x="320" y="554"/>
                      <a:pt x="320" y="554"/>
                    </a:cubicBezTo>
                    <a:cubicBezTo>
                      <a:pt x="322" y="554"/>
                      <a:pt x="322" y="554"/>
                      <a:pt x="322" y="554"/>
                    </a:cubicBezTo>
                    <a:cubicBezTo>
                      <a:pt x="324" y="554"/>
                      <a:pt x="324" y="554"/>
                      <a:pt x="324" y="554"/>
                    </a:cubicBezTo>
                    <a:cubicBezTo>
                      <a:pt x="326" y="554"/>
                      <a:pt x="326" y="554"/>
                      <a:pt x="326" y="554"/>
                    </a:cubicBezTo>
                    <a:cubicBezTo>
                      <a:pt x="326" y="554"/>
                      <a:pt x="326" y="554"/>
                      <a:pt x="326" y="554"/>
                    </a:cubicBezTo>
                    <a:cubicBezTo>
                      <a:pt x="324" y="555"/>
                      <a:pt x="324" y="555"/>
                      <a:pt x="324" y="555"/>
                    </a:cubicBezTo>
                    <a:cubicBezTo>
                      <a:pt x="322" y="554"/>
                      <a:pt x="322" y="554"/>
                      <a:pt x="322" y="554"/>
                    </a:cubicBezTo>
                    <a:cubicBezTo>
                      <a:pt x="321" y="556"/>
                      <a:pt x="321" y="556"/>
                      <a:pt x="321" y="556"/>
                    </a:cubicBezTo>
                    <a:cubicBezTo>
                      <a:pt x="323" y="557"/>
                      <a:pt x="323" y="557"/>
                      <a:pt x="323" y="557"/>
                    </a:cubicBezTo>
                    <a:cubicBezTo>
                      <a:pt x="324" y="556"/>
                      <a:pt x="324" y="556"/>
                      <a:pt x="324" y="556"/>
                    </a:cubicBezTo>
                    <a:cubicBezTo>
                      <a:pt x="324" y="556"/>
                      <a:pt x="324" y="556"/>
                      <a:pt x="324" y="556"/>
                    </a:cubicBezTo>
                    <a:cubicBezTo>
                      <a:pt x="323" y="557"/>
                      <a:pt x="323" y="557"/>
                      <a:pt x="323" y="557"/>
                    </a:cubicBezTo>
                    <a:cubicBezTo>
                      <a:pt x="325" y="558"/>
                      <a:pt x="325" y="558"/>
                      <a:pt x="325" y="558"/>
                    </a:cubicBezTo>
                    <a:cubicBezTo>
                      <a:pt x="326" y="557"/>
                      <a:pt x="326" y="557"/>
                      <a:pt x="326" y="557"/>
                    </a:cubicBezTo>
                    <a:cubicBezTo>
                      <a:pt x="326" y="557"/>
                      <a:pt x="326" y="557"/>
                      <a:pt x="326" y="557"/>
                    </a:cubicBezTo>
                    <a:cubicBezTo>
                      <a:pt x="327" y="558"/>
                      <a:pt x="327" y="558"/>
                      <a:pt x="327" y="558"/>
                    </a:cubicBezTo>
                    <a:cubicBezTo>
                      <a:pt x="329" y="555"/>
                      <a:pt x="329" y="555"/>
                      <a:pt x="329" y="555"/>
                    </a:cubicBezTo>
                    <a:cubicBezTo>
                      <a:pt x="329" y="555"/>
                      <a:pt x="329" y="555"/>
                      <a:pt x="329" y="555"/>
                    </a:cubicBezTo>
                    <a:cubicBezTo>
                      <a:pt x="330" y="556"/>
                      <a:pt x="330" y="556"/>
                      <a:pt x="330" y="556"/>
                    </a:cubicBezTo>
                    <a:cubicBezTo>
                      <a:pt x="331" y="556"/>
                      <a:pt x="331" y="556"/>
                      <a:pt x="331" y="556"/>
                    </a:cubicBezTo>
                    <a:cubicBezTo>
                      <a:pt x="333" y="557"/>
                      <a:pt x="333" y="557"/>
                      <a:pt x="333" y="557"/>
                    </a:cubicBezTo>
                    <a:cubicBezTo>
                      <a:pt x="333" y="557"/>
                      <a:pt x="333" y="557"/>
                      <a:pt x="333" y="557"/>
                    </a:cubicBezTo>
                    <a:cubicBezTo>
                      <a:pt x="334" y="558"/>
                      <a:pt x="334" y="558"/>
                      <a:pt x="334" y="558"/>
                    </a:cubicBezTo>
                    <a:cubicBezTo>
                      <a:pt x="334" y="559"/>
                      <a:pt x="334" y="559"/>
                      <a:pt x="334" y="559"/>
                    </a:cubicBezTo>
                    <a:cubicBezTo>
                      <a:pt x="336" y="560"/>
                      <a:pt x="336" y="560"/>
                      <a:pt x="336" y="560"/>
                    </a:cubicBezTo>
                    <a:cubicBezTo>
                      <a:pt x="337" y="560"/>
                      <a:pt x="337" y="560"/>
                      <a:pt x="337" y="560"/>
                    </a:cubicBezTo>
                    <a:cubicBezTo>
                      <a:pt x="338" y="561"/>
                      <a:pt x="338" y="561"/>
                      <a:pt x="338" y="561"/>
                    </a:cubicBezTo>
                    <a:cubicBezTo>
                      <a:pt x="340" y="560"/>
                      <a:pt x="340" y="560"/>
                      <a:pt x="340" y="560"/>
                    </a:cubicBezTo>
                    <a:cubicBezTo>
                      <a:pt x="341" y="560"/>
                      <a:pt x="341" y="560"/>
                      <a:pt x="341" y="560"/>
                    </a:cubicBezTo>
                    <a:cubicBezTo>
                      <a:pt x="343" y="560"/>
                      <a:pt x="343" y="560"/>
                      <a:pt x="343" y="560"/>
                    </a:cubicBezTo>
                    <a:cubicBezTo>
                      <a:pt x="343" y="559"/>
                      <a:pt x="343" y="559"/>
                      <a:pt x="343" y="559"/>
                    </a:cubicBezTo>
                    <a:cubicBezTo>
                      <a:pt x="345" y="560"/>
                      <a:pt x="345" y="560"/>
                      <a:pt x="345" y="560"/>
                    </a:cubicBezTo>
                    <a:cubicBezTo>
                      <a:pt x="346" y="559"/>
                      <a:pt x="346" y="559"/>
                      <a:pt x="346" y="559"/>
                    </a:cubicBezTo>
                    <a:cubicBezTo>
                      <a:pt x="346" y="557"/>
                      <a:pt x="346" y="557"/>
                      <a:pt x="346" y="557"/>
                    </a:cubicBezTo>
                    <a:cubicBezTo>
                      <a:pt x="346" y="556"/>
                      <a:pt x="346" y="556"/>
                      <a:pt x="346" y="556"/>
                    </a:cubicBezTo>
                    <a:cubicBezTo>
                      <a:pt x="346" y="555"/>
                      <a:pt x="346" y="555"/>
                      <a:pt x="346" y="555"/>
                    </a:cubicBezTo>
                    <a:cubicBezTo>
                      <a:pt x="348" y="555"/>
                      <a:pt x="348" y="555"/>
                      <a:pt x="348" y="555"/>
                    </a:cubicBezTo>
                    <a:cubicBezTo>
                      <a:pt x="351" y="555"/>
                      <a:pt x="351" y="555"/>
                      <a:pt x="351" y="555"/>
                    </a:cubicBezTo>
                    <a:cubicBezTo>
                      <a:pt x="355" y="557"/>
                      <a:pt x="355" y="557"/>
                      <a:pt x="355" y="557"/>
                    </a:cubicBezTo>
                    <a:cubicBezTo>
                      <a:pt x="356" y="557"/>
                      <a:pt x="356" y="557"/>
                      <a:pt x="356" y="557"/>
                    </a:cubicBezTo>
                    <a:cubicBezTo>
                      <a:pt x="358" y="560"/>
                      <a:pt x="358" y="560"/>
                      <a:pt x="358" y="560"/>
                    </a:cubicBezTo>
                    <a:cubicBezTo>
                      <a:pt x="360" y="561"/>
                      <a:pt x="360" y="561"/>
                      <a:pt x="360" y="561"/>
                    </a:cubicBezTo>
                    <a:cubicBezTo>
                      <a:pt x="367" y="560"/>
                      <a:pt x="367" y="560"/>
                      <a:pt x="367" y="560"/>
                    </a:cubicBezTo>
                    <a:cubicBezTo>
                      <a:pt x="369" y="559"/>
                      <a:pt x="369" y="559"/>
                      <a:pt x="369" y="559"/>
                    </a:cubicBezTo>
                    <a:cubicBezTo>
                      <a:pt x="370" y="559"/>
                      <a:pt x="370" y="559"/>
                      <a:pt x="370" y="559"/>
                    </a:cubicBezTo>
                    <a:cubicBezTo>
                      <a:pt x="370" y="560"/>
                      <a:pt x="370" y="560"/>
                      <a:pt x="370" y="560"/>
                    </a:cubicBezTo>
                    <a:cubicBezTo>
                      <a:pt x="372" y="559"/>
                      <a:pt x="372" y="559"/>
                      <a:pt x="372" y="559"/>
                    </a:cubicBezTo>
                    <a:cubicBezTo>
                      <a:pt x="372" y="558"/>
                      <a:pt x="372" y="558"/>
                      <a:pt x="372" y="558"/>
                    </a:cubicBezTo>
                    <a:cubicBezTo>
                      <a:pt x="375" y="554"/>
                      <a:pt x="375" y="554"/>
                      <a:pt x="375" y="554"/>
                    </a:cubicBezTo>
                    <a:cubicBezTo>
                      <a:pt x="376" y="554"/>
                      <a:pt x="376" y="554"/>
                      <a:pt x="376" y="554"/>
                    </a:cubicBezTo>
                    <a:cubicBezTo>
                      <a:pt x="378" y="555"/>
                      <a:pt x="378" y="555"/>
                      <a:pt x="378" y="555"/>
                    </a:cubicBezTo>
                    <a:cubicBezTo>
                      <a:pt x="380" y="556"/>
                      <a:pt x="380" y="556"/>
                      <a:pt x="380" y="556"/>
                    </a:cubicBezTo>
                    <a:cubicBezTo>
                      <a:pt x="383" y="555"/>
                      <a:pt x="383" y="555"/>
                      <a:pt x="383" y="555"/>
                    </a:cubicBezTo>
                    <a:cubicBezTo>
                      <a:pt x="384" y="555"/>
                      <a:pt x="384" y="555"/>
                      <a:pt x="384" y="555"/>
                    </a:cubicBezTo>
                    <a:cubicBezTo>
                      <a:pt x="385" y="554"/>
                      <a:pt x="385" y="554"/>
                      <a:pt x="385" y="554"/>
                    </a:cubicBezTo>
                    <a:cubicBezTo>
                      <a:pt x="385" y="554"/>
                      <a:pt x="385" y="554"/>
                      <a:pt x="385" y="554"/>
                    </a:cubicBezTo>
                    <a:cubicBezTo>
                      <a:pt x="385" y="554"/>
                      <a:pt x="385" y="554"/>
                      <a:pt x="385" y="554"/>
                    </a:cubicBezTo>
                    <a:cubicBezTo>
                      <a:pt x="384" y="556"/>
                      <a:pt x="384" y="556"/>
                      <a:pt x="384" y="556"/>
                    </a:cubicBezTo>
                    <a:cubicBezTo>
                      <a:pt x="383" y="557"/>
                      <a:pt x="383" y="557"/>
                      <a:pt x="383" y="557"/>
                    </a:cubicBezTo>
                    <a:cubicBezTo>
                      <a:pt x="383" y="558"/>
                      <a:pt x="383" y="558"/>
                      <a:pt x="383" y="558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3" y="561"/>
                      <a:pt x="383" y="561"/>
                      <a:pt x="383" y="561"/>
                    </a:cubicBezTo>
                    <a:cubicBezTo>
                      <a:pt x="383" y="564"/>
                      <a:pt x="383" y="564"/>
                      <a:pt x="383" y="564"/>
                    </a:cubicBezTo>
                    <a:cubicBezTo>
                      <a:pt x="384" y="566"/>
                      <a:pt x="384" y="566"/>
                      <a:pt x="384" y="566"/>
                    </a:cubicBezTo>
                    <a:cubicBezTo>
                      <a:pt x="385" y="568"/>
                      <a:pt x="385" y="568"/>
                      <a:pt x="385" y="568"/>
                    </a:cubicBezTo>
                    <a:cubicBezTo>
                      <a:pt x="385" y="569"/>
                      <a:pt x="385" y="569"/>
                      <a:pt x="385" y="569"/>
                    </a:cubicBezTo>
                    <a:cubicBezTo>
                      <a:pt x="384" y="572"/>
                      <a:pt x="384" y="572"/>
                      <a:pt x="384" y="572"/>
                    </a:cubicBezTo>
                    <a:cubicBezTo>
                      <a:pt x="384" y="572"/>
                      <a:pt x="384" y="572"/>
                      <a:pt x="384" y="572"/>
                    </a:cubicBezTo>
                    <a:cubicBezTo>
                      <a:pt x="384" y="572"/>
                      <a:pt x="384" y="572"/>
                      <a:pt x="384" y="572"/>
                    </a:cubicBezTo>
                    <a:cubicBezTo>
                      <a:pt x="384" y="572"/>
                      <a:pt x="384" y="572"/>
                      <a:pt x="384" y="572"/>
                    </a:cubicBezTo>
                    <a:cubicBezTo>
                      <a:pt x="383" y="572"/>
                      <a:pt x="383" y="572"/>
                      <a:pt x="383" y="572"/>
                    </a:cubicBezTo>
                    <a:cubicBezTo>
                      <a:pt x="383" y="578"/>
                      <a:pt x="383" y="578"/>
                      <a:pt x="383" y="578"/>
                    </a:cubicBezTo>
                    <a:cubicBezTo>
                      <a:pt x="382" y="579"/>
                      <a:pt x="382" y="579"/>
                      <a:pt x="382" y="579"/>
                    </a:cubicBezTo>
                    <a:cubicBezTo>
                      <a:pt x="380" y="581"/>
                      <a:pt x="380" y="581"/>
                      <a:pt x="380" y="581"/>
                    </a:cubicBezTo>
                    <a:cubicBezTo>
                      <a:pt x="380" y="583"/>
                      <a:pt x="380" y="583"/>
                      <a:pt x="380" y="583"/>
                    </a:cubicBezTo>
                    <a:cubicBezTo>
                      <a:pt x="380" y="583"/>
                      <a:pt x="380" y="583"/>
                      <a:pt x="380" y="583"/>
                    </a:cubicBezTo>
                    <a:cubicBezTo>
                      <a:pt x="380" y="584"/>
                      <a:pt x="380" y="584"/>
                      <a:pt x="380" y="584"/>
                    </a:cubicBezTo>
                    <a:cubicBezTo>
                      <a:pt x="380" y="584"/>
                      <a:pt x="380" y="584"/>
                      <a:pt x="380" y="584"/>
                    </a:cubicBezTo>
                    <a:cubicBezTo>
                      <a:pt x="379" y="585"/>
                      <a:pt x="379" y="585"/>
                      <a:pt x="379" y="585"/>
                    </a:cubicBezTo>
                    <a:cubicBezTo>
                      <a:pt x="378" y="591"/>
                      <a:pt x="378" y="591"/>
                      <a:pt x="378" y="591"/>
                    </a:cubicBezTo>
                    <a:cubicBezTo>
                      <a:pt x="376" y="595"/>
                      <a:pt x="376" y="595"/>
                      <a:pt x="376" y="595"/>
                    </a:cubicBezTo>
                    <a:cubicBezTo>
                      <a:pt x="374" y="598"/>
                      <a:pt x="374" y="598"/>
                      <a:pt x="374" y="598"/>
                    </a:cubicBezTo>
                    <a:cubicBezTo>
                      <a:pt x="373" y="599"/>
                      <a:pt x="373" y="599"/>
                      <a:pt x="373" y="599"/>
                    </a:cubicBezTo>
                    <a:cubicBezTo>
                      <a:pt x="371" y="599"/>
                      <a:pt x="371" y="599"/>
                      <a:pt x="371" y="599"/>
                    </a:cubicBezTo>
                    <a:cubicBezTo>
                      <a:pt x="366" y="599"/>
                      <a:pt x="366" y="599"/>
                      <a:pt x="366" y="599"/>
                    </a:cubicBezTo>
                    <a:cubicBezTo>
                      <a:pt x="363" y="600"/>
                      <a:pt x="363" y="600"/>
                      <a:pt x="363" y="600"/>
                    </a:cubicBezTo>
                    <a:cubicBezTo>
                      <a:pt x="360" y="597"/>
                      <a:pt x="360" y="597"/>
                      <a:pt x="360" y="597"/>
                    </a:cubicBezTo>
                    <a:cubicBezTo>
                      <a:pt x="359" y="598"/>
                      <a:pt x="359" y="598"/>
                      <a:pt x="359" y="598"/>
                    </a:cubicBezTo>
                    <a:cubicBezTo>
                      <a:pt x="358" y="597"/>
                      <a:pt x="358" y="597"/>
                      <a:pt x="358" y="597"/>
                    </a:cubicBezTo>
                    <a:cubicBezTo>
                      <a:pt x="357" y="597"/>
                      <a:pt x="357" y="597"/>
                      <a:pt x="357" y="597"/>
                    </a:cubicBezTo>
                    <a:cubicBezTo>
                      <a:pt x="355" y="597"/>
                      <a:pt x="355" y="597"/>
                      <a:pt x="355" y="597"/>
                    </a:cubicBezTo>
                    <a:cubicBezTo>
                      <a:pt x="354" y="596"/>
                      <a:pt x="354" y="596"/>
                      <a:pt x="354" y="596"/>
                    </a:cubicBezTo>
                    <a:cubicBezTo>
                      <a:pt x="356" y="596"/>
                      <a:pt x="356" y="596"/>
                      <a:pt x="356" y="596"/>
                    </a:cubicBezTo>
                    <a:cubicBezTo>
                      <a:pt x="353" y="596"/>
                      <a:pt x="353" y="596"/>
                      <a:pt x="353" y="596"/>
                    </a:cubicBezTo>
                    <a:cubicBezTo>
                      <a:pt x="352" y="596"/>
                      <a:pt x="352" y="596"/>
                      <a:pt x="352" y="596"/>
                    </a:cubicBezTo>
                    <a:cubicBezTo>
                      <a:pt x="352" y="596"/>
                      <a:pt x="352" y="596"/>
                      <a:pt x="352" y="596"/>
                    </a:cubicBezTo>
                    <a:cubicBezTo>
                      <a:pt x="350" y="597"/>
                      <a:pt x="350" y="597"/>
                      <a:pt x="350" y="597"/>
                    </a:cubicBezTo>
                    <a:cubicBezTo>
                      <a:pt x="347" y="597"/>
                      <a:pt x="347" y="597"/>
                      <a:pt x="347" y="597"/>
                    </a:cubicBezTo>
                    <a:cubicBezTo>
                      <a:pt x="346" y="597"/>
                      <a:pt x="346" y="597"/>
                      <a:pt x="346" y="597"/>
                    </a:cubicBezTo>
                    <a:cubicBezTo>
                      <a:pt x="344" y="599"/>
                      <a:pt x="344" y="599"/>
                      <a:pt x="344" y="599"/>
                    </a:cubicBezTo>
                    <a:cubicBezTo>
                      <a:pt x="342" y="599"/>
                      <a:pt x="342" y="599"/>
                      <a:pt x="342" y="599"/>
                    </a:cubicBezTo>
                    <a:cubicBezTo>
                      <a:pt x="340" y="601"/>
                      <a:pt x="340" y="601"/>
                      <a:pt x="340" y="601"/>
                    </a:cubicBezTo>
                    <a:cubicBezTo>
                      <a:pt x="340" y="601"/>
                      <a:pt x="340" y="601"/>
                      <a:pt x="340" y="601"/>
                    </a:cubicBezTo>
                    <a:cubicBezTo>
                      <a:pt x="338" y="601"/>
                      <a:pt x="338" y="601"/>
                      <a:pt x="338" y="601"/>
                    </a:cubicBezTo>
                    <a:cubicBezTo>
                      <a:pt x="335" y="600"/>
                      <a:pt x="335" y="600"/>
                      <a:pt x="335" y="600"/>
                    </a:cubicBezTo>
                    <a:cubicBezTo>
                      <a:pt x="333" y="600"/>
                      <a:pt x="333" y="600"/>
                      <a:pt x="333" y="600"/>
                    </a:cubicBezTo>
                    <a:cubicBezTo>
                      <a:pt x="331" y="600"/>
                      <a:pt x="331" y="600"/>
                      <a:pt x="331" y="600"/>
                    </a:cubicBezTo>
                    <a:cubicBezTo>
                      <a:pt x="329" y="599"/>
                      <a:pt x="329" y="599"/>
                      <a:pt x="329" y="599"/>
                    </a:cubicBezTo>
                    <a:cubicBezTo>
                      <a:pt x="327" y="599"/>
                      <a:pt x="327" y="599"/>
                      <a:pt x="327" y="599"/>
                    </a:cubicBezTo>
                    <a:cubicBezTo>
                      <a:pt x="327" y="599"/>
                      <a:pt x="327" y="599"/>
                      <a:pt x="327" y="599"/>
                    </a:cubicBezTo>
                    <a:cubicBezTo>
                      <a:pt x="325" y="598"/>
                      <a:pt x="325" y="598"/>
                      <a:pt x="325" y="598"/>
                    </a:cubicBezTo>
                    <a:cubicBezTo>
                      <a:pt x="322" y="597"/>
                      <a:pt x="322" y="597"/>
                      <a:pt x="322" y="597"/>
                    </a:cubicBezTo>
                    <a:cubicBezTo>
                      <a:pt x="317" y="597"/>
                      <a:pt x="317" y="597"/>
                      <a:pt x="317" y="597"/>
                    </a:cubicBezTo>
                    <a:cubicBezTo>
                      <a:pt x="314" y="596"/>
                      <a:pt x="314" y="596"/>
                      <a:pt x="314" y="596"/>
                    </a:cubicBezTo>
                    <a:cubicBezTo>
                      <a:pt x="310" y="596"/>
                      <a:pt x="310" y="596"/>
                      <a:pt x="310" y="596"/>
                    </a:cubicBezTo>
                    <a:cubicBezTo>
                      <a:pt x="309" y="596"/>
                      <a:pt x="309" y="596"/>
                      <a:pt x="309" y="596"/>
                    </a:cubicBezTo>
                    <a:cubicBezTo>
                      <a:pt x="309" y="595"/>
                      <a:pt x="309" y="595"/>
                      <a:pt x="309" y="595"/>
                    </a:cubicBezTo>
                    <a:cubicBezTo>
                      <a:pt x="308" y="593"/>
                      <a:pt x="308" y="593"/>
                      <a:pt x="308" y="593"/>
                    </a:cubicBezTo>
                    <a:cubicBezTo>
                      <a:pt x="306" y="593"/>
                      <a:pt x="306" y="593"/>
                      <a:pt x="306" y="593"/>
                    </a:cubicBezTo>
                    <a:cubicBezTo>
                      <a:pt x="305" y="593"/>
                      <a:pt x="305" y="593"/>
                      <a:pt x="305" y="593"/>
                    </a:cubicBezTo>
                    <a:cubicBezTo>
                      <a:pt x="300" y="592"/>
                      <a:pt x="300" y="592"/>
                      <a:pt x="300" y="592"/>
                    </a:cubicBezTo>
                    <a:cubicBezTo>
                      <a:pt x="299" y="592"/>
                      <a:pt x="299" y="592"/>
                      <a:pt x="299" y="592"/>
                    </a:cubicBezTo>
                    <a:cubicBezTo>
                      <a:pt x="297" y="591"/>
                      <a:pt x="297" y="591"/>
                      <a:pt x="297" y="591"/>
                    </a:cubicBezTo>
                    <a:cubicBezTo>
                      <a:pt x="294" y="591"/>
                      <a:pt x="294" y="591"/>
                      <a:pt x="294" y="591"/>
                    </a:cubicBezTo>
                    <a:cubicBezTo>
                      <a:pt x="294" y="591"/>
                      <a:pt x="294" y="591"/>
                      <a:pt x="294" y="591"/>
                    </a:cubicBezTo>
                    <a:cubicBezTo>
                      <a:pt x="295" y="591"/>
                      <a:pt x="295" y="591"/>
                      <a:pt x="295" y="591"/>
                    </a:cubicBezTo>
                    <a:cubicBezTo>
                      <a:pt x="295" y="589"/>
                      <a:pt x="295" y="589"/>
                      <a:pt x="295" y="589"/>
                    </a:cubicBezTo>
                    <a:cubicBezTo>
                      <a:pt x="291" y="587"/>
                      <a:pt x="291" y="587"/>
                      <a:pt x="291" y="587"/>
                    </a:cubicBezTo>
                    <a:cubicBezTo>
                      <a:pt x="289" y="587"/>
                      <a:pt x="289" y="587"/>
                      <a:pt x="289" y="587"/>
                    </a:cubicBezTo>
                    <a:cubicBezTo>
                      <a:pt x="287" y="586"/>
                      <a:pt x="287" y="586"/>
                      <a:pt x="287" y="586"/>
                    </a:cubicBezTo>
                    <a:cubicBezTo>
                      <a:pt x="286" y="586"/>
                      <a:pt x="286" y="586"/>
                      <a:pt x="286" y="586"/>
                    </a:cubicBezTo>
                    <a:cubicBezTo>
                      <a:pt x="285" y="587"/>
                      <a:pt x="285" y="587"/>
                      <a:pt x="285" y="587"/>
                    </a:cubicBezTo>
                    <a:cubicBezTo>
                      <a:pt x="284" y="586"/>
                      <a:pt x="284" y="586"/>
                      <a:pt x="284" y="586"/>
                    </a:cubicBezTo>
                    <a:cubicBezTo>
                      <a:pt x="283" y="586"/>
                      <a:pt x="283" y="586"/>
                      <a:pt x="283" y="586"/>
                    </a:cubicBezTo>
                    <a:cubicBezTo>
                      <a:pt x="281" y="587"/>
                      <a:pt x="281" y="587"/>
                      <a:pt x="281" y="587"/>
                    </a:cubicBezTo>
                    <a:cubicBezTo>
                      <a:pt x="277" y="587"/>
                      <a:pt x="277" y="587"/>
                      <a:pt x="277" y="587"/>
                    </a:cubicBezTo>
                    <a:cubicBezTo>
                      <a:pt x="274" y="589"/>
                      <a:pt x="274" y="589"/>
                      <a:pt x="274" y="589"/>
                    </a:cubicBezTo>
                    <a:cubicBezTo>
                      <a:pt x="272" y="591"/>
                      <a:pt x="272" y="591"/>
                      <a:pt x="272" y="591"/>
                    </a:cubicBezTo>
                    <a:cubicBezTo>
                      <a:pt x="271" y="593"/>
                      <a:pt x="271" y="593"/>
                      <a:pt x="271" y="593"/>
                    </a:cubicBezTo>
                    <a:cubicBezTo>
                      <a:pt x="270" y="594"/>
                      <a:pt x="270" y="594"/>
                      <a:pt x="270" y="594"/>
                    </a:cubicBezTo>
                    <a:cubicBezTo>
                      <a:pt x="270" y="598"/>
                      <a:pt x="270" y="598"/>
                      <a:pt x="270" y="598"/>
                    </a:cubicBezTo>
                    <a:cubicBezTo>
                      <a:pt x="271" y="600"/>
                      <a:pt x="271" y="600"/>
                      <a:pt x="271" y="600"/>
                    </a:cubicBezTo>
                    <a:cubicBezTo>
                      <a:pt x="272" y="603"/>
                      <a:pt x="272" y="603"/>
                      <a:pt x="272" y="603"/>
                    </a:cubicBezTo>
                    <a:cubicBezTo>
                      <a:pt x="272" y="604"/>
                      <a:pt x="272" y="604"/>
                      <a:pt x="272" y="604"/>
                    </a:cubicBezTo>
                    <a:cubicBezTo>
                      <a:pt x="270" y="606"/>
                      <a:pt x="270" y="606"/>
                      <a:pt x="270" y="606"/>
                    </a:cubicBezTo>
                    <a:cubicBezTo>
                      <a:pt x="269" y="606"/>
                      <a:pt x="269" y="606"/>
                      <a:pt x="269" y="606"/>
                    </a:cubicBezTo>
                    <a:cubicBezTo>
                      <a:pt x="267" y="608"/>
                      <a:pt x="267" y="608"/>
                      <a:pt x="267" y="608"/>
                    </a:cubicBezTo>
                    <a:cubicBezTo>
                      <a:pt x="266" y="609"/>
                      <a:pt x="266" y="609"/>
                      <a:pt x="266" y="609"/>
                    </a:cubicBezTo>
                    <a:cubicBezTo>
                      <a:pt x="263" y="608"/>
                      <a:pt x="263" y="608"/>
                      <a:pt x="263" y="608"/>
                    </a:cubicBezTo>
                    <a:cubicBezTo>
                      <a:pt x="258" y="604"/>
                      <a:pt x="258" y="604"/>
                      <a:pt x="258" y="604"/>
                    </a:cubicBezTo>
                    <a:cubicBezTo>
                      <a:pt x="254" y="602"/>
                      <a:pt x="254" y="602"/>
                      <a:pt x="254" y="602"/>
                    </a:cubicBezTo>
                    <a:cubicBezTo>
                      <a:pt x="249" y="600"/>
                      <a:pt x="249" y="600"/>
                      <a:pt x="249" y="600"/>
                    </a:cubicBezTo>
                    <a:cubicBezTo>
                      <a:pt x="246" y="599"/>
                      <a:pt x="246" y="599"/>
                      <a:pt x="246" y="599"/>
                    </a:cubicBezTo>
                    <a:cubicBezTo>
                      <a:pt x="245" y="600"/>
                      <a:pt x="245" y="600"/>
                      <a:pt x="245" y="600"/>
                    </a:cubicBezTo>
                    <a:cubicBezTo>
                      <a:pt x="243" y="600"/>
                      <a:pt x="243" y="600"/>
                      <a:pt x="243" y="600"/>
                    </a:cubicBezTo>
                    <a:cubicBezTo>
                      <a:pt x="240" y="599"/>
                      <a:pt x="240" y="599"/>
                      <a:pt x="240" y="599"/>
                    </a:cubicBezTo>
                    <a:cubicBezTo>
                      <a:pt x="238" y="595"/>
                      <a:pt x="238" y="595"/>
                      <a:pt x="238" y="595"/>
                    </a:cubicBezTo>
                    <a:cubicBezTo>
                      <a:pt x="238" y="592"/>
                      <a:pt x="238" y="592"/>
                      <a:pt x="238" y="592"/>
                    </a:cubicBezTo>
                    <a:cubicBezTo>
                      <a:pt x="236" y="590"/>
                      <a:pt x="236" y="590"/>
                      <a:pt x="236" y="590"/>
                    </a:cubicBezTo>
                    <a:cubicBezTo>
                      <a:pt x="231" y="589"/>
                      <a:pt x="231" y="589"/>
                      <a:pt x="231" y="589"/>
                    </a:cubicBezTo>
                    <a:cubicBezTo>
                      <a:pt x="229" y="587"/>
                      <a:pt x="229" y="587"/>
                      <a:pt x="229" y="587"/>
                    </a:cubicBezTo>
                    <a:cubicBezTo>
                      <a:pt x="225" y="587"/>
                      <a:pt x="225" y="587"/>
                      <a:pt x="225" y="587"/>
                    </a:cubicBezTo>
                    <a:cubicBezTo>
                      <a:pt x="222" y="586"/>
                      <a:pt x="222" y="586"/>
                      <a:pt x="222" y="586"/>
                    </a:cubicBezTo>
                    <a:cubicBezTo>
                      <a:pt x="217" y="587"/>
                      <a:pt x="217" y="587"/>
                      <a:pt x="217" y="587"/>
                    </a:cubicBezTo>
                    <a:cubicBezTo>
                      <a:pt x="214" y="586"/>
                      <a:pt x="214" y="586"/>
                      <a:pt x="214" y="586"/>
                    </a:cubicBezTo>
                    <a:cubicBezTo>
                      <a:pt x="212" y="585"/>
                      <a:pt x="212" y="585"/>
                      <a:pt x="212" y="585"/>
                    </a:cubicBezTo>
                    <a:cubicBezTo>
                      <a:pt x="211" y="585"/>
                      <a:pt x="211" y="585"/>
                      <a:pt x="211" y="585"/>
                    </a:cubicBezTo>
                    <a:cubicBezTo>
                      <a:pt x="211" y="585"/>
                      <a:pt x="211" y="585"/>
                      <a:pt x="211" y="585"/>
                    </a:cubicBezTo>
                    <a:cubicBezTo>
                      <a:pt x="210" y="585"/>
                      <a:pt x="210" y="585"/>
                      <a:pt x="210" y="585"/>
                    </a:cubicBezTo>
                    <a:cubicBezTo>
                      <a:pt x="210" y="585"/>
                      <a:pt x="210" y="585"/>
                      <a:pt x="210" y="585"/>
                    </a:cubicBezTo>
                    <a:cubicBezTo>
                      <a:pt x="210" y="585"/>
                      <a:pt x="210" y="585"/>
                      <a:pt x="210" y="585"/>
                    </a:cubicBezTo>
                    <a:cubicBezTo>
                      <a:pt x="210" y="585"/>
                      <a:pt x="210" y="585"/>
                      <a:pt x="210" y="585"/>
                    </a:cubicBezTo>
                    <a:cubicBezTo>
                      <a:pt x="208" y="583"/>
                      <a:pt x="208" y="583"/>
                      <a:pt x="208" y="583"/>
                    </a:cubicBezTo>
                    <a:cubicBezTo>
                      <a:pt x="207" y="583"/>
                      <a:pt x="207" y="583"/>
                      <a:pt x="207" y="583"/>
                    </a:cubicBezTo>
                    <a:cubicBezTo>
                      <a:pt x="207" y="582"/>
                      <a:pt x="207" y="582"/>
                      <a:pt x="207" y="582"/>
                    </a:cubicBezTo>
                    <a:cubicBezTo>
                      <a:pt x="206" y="581"/>
                      <a:pt x="206" y="581"/>
                      <a:pt x="206" y="581"/>
                    </a:cubicBezTo>
                    <a:cubicBezTo>
                      <a:pt x="207" y="580"/>
                      <a:pt x="207" y="580"/>
                      <a:pt x="207" y="580"/>
                    </a:cubicBezTo>
                    <a:cubicBezTo>
                      <a:pt x="206" y="579"/>
                      <a:pt x="206" y="579"/>
                      <a:pt x="206" y="579"/>
                    </a:cubicBezTo>
                    <a:cubicBezTo>
                      <a:pt x="204" y="579"/>
                      <a:pt x="204" y="579"/>
                      <a:pt x="204" y="579"/>
                    </a:cubicBezTo>
                    <a:cubicBezTo>
                      <a:pt x="203" y="580"/>
                      <a:pt x="203" y="580"/>
                      <a:pt x="203" y="580"/>
                    </a:cubicBezTo>
                    <a:cubicBezTo>
                      <a:pt x="203" y="581"/>
                      <a:pt x="203" y="581"/>
                      <a:pt x="203" y="581"/>
                    </a:cubicBezTo>
                    <a:cubicBezTo>
                      <a:pt x="203" y="581"/>
                      <a:pt x="203" y="581"/>
                      <a:pt x="203" y="581"/>
                    </a:cubicBezTo>
                    <a:cubicBezTo>
                      <a:pt x="200" y="579"/>
                      <a:pt x="200" y="579"/>
                      <a:pt x="200" y="579"/>
                    </a:cubicBezTo>
                    <a:cubicBezTo>
                      <a:pt x="199" y="578"/>
                      <a:pt x="199" y="578"/>
                      <a:pt x="199" y="578"/>
                    </a:cubicBezTo>
                    <a:cubicBezTo>
                      <a:pt x="200" y="576"/>
                      <a:pt x="200" y="576"/>
                      <a:pt x="200" y="576"/>
                    </a:cubicBezTo>
                    <a:cubicBezTo>
                      <a:pt x="204" y="574"/>
                      <a:pt x="204" y="574"/>
                      <a:pt x="204" y="574"/>
                    </a:cubicBezTo>
                    <a:cubicBezTo>
                      <a:pt x="206" y="571"/>
                      <a:pt x="206" y="571"/>
                      <a:pt x="206" y="571"/>
                    </a:cubicBezTo>
                    <a:cubicBezTo>
                      <a:pt x="207" y="570"/>
                      <a:pt x="207" y="570"/>
                      <a:pt x="207" y="570"/>
                    </a:cubicBezTo>
                    <a:cubicBezTo>
                      <a:pt x="206" y="570"/>
                      <a:pt x="206" y="570"/>
                      <a:pt x="206" y="570"/>
                    </a:cubicBezTo>
                    <a:cubicBezTo>
                      <a:pt x="207" y="569"/>
                      <a:pt x="207" y="569"/>
                      <a:pt x="207" y="569"/>
                    </a:cubicBezTo>
                    <a:cubicBezTo>
                      <a:pt x="206" y="567"/>
                      <a:pt x="206" y="567"/>
                      <a:pt x="206" y="567"/>
                    </a:cubicBezTo>
                    <a:cubicBezTo>
                      <a:pt x="206" y="567"/>
                      <a:pt x="206" y="567"/>
                      <a:pt x="206" y="567"/>
                    </a:cubicBezTo>
                    <a:cubicBezTo>
                      <a:pt x="206" y="565"/>
                      <a:pt x="206" y="565"/>
                      <a:pt x="206" y="565"/>
                    </a:cubicBezTo>
                    <a:cubicBezTo>
                      <a:pt x="204" y="564"/>
                      <a:pt x="204" y="564"/>
                      <a:pt x="204" y="564"/>
                    </a:cubicBezTo>
                    <a:cubicBezTo>
                      <a:pt x="202" y="562"/>
                      <a:pt x="202" y="562"/>
                      <a:pt x="202" y="562"/>
                    </a:cubicBezTo>
                    <a:cubicBezTo>
                      <a:pt x="202" y="560"/>
                      <a:pt x="202" y="560"/>
                      <a:pt x="202" y="560"/>
                    </a:cubicBezTo>
                    <a:cubicBezTo>
                      <a:pt x="204" y="559"/>
                      <a:pt x="204" y="559"/>
                      <a:pt x="204" y="559"/>
                    </a:cubicBezTo>
                    <a:cubicBezTo>
                      <a:pt x="204" y="558"/>
                      <a:pt x="204" y="558"/>
                      <a:pt x="204" y="558"/>
                    </a:cubicBezTo>
                    <a:cubicBezTo>
                      <a:pt x="206" y="555"/>
                      <a:pt x="206" y="555"/>
                      <a:pt x="206" y="555"/>
                    </a:cubicBezTo>
                    <a:cubicBezTo>
                      <a:pt x="206" y="553"/>
                      <a:pt x="206" y="553"/>
                      <a:pt x="206" y="553"/>
                    </a:cubicBezTo>
                    <a:cubicBezTo>
                      <a:pt x="204" y="553"/>
                      <a:pt x="204" y="553"/>
                      <a:pt x="204" y="553"/>
                    </a:cubicBezTo>
                    <a:cubicBezTo>
                      <a:pt x="201" y="555"/>
                      <a:pt x="201" y="555"/>
                      <a:pt x="201" y="555"/>
                    </a:cubicBezTo>
                    <a:cubicBezTo>
                      <a:pt x="201" y="556"/>
                      <a:pt x="201" y="556"/>
                      <a:pt x="201" y="556"/>
                    </a:cubicBezTo>
                    <a:cubicBezTo>
                      <a:pt x="201" y="556"/>
                      <a:pt x="201" y="556"/>
                      <a:pt x="201" y="556"/>
                    </a:cubicBezTo>
                    <a:cubicBezTo>
                      <a:pt x="199" y="553"/>
                      <a:pt x="199" y="553"/>
                      <a:pt x="199" y="553"/>
                    </a:cubicBezTo>
                    <a:cubicBezTo>
                      <a:pt x="199" y="553"/>
                      <a:pt x="199" y="553"/>
                      <a:pt x="199" y="553"/>
                    </a:cubicBezTo>
                    <a:cubicBezTo>
                      <a:pt x="199" y="552"/>
                      <a:pt x="199" y="552"/>
                      <a:pt x="199" y="552"/>
                    </a:cubicBezTo>
                    <a:cubicBezTo>
                      <a:pt x="198" y="551"/>
                      <a:pt x="198" y="551"/>
                      <a:pt x="198" y="551"/>
                    </a:cubicBezTo>
                    <a:cubicBezTo>
                      <a:pt x="195" y="551"/>
                      <a:pt x="195" y="551"/>
                      <a:pt x="195" y="551"/>
                    </a:cubicBezTo>
                    <a:cubicBezTo>
                      <a:pt x="195" y="551"/>
                      <a:pt x="195" y="551"/>
                      <a:pt x="195" y="551"/>
                    </a:cubicBezTo>
                    <a:cubicBezTo>
                      <a:pt x="193" y="551"/>
                      <a:pt x="193" y="551"/>
                      <a:pt x="193" y="551"/>
                    </a:cubicBezTo>
                    <a:cubicBezTo>
                      <a:pt x="190" y="553"/>
                      <a:pt x="190" y="553"/>
                      <a:pt x="190" y="553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6" y="554"/>
                      <a:pt x="186" y="554"/>
                      <a:pt x="186" y="554"/>
                    </a:cubicBezTo>
                    <a:cubicBezTo>
                      <a:pt x="185" y="554"/>
                      <a:pt x="185" y="554"/>
                      <a:pt x="185" y="554"/>
                    </a:cubicBezTo>
                    <a:cubicBezTo>
                      <a:pt x="182" y="555"/>
                      <a:pt x="182" y="555"/>
                      <a:pt x="182" y="555"/>
                    </a:cubicBezTo>
                    <a:cubicBezTo>
                      <a:pt x="180" y="554"/>
                      <a:pt x="180" y="554"/>
                      <a:pt x="180" y="554"/>
                    </a:cubicBezTo>
                    <a:cubicBezTo>
                      <a:pt x="177" y="553"/>
                      <a:pt x="177" y="553"/>
                      <a:pt x="177" y="553"/>
                    </a:cubicBezTo>
                    <a:cubicBezTo>
                      <a:pt x="177" y="554"/>
                      <a:pt x="177" y="554"/>
                      <a:pt x="177" y="554"/>
                    </a:cubicBezTo>
                    <a:cubicBezTo>
                      <a:pt x="176" y="555"/>
                      <a:pt x="176" y="555"/>
                      <a:pt x="176" y="555"/>
                    </a:cubicBezTo>
                    <a:cubicBezTo>
                      <a:pt x="175" y="555"/>
                      <a:pt x="175" y="555"/>
                      <a:pt x="175" y="555"/>
                    </a:cubicBezTo>
                    <a:cubicBezTo>
                      <a:pt x="175" y="554"/>
                      <a:pt x="175" y="554"/>
                      <a:pt x="175" y="554"/>
                    </a:cubicBezTo>
                    <a:cubicBezTo>
                      <a:pt x="173" y="553"/>
                      <a:pt x="173" y="553"/>
                      <a:pt x="173" y="553"/>
                    </a:cubicBezTo>
                    <a:cubicBezTo>
                      <a:pt x="171" y="553"/>
                      <a:pt x="171" y="553"/>
                      <a:pt x="171" y="553"/>
                    </a:cubicBezTo>
                    <a:cubicBezTo>
                      <a:pt x="171" y="554"/>
                      <a:pt x="171" y="554"/>
                      <a:pt x="171" y="554"/>
                    </a:cubicBezTo>
                    <a:cubicBezTo>
                      <a:pt x="169" y="554"/>
                      <a:pt x="169" y="554"/>
                      <a:pt x="169" y="554"/>
                    </a:cubicBezTo>
                    <a:cubicBezTo>
                      <a:pt x="169" y="555"/>
                      <a:pt x="169" y="555"/>
                      <a:pt x="169" y="555"/>
                    </a:cubicBezTo>
                    <a:cubicBezTo>
                      <a:pt x="168" y="555"/>
                      <a:pt x="168" y="555"/>
                      <a:pt x="168" y="555"/>
                    </a:cubicBezTo>
                    <a:cubicBezTo>
                      <a:pt x="167" y="555"/>
                      <a:pt x="167" y="555"/>
                      <a:pt x="167" y="555"/>
                    </a:cubicBezTo>
                    <a:cubicBezTo>
                      <a:pt x="165" y="556"/>
                      <a:pt x="165" y="556"/>
                      <a:pt x="165" y="556"/>
                    </a:cubicBezTo>
                    <a:cubicBezTo>
                      <a:pt x="164" y="556"/>
                      <a:pt x="164" y="556"/>
                      <a:pt x="164" y="556"/>
                    </a:cubicBezTo>
                    <a:cubicBezTo>
                      <a:pt x="163" y="555"/>
                      <a:pt x="163" y="555"/>
                      <a:pt x="163" y="555"/>
                    </a:cubicBezTo>
                    <a:cubicBezTo>
                      <a:pt x="161" y="555"/>
                      <a:pt x="161" y="555"/>
                      <a:pt x="161" y="555"/>
                    </a:cubicBezTo>
                    <a:cubicBezTo>
                      <a:pt x="160" y="554"/>
                      <a:pt x="160" y="554"/>
                      <a:pt x="160" y="554"/>
                    </a:cubicBezTo>
                    <a:cubicBezTo>
                      <a:pt x="158" y="555"/>
                      <a:pt x="158" y="555"/>
                      <a:pt x="158" y="555"/>
                    </a:cubicBezTo>
                    <a:cubicBezTo>
                      <a:pt x="156" y="554"/>
                      <a:pt x="156" y="554"/>
                      <a:pt x="156" y="554"/>
                    </a:cubicBezTo>
                    <a:cubicBezTo>
                      <a:pt x="155" y="554"/>
                      <a:pt x="155" y="554"/>
                      <a:pt x="155" y="554"/>
                    </a:cubicBezTo>
                    <a:cubicBezTo>
                      <a:pt x="154" y="554"/>
                      <a:pt x="154" y="554"/>
                      <a:pt x="154" y="554"/>
                    </a:cubicBezTo>
                    <a:cubicBezTo>
                      <a:pt x="153" y="554"/>
                      <a:pt x="153" y="554"/>
                      <a:pt x="153" y="554"/>
                    </a:cubicBezTo>
                    <a:cubicBezTo>
                      <a:pt x="152" y="556"/>
                      <a:pt x="152" y="556"/>
                      <a:pt x="152" y="556"/>
                    </a:cubicBezTo>
                    <a:cubicBezTo>
                      <a:pt x="151" y="556"/>
                      <a:pt x="151" y="556"/>
                      <a:pt x="151" y="556"/>
                    </a:cubicBezTo>
                    <a:cubicBezTo>
                      <a:pt x="149" y="555"/>
                      <a:pt x="149" y="555"/>
                      <a:pt x="149" y="555"/>
                    </a:cubicBezTo>
                    <a:cubicBezTo>
                      <a:pt x="147" y="557"/>
                      <a:pt x="147" y="557"/>
                      <a:pt x="147" y="557"/>
                    </a:cubicBezTo>
                    <a:cubicBezTo>
                      <a:pt x="146" y="557"/>
                      <a:pt x="146" y="557"/>
                      <a:pt x="146" y="557"/>
                    </a:cubicBezTo>
                    <a:cubicBezTo>
                      <a:pt x="145" y="556"/>
                      <a:pt x="145" y="556"/>
                      <a:pt x="145" y="556"/>
                    </a:cubicBezTo>
                    <a:cubicBezTo>
                      <a:pt x="143" y="557"/>
                      <a:pt x="143" y="557"/>
                      <a:pt x="143" y="557"/>
                    </a:cubicBezTo>
                    <a:cubicBezTo>
                      <a:pt x="140" y="557"/>
                      <a:pt x="140" y="557"/>
                      <a:pt x="140" y="557"/>
                    </a:cubicBezTo>
                    <a:cubicBezTo>
                      <a:pt x="138" y="556"/>
                      <a:pt x="138" y="556"/>
                      <a:pt x="138" y="556"/>
                    </a:cubicBezTo>
                    <a:cubicBezTo>
                      <a:pt x="135" y="559"/>
                      <a:pt x="135" y="559"/>
                      <a:pt x="135" y="559"/>
                    </a:cubicBezTo>
                    <a:cubicBezTo>
                      <a:pt x="133" y="559"/>
                      <a:pt x="133" y="559"/>
                      <a:pt x="133" y="559"/>
                    </a:cubicBezTo>
                    <a:cubicBezTo>
                      <a:pt x="132" y="559"/>
                      <a:pt x="132" y="559"/>
                      <a:pt x="132" y="559"/>
                    </a:cubicBezTo>
                    <a:cubicBezTo>
                      <a:pt x="129" y="561"/>
                      <a:pt x="129" y="561"/>
                      <a:pt x="129" y="561"/>
                    </a:cubicBezTo>
                    <a:cubicBezTo>
                      <a:pt x="129" y="562"/>
                      <a:pt x="129" y="562"/>
                      <a:pt x="129" y="562"/>
                    </a:cubicBezTo>
                    <a:cubicBezTo>
                      <a:pt x="129" y="563"/>
                      <a:pt x="129" y="563"/>
                      <a:pt x="129" y="563"/>
                    </a:cubicBezTo>
                    <a:cubicBezTo>
                      <a:pt x="128" y="563"/>
                      <a:pt x="128" y="563"/>
                      <a:pt x="128" y="563"/>
                    </a:cubicBezTo>
                    <a:cubicBezTo>
                      <a:pt x="128" y="562"/>
                      <a:pt x="128" y="562"/>
                      <a:pt x="128" y="562"/>
                    </a:cubicBezTo>
                    <a:cubicBezTo>
                      <a:pt x="126" y="562"/>
                      <a:pt x="126" y="562"/>
                      <a:pt x="126" y="562"/>
                    </a:cubicBezTo>
                    <a:cubicBezTo>
                      <a:pt x="125" y="563"/>
                      <a:pt x="125" y="563"/>
                      <a:pt x="125" y="563"/>
                    </a:cubicBezTo>
                    <a:cubicBezTo>
                      <a:pt x="125" y="564"/>
                      <a:pt x="125" y="564"/>
                      <a:pt x="125" y="564"/>
                    </a:cubicBezTo>
                    <a:cubicBezTo>
                      <a:pt x="123" y="564"/>
                      <a:pt x="123" y="564"/>
                      <a:pt x="123" y="564"/>
                    </a:cubicBezTo>
                    <a:cubicBezTo>
                      <a:pt x="121" y="565"/>
                      <a:pt x="121" y="565"/>
                      <a:pt x="121" y="565"/>
                    </a:cubicBezTo>
                    <a:cubicBezTo>
                      <a:pt x="120" y="566"/>
                      <a:pt x="120" y="566"/>
                      <a:pt x="120" y="566"/>
                    </a:cubicBezTo>
                    <a:cubicBezTo>
                      <a:pt x="120" y="567"/>
                      <a:pt x="120" y="567"/>
                      <a:pt x="120" y="567"/>
                    </a:cubicBezTo>
                    <a:cubicBezTo>
                      <a:pt x="119" y="568"/>
                      <a:pt x="119" y="568"/>
                      <a:pt x="119" y="568"/>
                    </a:cubicBezTo>
                    <a:cubicBezTo>
                      <a:pt x="117" y="568"/>
                      <a:pt x="117" y="568"/>
                      <a:pt x="117" y="568"/>
                    </a:cubicBezTo>
                    <a:cubicBezTo>
                      <a:pt x="114" y="569"/>
                      <a:pt x="114" y="569"/>
                      <a:pt x="114" y="569"/>
                    </a:cubicBezTo>
                    <a:cubicBezTo>
                      <a:pt x="114" y="569"/>
                      <a:pt x="114" y="569"/>
                      <a:pt x="114" y="569"/>
                    </a:cubicBezTo>
                    <a:cubicBezTo>
                      <a:pt x="110" y="568"/>
                      <a:pt x="110" y="568"/>
                      <a:pt x="110" y="568"/>
                    </a:cubicBezTo>
                    <a:cubicBezTo>
                      <a:pt x="109" y="568"/>
                      <a:pt x="109" y="568"/>
                      <a:pt x="109" y="568"/>
                    </a:cubicBezTo>
                    <a:cubicBezTo>
                      <a:pt x="109" y="566"/>
                      <a:pt x="109" y="566"/>
                      <a:pt x="109" y="566"/>
                    </a:cubicBezTo>
                    <a:cubicBezTo>
                      <a:pt x="107" y="566"/>
                      <a:pt x="107" y="566"/>
                      <a:pt x="107" y="566"/>
                    </a:cubicBezTo>
                    <a:cubicBezTo>
                      <a:pt x="107" y="566"/>
                      <a:pt x="107" y="566"/>
                      <a:pt x="107" y="566"/>
                    </a:cubicBezTo>
                    <a:cubicBezTo>
                      <a:pt x="106" y="567"/>
                      <a:pt x="106" y="567"/>
                      <a:pt x="106" y="567"/>
                    </a:cubicBezTo>
                    <a:cubicBezTo>
                      <a:pt x="104" y="568"/>
                      <a:pt x="104" y="568"/>
                      <a:pt x="104" y="568"/>
                    </a:cubicBezTo>
                    <a:cubicBezTo>
                      <a:pt x="101" y="567"/>
                      <a:pt x="101" y="567"/>
                      <a:pt x="101" y="567"/>
                    </a:cubicBezTo>
                    <a:cubicBezTo>
                      <a:pt x="100" y="567"/>
                      <a:pt x="100" y="567"/>
                      <a:pt x="100" y="567"/>
                    </a:cubicBezTo>
                    <a:cubicBezTo>
                      <a:pt x="98" y="568"/>
                      <a:pt x="98" y="568"/>
                      <a:pt x="98" y="568"/>
                    </a:cubicBezTo>
                    <a:cubicBezTo>
                      <a:pt x="96" y="568"/>
                      <a:pt x="96" y="568"/>
                      <a:pt x="96" y="568"/>
                    </a:cubicBezTo>
                    <a:cubicBezTo>
                      <a:pt x="95" y="568"/>
                      <a:pt x="95" y="568"/>
                      <a:pt x="95" y="568"/>
                    </a:cubicBezTo>
                    <a:cubicBezTo>
                      <a:pt x="93" y="566"/>
                      <a:pt x="93" y="566"/>
                      <a:pt x="93" y="566"/>
                    </a:cubicBezTo>
                    <a:cubicBezTo>
                      <a:pt x="92" y="565"/>
                      <a:pt x="92" y="565"/>
                      <a:pt x="92" y="565"/>
                    </a:cubicBezTo>
                    <a:cubicBezTo>
                      <a:pt x="92" y="564"/>
                      <a:pt x="92" y="564"/>
                      <a:pt x="92" y="564"/>
                    </a:cubicBezTo>
                    <a:cubicBezTo>
                      <a:pt x="92" y="564"/>
                      <a:pt x="92" y="564"/>
                      <a:pt x="92" y="564"/>
                    </a:cubicBezTo>
                    <a:cubicBezTo>
                      <a:pt x="93" y="563"/>
                      <a:pt x="93" y="563"/>
                      <a:pt x="93" y="563"/>
                    </a:cubicBezTo>
                    <a:cubicBezTo>
                      <a:pt x="92" y="562"/>
                      <a:pt x="92" y="562"/>
                      <a:pt x="92" y="562"/>
                    </a:cubicBezTo>
                    <a:cubicBezTo>
                      <a:pt x="90" y="563"/>
                      <a:pt x="90" y="563"/>
                      <a:pt x="90" y="563"/>
                    </a:cubicBezTo>
                    <a:cubicBezTo>
                      <a:pt x="89" y="563"/>
                      <a:pt x="89" y="563"/>
                      <a:pt x="89" y="563"/>
                    </a:cubicBezTo>
                    <a:cubicBezTo>
                      <a:pt x="88" y="563"/>
                      <a:pt x="88" y="563"/>
                      <a:pt x="88" y="563"/>
                    </a:cubicBezTo>
                    <a:cubicBezTo>
                      <a:pt x="86" y="565"/>
                      <a:pt x="86" y="565"/>
                      <a:pt x="86" y="565"/>
                    </a:cubicBezTo>
                    <a:cubicBezTo>
                      <a:pt x="86" y="569"/>
                      <a:pt x="86" y="569"/>
                      <a:pt x="86" y="569"/>
                    </a:cubicBezTo>
                    <a:cubicBezTo>
                      <a:pt x="84" y="571"/>
                      <a:pt x="84" y="571"/>
                      <a:pt x="84" y="571"/>
                    </a:cubicBezTo>
                    <a:cubicBezTo>
                      <a:pt x="84" y="574"/>
                      <a:pt x="84" y="574"/>
                      <a:pt x="84" y="574"/>
                    </a:cubicBezTo>
                    <a:cubicBezTo>
                      <a:pt x="83" y="576"/>
                      <a:pt x="83" y="576"/>
                      <a:pt x="83" y="576"/>
                    </a:cubicBezTo>
                    <a:cubicBezTo>
                      <a:pt x="80" y="578"/>
                      <a:pt x="80" y="578"/>
                      <a:pt x="80" y="578"/>
                    </a:cubicBezTo>
                    <a:cubicBezTo>
                      <a:pt x="79" y="579"/>
                      <a:pt x="79" y="579"/>
                      <a:pt x="79" y="579"/>
                    </a:cubicBezTo>
                    <a:cubicBezTo>
                      <a:pt x="77" y="580"/>
                      <a:pt x="77" y="580"/>
                      <a:pt x="77" y="580"/>
                    </a:cubicBezTo>
                    <a:cubicBezTo>
                      <a:pt x="75" y="581"/>
                      <a:pt x="75" y="581"/>
                      <a:pt x="75" y="581"/>
                    </a:cubicBezTo>
                    <a:cubicBezTo>
                      <a:pt x="73" y="583"/>
                      <a:pt x="73" y="583"/>
                      <a:pt x="73" y="583"/>
                    </a:cubicBezTo>
                    <a:cubicBezTo>
                      <a:pt x="72" y="583"/>
                      <a:pt x="72" y="583"/>
                      <a:pt x="72" y="583"/>
                    </a:cubicBezTo>
                    <a:cubicBezTo>
                      <a:pt x="69" y="585"/>
                      <a:pt x="69" y="585"/>
                      <a:pt x="69" y="585"/>
                    </a:cubicBezTo>
                    <a:cubicBezTo>
                      <a:pt x="67" y="585"/>
                      <a:pt x="67" y="585"/>
                      <a:pt x="67" y="585"/>
                    </a:cubicBezTo>
                    <a:cubicBezTo>
                      <a:pt x="66" y="587"/>
                      <a:pt x="66" y="587"/>
                      <a:pt x="66" y="587"/>
                    </a:cubicBezTo>
                    <a:cubicBezTo>
                      <a:pt x="62" y="590"/>
                      <a:pt x="62" y="590"/>
                      <a:pt x="62" y="590"/>
                    </a:cubicBezTo>
                    <a:cubicBezTo>
                      <a:pt x="63" y="592"/>
                      <a:pt x="63" y="592"/>
                      <a:pt x="63" y="592"/>
                    </a:cubicBezTo>
                    <a:cubicBezTo>
                      <a:pt x="63" y="594"/>
                      <a:pt x="63" y="594"/>
                      <a:pt x="63" y="594"/>
                    </a:cubicBezTo>
                    <a:cubicBezTo>
                      <a:pt x="60" y="596"/>
                      <a:pt x="60" y="596"/>
                      <a:pt x="60" y="596"/>
                    </a:cubicBezTo>
                    <a:cubicBezTo>
                      <a:pt x="58" y="600"/>
                      <a:pt x="58" y="600"/>
                      <a:pt x="58" y="600"/>
                    </a:cubicBezTo>
                    <a:cubicBezTo>
                      <a:pt x="58" y="602"/>
                      <a:pt x="58" y="602"/>
                      <a:pt x="58" y="602"/>
                    </a:cubicBezTo>
                    <a:cubicBezTo>
                      <a:pt x="59" y="605"/>
                      <a:pt x="59" y="605"/>
                      <a:pt x="59" y="605"/>
                    </a:cubicBezTo>
                    <a:cubicBezTo>
                      <a:pt x="58" y="607"/>
                      <a:pt x="58" y="607"/>
                      <a:pt x="58" y="607"/>
                    </a:cubicBezTo>
                    <a:cubicBezTo>
                      <a:pt x="59" y="608"/>
                      <a:pt x="59" y="608"/>
                      <a:pt x="59" y="608"/>
                    </a:cubicBezTo>
                    <a:cubicBezTo>
                      <a:pt x="60" y="609"/>
                      <a:pt x="60" y="609"/>
                      <a:pt x="60" y="609"/>
                    </a:cubicBezTo>
                    <a:cubicBezTo>
                      <a:pt x="60" y="611"/>
                      <a:pt x="60" y="611"/>
                      <a:pt x="60" y="611"/>
                    </a:cubicBezTo>
                    <a:cubicBezTo>
                      <a:pt x="55" y="616"/>
                      <a:pt x="55" y="616"/>
                      <a:pt x="55" y="616"/>
                    </a:cubicBezTo>
                    <a:cubicBezTo>
                      <a:pt x="54" y="618"/>
                      <a:pt x="54" y="618"/>
                      <a:pt x="54" y="618"/>
                    </a:cubicBezTo>
                    <a:cubicBezTo>
                      <a:pt x="53" y="620"/>
                      <a:pt x="53" y="620"/>
                      <a:pt x="53" y="620"/>
                    </a:cubicBezTo>
                    <a:cubicBezTo>
                      <a:pt x="50" y="620"/>
                      <a:pt x="50" y="620"/>
                      <a:pt x="50" y="620"/>
                    </a:cubicBezTo>
                    <a:cubicBezTo>
                      <a:pt x="45" y="625"/>
                      <a:pt x="45" y="625"/>
                      <a:pt x="45" y="625"/>
                    </a:cubicBezTo>
                    <a:cubicBezTo>
                      <a:pt x="38" y="626"/>
                      <a:pt x="38" y="626"/>
                      <a:pt x="38" y="626"/>
                    </a:cubicBezTo>
                    <a:cubicBezTo>
                      <a:pt x="36" y="628"/>
                      <a:pt x="36" y="628"/>
                      <a:pt x="36" y="628"/>
                    </a:cubicBezTo>
                    <a:cubicBezTo>
                      <a:pt x="36" y="628"/>
                      <a:pt x="36" y="628"/>
                      <a:pt x="36" y="628"/>
                    </a:cubicBezTo>
                    <a:cubicBezTo>
                      <a:pt x="36" y="629"/>
                      <a:pt x="36" y="629"/>
                      <a:pt x="36" y="629"/>
                    </a:cubicBezTo>
                    <a:cubicBezTo>
                      <a:pt x="35" y="629"/>
                      <a:pt x="35" y="629"/>
                      <a:pt x="35" y="629"/>
                    </a:cubicBezTo>
                    <a:cubicBezTo>
                      <a:pt x="35" y="629"/>
                      <a:pt x="35" y="629"/>
                      <a:pt x="35" y="629"/>
                    </a:cubicBezTo>
                    <a:cubicBezTo>
                      <a:pt x="33" y="633"/>
                      <a:pt x="33" y="633"/>
                      <a:pt x="33" y="633"/>
                    </a:cubicBezTo>
                    <a:cubicBezTo>
                      <a:pt x="33" y="635"/>
                      <a:pt x="33" y="635"/>
                      <a:pt x="33" y="635"/>
                    </a:cubicBezTo>
                    <a:cubicBezTo>
                      <a:pt x="32" y="635"/>
                      <a:pt x="32" y="635"/>
                      <a:pt x="32" y="635"/>
                    </a:cubicBezTo>
                    <a:cubicBezTo>
                      <a:pt x="26" y="638"/>
                      <a:pt x="26" y="638"/>
                      <a:pt x="26" y="638"/>
                    </a:cubicBezTo>
                    <a:cubicBezTo>
                      <a:pt x="26" y="639"/>
                      <a:pt x="26" y="639"/>
                      <a:pt x="26" y="639"/>
                    </a:cubicBezTo>
                    <a:cubicBezTo>
                      <a:pt x="24" y="641"/>
                      <a:pt x="24" y="641"/>
                      <a:pt x="24" y="641"/>
                    </a:cubicBezTo>
                    <a:cubicBezTo>
                      <a:pt x="24" y="643"/>
                      <a:pt x="24" y="643"/>
                      <a:pt x="24" y="643"/>
                    </a:cubicBezTo>
                    <a:cubicBezTo>
                      <a:pt x="20" y="649"/>
                      <a:pt x="20" y="649"/>
                      <a:pt x="20" y="649"/>
                    </a:cubicBezTo>
                    <a:cubicBezTo>
                      <a:pt x="19" y="651"/>
                      <a:pt x="19" y="651"/>
                      <a:pt x="19" y="651"/>
                    </a:cubicBezTo>
                    <a:cubicBezTo>
                      <a:pt x="16" y="654"/>
                      <a:pt x="16" y="654"/>
                      <a:pt x="16" y="654"/>
                    </a:cubicBezTo>
                    <a:cubicBezTo>
                      <a:pt x="15" y="655"/>
                      <a:pt x="15" y="655"/>
                      <a:pt x="15" y="655"/>
                    </a:cubicBezTo>
                    <a:cubicBezTo>
                      <a:pt x="13" y="659"/>
                      <a:pt x="13" y="659"/>
                      <a:pt x="13" y="659"/>
                    </a:cubicBezTo>
                    <a:cubicBezTo>
                      <a:pt x="13" y="660"/>
                      <a:pt x="13" y="660"/>
                      <a:pt x="13" y="660"/>
                    </a:cubicBezTo>
                    <a:cubicBezTo>
                      <a:pt x="10" y="664"/>
                      <a:pt x="10" y="664"/>
                      <a:pt x="10" y="664"/>
                    </a:cubicBezTo>
                    <a:cubicBezTo>
                      <a:pt x="10" y="665"/>
                      <a:pt x="10" y="665"/>
                      <a:pt x="10" y="665"/>
                    </a:cubicBezTo>
                    <a:cubicBezTo>
                      <a:pt x="10" y="665"/>
                      <a:pt x="10" y="665"/>
                      <a:pt x="10" y="665"/>
                    </a:cubicBezTo>
                    <a:cubicBezTo>
                      <a:pt x="10" y="665"/>
                      <a:pt x="10" y="665"/>
                      <a:pt x="10" y="665"/>
                    </a:cubicBezTo>
                    <a:cubicBezTo>
                      <a:pt x="8" y="669"/>
                      <a:pt x="8" y="669"/>
                      <a:pt x="8" y="669"/>
                    </a:cubicBezTo>
                    <a:cubicBezTo>
                      <a:pt x="7" y="670"/>
                      <a:pt x="7" y="670"/>
                      <a:pt x="7" y="670"/>
                    </a:cubicBezTo>
                    <a:cubicBezTo>
                      <a:pt x="5" y="671"/>
                      <a:pt x="5" y="671"/>
                      <a:pt x="5" y="671"/>
                    </a:cubicBezTo>
                    <a:cubicBezTo>
                      <a:pt x="5" y="673"/>
                      <a:pt x="5" y="673"/>
                      <a:pt x="5" y="673"/>
                    </a:cubicBezTo>
                    <a:cubicBezTo>
                      <a:pt x="5" y="675"/>
                      <a:pt x="5" y="675"/>
                      <a:pt x="5" y="675"/>
                    </a:cubicBezTo>
                    <a:cubicBezTo>
                      <a:pt x="5" y="676"/>
                      <a:pt x="5" y="676"/>
                      <a:pt x="5" y="676"/>
                    </a:cubicBezTo>
                    <a:cubicBezTo>
                      <a:pt x="5" y="676"/>
                      <a:pt x="5" y="676"/>
                      <a:pt x="5" y="676"/>
                    </a:cubicBezTo>
                    <a:cubicBezTo>
                      <a:pt x="5" y="677"/>
                      <a:pt x="5" y="677"/>
                      <a:pt x="5" y="677"/>
                    </a:cubicBezTo>
                    <a:cubicBezTo>
                      <a:pt x="4" y="679"/>
                      <a:pt x="4" y="679"/>
                      <a:pt x="4" y="679"/>
                    </a:cubicBezTo>
                    <a:cubicBezTo>
                      <a:pt x="4" y="683"/>
                      <a:pt x="4" y="683"/>
                      <a:pt x="4" y="683"/>
                    </a:cubicBezTo>
                    <a:cubicBezTo>
                      <a:pt x="6" y="681"/>
                      <a:pt x="6" y="681"/>
                      <a:pt x="6" y="681"/>
                    </a:cubicBezTo>
                    <a:cubicBezTo>
                      <a:pt x="7" y="682"/>
                      <a:pt x="7" y="682"/>
                      <a:pt x="7" y="682"/>
                    </a:cubicBezTo>
                    <a:cubicBezTo>
                      <a:pt x="8" y="683"/>
                      <a:pt x="8" y="683"/>
                      <a:pt x="8" y="683"/>
                    </a:cubicBezTo>
                    <a:cubicBezTo>
                      <a:pt x="8" y="682"/>
                      <a:pt x="8" y="682"/>
                      <a:pt x="8" y="682"/>
                    </a:cubicBezTo>
                    <a:cubicBezTo>
                      <a:pt x="10" y="684"/>
                      <a:pt x="10" y="684"/>
                      <a:pt x="10" y="684"/>
                    </a:cubicBezTo>
                    <a:cubicBezTo>
                      <a:pt x="9" y="685"/>
                      <a:pt x="9" y="685"/>
                      <a:pt x="9" y="685"/>
                    </a:cubicBezTo>
                    <a:cubicBezTo>
                      <a:pt x="10" y="687"/>
                      <a:pt x="10" y="687"/>
                      <a:pt x="10" y="687"/>
                    </a:cubicBezTo>
                    <a:cubicBezTo>
                      <a:pt x="9" y="689"/>
                      <a:pt x="9" y="689"/>
                      <a:pt x="9" y="689"/>
                    </a:cubicBezTo>
                    <a:cubicBezTo>
                      <a:pt x="9" y="689"/>
                      <a:pt x="9" y="689"/>
                      <a:pt x="9" y="689"/>
                    </a:cubicBezTo>
                    <a:cubicBezTo>
                      <a:pt x="7" y="690"/>
                      <a:pt x="7" y="690"/>
                      <a:pt x="7" y="690"/>
                    </a:cubicBezTo>
                    <a:cubicBezTo>
                      <a:pt x="10" y="693"/>
                      <a:pt x="10" y="693"/>
                      <a:pt x="10" y="693"/>
                    </a:cubicBezTo>
                    <a:cubicBezTo>
                      <a:pt x="11" y="701"/>
                      <a:pt x="11" y="701"/>
                      <a:pt x="11" y="701"/>
                    </a:cubicBezTo>
                    <a:cubicBezTo>
                      <a:pt x="11" y="706"/>
                      <a:pt x="11" y="706"/>
                      <a:pt x="11" y="706"/>
                    </a:cubicBezTo>
                    <a:cubicBezTo>
                      <a:pt x="9" y="708"/>
                      <a:pt x="9" y="708"/>
                      <a:pt x="9" y="708"/>
                    </a:cubicBezTo>
                    <a:cubicBezTo>
                      <a:pt x="8" y="713"/>
                      <a:pt x="8" y="713"/>
                      <a:pt x="8" y="713"/>
                    </a:cubicBezTo>
                    <a:cubicBezTo>
                      <a:pt x="7" y="715"/>
                      <a:pt x="7" y="715"/>
                      <a:pt x="7" y="715"/>
                    </a:cubicBezTo>
                    <a:cubicBezTo>
                      <a:pt x="7" y="715"/>
                      <a:pt x="7" y="715"/>
                      <a:pt x="7" y="715"/>
                    </a:cubicBezTo>
                    <a:cubicBezTo>
                      <a:pt x="7" y="717"/>
                      <a:pt x="7" y="717"/>
                      <a:pt x="7" y="717"/>
                    </a:cubicBezTo>
                    <a:cubicBezTo>
                      <a:pt x="7" y="717"/>
                      <a:pt x="7" y="717"/>
                      <a:pt x="7" y="717"/>
                    </a:cubicBezTo>
                    <a:cubicBezTo>
                      <a:pt x="7" y="717"/>
                      <a:pt x="7" y="717"/>
                      <a:pt x="7" y="717"/>
                    </a:cubicBezTo>
                    <a:cubicBezTo>
                      <a:pt x="7" y="718"/>
                      <a:pt x="7" y="718"/>
                      <a:pt x="7" y="718"/>
                    </a:cubicBezTo>
                    <a:cubicBezTo>
                      <a:pt x="5" y="721"/>
                      <a:pt x="5" y="721"/>
                      <a:pt x="5" y="721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3" y="728"/>
                      <a:pt x="3" y="728"/>
                      <a:pt x="3" y="728"/>
                    </a:cubicBezTo>
                    <a:cubicBezTo>
                      <a:pt x="5" y="731"/>
                      <a:pt x="5" y="731"/>
                      <a:pt x="5" y="731"/>
                    </a:cubicBezTo>
                    <a:cubicBezTo>
                      <a:pt x="6" y="731"/>
                      <a:pt x="6" y="731"/>
                      <a:pt x="6" y="731"/>
                    </a:cubicBezTo>
                    <a:cubicBezTo>
                      <a:pt x="6" y="732"/>
                      <a:pt x="6" y="732"/>
                      <a:pt x="6" y="732"/>
                    </a:cubicBezTo>
                    <a:cubicBezTo>
                      <a:pt x="4" y="732"/>
                      <a:pt x="4" y="732"/>
                      <a:pt x="4" y="732"/>
                    </a:cubicBezTo>
                    <a:cubicBezTo>
                      <a:pt x="7" y="734"/>
                      <a:pt x="7" y="734"/>
                      <a:pt x="7" y="734"/>
                    </a:cubicBezTo>
                    <a:cubicBezTo>
                      <a:pt x="6" y="734"/>
                      <a:pt x="6" y="734"/>
                      <a:pt x="6" y="734"/>
                    </a:cubicBezTo>
                    <a:cubicBezTo>
                      <a:pt x="6" y="735"/>
                      <a:pt x="6" y="735"/>
                      <a:pt x="6" y="735"/>
                    </a:cubicBezTo>
                    <a:cubicBezTo>
                      <a:pt x="4" y="737"/>
                      <a:pt x="4" y="737"/>
                      <a:pt x="4" y="737"/>
                    </a:cubicBezTo>
                    <a:cubicBezTo>
                      <a:pt x="5" y="738"/>
                      <a:pt x="5" y="738"/>
                      <a:pt x="5" y="738"/>
                    </a:cubicBezTo>
                    <a:cubicBezTo>
                      <a:pt x="5" y="738"/>
                      <a:pt x="5" y="738"/>
                      <a:pt x="5" y="738"/>
                    </a:cubicBezTo>
                    <a:cubicBezTo>
                      <a:pt x="5" y="740"/>
                      <a:pt x="5" y="740"/>
                      <a:pt x="5" y="740"/>
                    </a:cubicBezTo>
                    <a:cubicBezTo>
                      <a:pt x="4" y="741"/>
                      <a:pt x="4" y="741"/>
                      <a:pt x="4" y="741"/>
                    </a:cubicBezTo>
                    <a:cubicBezTo>
                      <a:pt x="4" y="741"/>
                      <a:pt x="4" y="741"/>
                      <a:pt x="4" y="741"/>
                    </a:cubicBezTo>
                    <a:cubicBezTo>
                      <a:pt x="5" y="742"/>
                      <a:pt x="5" y="742"/>
                      <a:pt x="5" y="742"/>
                    </a:cubicBezTo>
                    <a:cubicBezTo>
                      <a:pt x="5" y="742"/>
                      <a:pt x="5" y="742"/>
                      <a:pt x="5" y="742"/>
                    </a:cubicBezTo>
                    <a:cubicBezTo>
                      <a:pt x="5" y="742"/>
                      <a:pt x="5" y="742"/>
                      <a:pt x="5" y="742"/>
                    </a:cubicBezTo>
                    <a:cubicBezTo>
                      <a:pt x="6" y="743"/>
                      <a:pt x="6" y="743"/>
                      <a:pt x="6" y="743"/>
                    </a:cubicBezTo>
                    <a:cubicBezTo>
                      <a:pt x="6" y="743"/>
                      <a:pt x="6" y="743"/>
                      <a:pt x="6" y="743"/>
                    </a:cubicBezTo>
                    <a:cubicBezTo>
                      <a:pt x="6" y="743"/>
                      <a:pt x="6" y="743"/>
                      <a:pt x="6" y="743"/>
                    </a:cubicBezTo>
                    <a:cubicBezTo>
                      <a:pt x="6" y="744"/>
                      <a:pt x="6" y="744"/>
                      <a:pt x="6" y="744"/>
                    </a:cubicBezTo>
                    <a:cubicBezTo>
                      <a:pt x="6" y="744"/>
                      <a:pt x="6" y="744"/>
                      <a:pt x="6" y="744"/>
                    </a:cubicBezTo>
                    <a:cubicBezTo>
                      <a:pt x="6" y="744"/>
                      <a:pt x="6" y="744"/>
                      <a:pt x="6" y="744"/>
                    </a:cubicBezTo>
                    <a:cubicBezTo>
                      <a:pt x="7" y="745"/>
                      <a:pt x="7" y="745"/>
                      <a:pt x="7" y="745"/>
                    </a:cubicBezTo>
                    <a:cubicBezTo>
                      <a:pt x="9" y="746"/>
                      <a:pt x="9" y="746"/>
                      <a:pt x="9" y="746"/>
                    </a:cubicBezTo>
                    <a:cubicBezTo>
                      <a:pt x="8" y="746"/>
                      <a:pt x="8" y="746"/>
                      <a:pt x="8" y="746"/>
                    </a:cubicBezTo>
                    <a:cubicBezTo>
                      <a:pt x="10" y="748"/>
                      <a:pt x="10" y="748"/>
                      <a:pt x="10" y="748"/>
                    </a:cubicBezTo>
                    <a:cubicBezTo>
                      <a:pt x="12" y="748"/>
                      <a:pt x="12" y="748"/>
                      <a:pt x="12" y="748"/>
                    </a:cubicBezTo>
                    <a:cubicBezTo>
                      <a:pt x="12" y="749"/>
                      <a:pt x="12" y="749"/>
                      <a:pt x="12" y="749"/>
                    </a:cubicBezTo>
                    <a:cubicBezTo>
                      <a:pt x="13" y="749"/>
                      <a:pt x="13" y="749"/>
                      <a:pt x="13" y="749"/>
                    </a:cubicBezTo>
                    <a:cubicBezTo>
                      <a:pt x="14" y="749"/>
                      <a:pt x="14" y="749"/>
                      <a:pt x="14" y="749"/>
                    </a:cubicBezTo>
                    <a:cubicBezTo>
                      <a:pt x="15" y="750"/>
                      <a:pt x="15" y="750"/>
                      <a:pt x="15" y="750"/>
                    </a:cubicBezTo>
                    <a:cubicBezTo>
                      <a:pt x="16" y="750"/>
                      <a:pt x="16" y="750"/>
                      <a:pt x="16" y="750"/>
                    </a:cubicBezTo>
                    <a:cubicBezTo>
                      <a:pt x="16" y="750"/>
                      <a:pt x="16" y="750"/>
                      <a:pt x="16" y="750"/>
                    </a:cubicBezTo>
                    <a:cubicBezTo>
                      <a:pt x="15" y="752"/>
                      <a:pt x="15" y="752"/>
                      <a:pt x="15" y="752"/>
                    </a:cubicBezTo>
                    <a:cubicBezTo>
                      <a:pt x="16" y="752"/>
                      <a:pt x="16" y="752"/>
                      <a:pt x="16" y="752"/>
                    </a:cubicBezTo>
                    <a:cubicBezTo>
                      <a:pt x="14" y="754"/>
                      <a:pt x="14" y="754"/>
                      <a:pt x="14" y="754"/>
                    </a:cubicBezTo>
                    <a:cubicBezTo>
                      <a:pt x="18" y="753"/>
                      <a:pt x="18" y="753"/>
                      <a:pt x="18" y="753"/>
                    </a:cubicBezTo>
                    <a:cubicBezTo>
                      <a:pt x="18" y="754"/>
                      <a:pt x="18" y="754"/>
                      <a:pt x="18" y="754"/>
                    </a:cubicBezTo>
                    <a:cubicBezTo>
                      <a:pt x="19" y="755"/>
                      <a:pt x="19" y="755"/>
                      <a:pt x="19" y="755"/>
                    </a:cubicBezTo>
                    <a:cubicBezTo>
                      <a:pt x="21" y="754"/>
                      <a:pt x="21" y="754"/>
                      <a:pt x="21" y="754"/>
                    </a:cubicBezTo>
                    <a:cubicBezTo>
                      <a:pt x="21" y="755"/>
                      <a:pt x="21" y="755"/>
                      <a:pt x="21" y="755"/>
                    </a:cubicBezTo>
                    <a:cubicBezTo>
                      <a:pt x="21" y="758"/>
                      <a:pt x="21" y="758"/>
                      <a:pt x="21" y="758"/>
                    </a:cubicBezTo>
                    <a:cubicBezTo>
                      <a:pt x="23" y="761"/>
                      <a:pt x="23" y="761"/>
                      <a:pt x="23" y="761"/>
                    </a:cubicBezTo>
                    <a:cubicBezTo>
                      <a:pt x="25" y="761"/>
                      <a:pt x="25" y="761"/>
                      <a:pt x="25" y="761"/>
                    </a:cubicBezTo>
                    <a:cubicBezTo>
                      <a:pt x="26" y="761"/>
                      <a:pt x="26" y="761"/>
                      <a:pt x="26" y="761"/>
                    </a:cubicBezTo>
                    <a:cubicBezTo>
                      <a:pt x="27" y="760"/>
                      <a:pt x="27" y="760"/>
                      <a:pt x="27" y="760"/>
                    </a:cubicBezTo>
                    <a:cubicBezTo>
                      <a:pt x="27" y="762"/>
                      <a:pt x="27" y="762"/>
                      <a:pt x="27" y="762"/>
                    </a:cubicBezTo>
                    <a:cubicBezTo>
                      <a:pt x="28" y="763"/>
                      <a:pt x="28" y="763"/>
                      <a:pt x="28" y="763"/>
                    </a:cubicBezTo>
                    <a:cubicBezTo>
                      <a:pt x="29" y="763"/>
                      <a:pt x="29" y="763"/>
                      <a:pt x="29" y="763"/>
                    </a:cubicBezTo>
                    <a:cubicBezTo>
                      <a:pt x="30" y="765"/>
                      <a:pt x="30" y="765"/>
                      <a:pt x="30" y="765"/>
                    </a:cubicBezTo>
                    <a:cubicBezTo>
                      <a:pt x="32" y="766"/>
                      <a:pt x="32" y="766"/>
                      <a:pt x="32" y="766"/>
                    </a:cubicBezTo>
                    <a:cubicBezTo>
                      <a:pt x="32" y="766"/>
                      <a:pt x="32" y="766"/>
                      <a:pt x="32" y="766"/>
                    </a:cubicBezTo>
                    <a:cubicBezTo>
                      <a:pt x="32" y="767"/>
                      <a:pt x="32" y="767"/>
                      <a:pt x="32" y="767"/>
                    </a:cubicBezTo>
                    <a:cubicBezTo>
                      <a:pt x="32" y="768"/>
                      <a:pt x="32" y="768"/>
                      <a:pt x="32" y="768"/>
                    </a:cubicBezTo>
                    <a:cubicBezTo>
                      <a:pt x="32" y="770"/>
                      <a:pt x="32" y="770"/>
                      <a:pt x="32" y="770"/>
                    </a:cubicBezTo>
                    <a:cubicBezTo>
                      <a:pt x="33" y="770"/>
                      <a:pt x="33" y="770"/>
                      <a:pt x="33" y="770"/>
                    </a:cubicBezTo>
                    <a:cubicBezTo>
                      <a:pt x="32" y="772"/>
                      <a:pt x="32" y="772"/>
                      <a:pt x="32" y="772"/>
                    </a:cubicBezTo>
                    <a:cubicBezTo>
                      <a:pt x="33" y="773"/>
                      <a:pt x="33" y="773"/>
                      <a:pt x="33" y="773"/>
                    </a:cubicBezTo>
                    <a:cubicBezTo>
                      <a:pt x="34" y="773"/>
                      <a:pt x="34" y="773"/>
                      <a:pt x="34" y="773"/>
                    </a:cubicBezTo>
                    <a:cubicBezTo>
                      <a:pt x="35" y="775"/>
                      <a:pt x="35" y="775"/>
                      <a:pt x="35" y="775"/>
                    </a:cubicBezTo>
                    <a:cubicBezTo>
                      <a:pt x="35" y="777"/>
                      <a:pt x="35" y="777"/>
                      <a:pt x="35" y="777"/>
                    </a:cubicBezTo>
                    <a:cubicBezTo>
                      <a:pt x="37" y="779"/>
                      <a:pt x="37" y="779"/>
                      <a:pt x="37" y="779"/>
                    </a:cubicBezTo>
                    <a:cubicBezTo>
                      <a:pt x="37" y="779"/>
                      <a:pt x="37" y="779"/>
                      <a:pt x="37" y="779"/>
                    </a:cubicBezTo>
                    <a:cubicBezTo>
                      <a:pt x="37" y="779"/>
                      <a:pt x="37" y="779"/>
                      <a:pt x="37" y="779"/>
                    </a:cubicBezTo>
                    <a:cubicBezTo>
                      <a:pt x="36" y="779"/>
                      <a:pt x="36" y="779"/>
                      <a:pt x="36" y="779"/>
                    </a:cubicBezTo>
                    <a:cubicBezTo>
                      <a:pt x="35" y="780"/>
                      <a:pt x="35" y="780"/>
                      <a:pt x="35" y="780"/>
                    </a:cubicBezTo>
                    <a:cubicBezTo>
                      <a:pt x="36" y="782"/>
                      <a:pt x="36" y="782"/>
                      <a:pt x="36" y="782"/>
                    </a:cubicBezTo>
                    <a:cubicBezTo>
                      <a:pt x="37" y="782"/>
                      <a:pt x="37" y="782"/>
                      <a:pt x="37" y="782"/>
                    </a:cubicBezTo>
                    <a:cubicBezTo>
                      <a:pt x="39" y="782"/>
                      <a:pt x="39" y="782"/>
                      <a:pt x="39" y="782"/>
                    </a:cubicBezTo>
                    <a:cubicBezTo>
                      <a:pt x="38" y="781"/>
                      <a:pt x="38" y="781"/>
                      <a:pt x="38" y="781"/>
                    </a:cubicBezTo>
                    <a:cubicBezTo>
                      <a:pt x="39" y="782"/>
                      <a:pt x="39" y="782"/>
                      <a:pt x="39" y="782"/>
                    </a:cubicBezTo>
                    <a:cubicBezTo>
                      <a:pt x="38" y="783"/>
                      <a:pt x="38" y="783"/>
                      <a:pt x="38" y="783"/>
                    </a:cubicBezTo>
                    <a:cubicBezTo>
                      <a:pt x="41" y="784"/>
                      <a:pt x="41" y="784"/>
                      <a:pt x="41" y="784"/>
                    </a:cubicBezTo>
                    <a:cubicBezTo>
                      <a:pt x="45" y="786"/>
                      <a:pt x="45" y="786"/>
                      <a:pt x="45" y="786"/>
                    </a:cubicBezTo>
                    <a:cubicBezTo>
                      <a:pt x="45" y="786"/>
                      <a:pt x="45" y="786"/>
                      <a:pt x="45" y="786"/>
                    </a:cubicBezTo>
                    <a:cubicBezTo>
                      <a:pt x="45" y="786"/>
                      <a:pt x="45" y="786"/>
                      <a:pt x="45" y="786"/>
                    </a:cubicBezTo>
                    <a:cubicBezTo>
                      <a:pt x="48" y="786"/>
                      <a:pt x="48" y="786"/>
                      <a:pt x="48" y="786"/>
                    </a:cubicBezTo>
                    <a:cubicBezTo>
                      <a:pt x="48" y="786"/>
                      <a:pt x="48" y="786"/>
                      <a:pt x="48" y="786"/>
                    </a:cubicBezTo>
                    <a:cubicBezTo>
                      <a:pt x="48" y="787"/>
                      <a:pt x="48" y="787"/>
                      <a:pt x="48" y="787"/>
                    </a:cubicBezTo>
                    <a:cubicBezTo>
                      <a:pt x="49" y="788"/>
                      <a:pt x="49" y="788"/>
                      <a:pt x="49" y="788"/>
                    </a:cubicBezTo>
                    <a:cubicBezTo>
                      <a:pt x="51" y="790"/>
                      <a:pt x="51" y="790"/>
                      <a:pt x="51" y="790"/>
                    </a:cubicBezTo>
                    <a:cubicBezTo>
                      <a:pt x="52" y="790"/>
                      <a:pt x="52" y="790"/>
                      <a:pt x="52" y="790"/>
                    </a:cubicBezTo>
                    <a:cubicBezTo>
                      <a:pt x="55" y="792"/>
                      <a:pt x="55" y="792"/>
                      <a:pt x="55" y="792"/>
                    </a:cubicBezTo>
                    <a:cubicBezTo>
                      <a:pt x="60" y="797"/>
                      <a:pt x="60" y="797"/>
                      <a:pt x="60" y="797"/>
                    </a:cubicBezTo>
                    <a:cubicBezTo>
                      <a:pt x="62" y="797"/>
                      <a:pt x="62" y="797"/>
                      <a:pt x="62" y="797"/>
                    </a:cubicBezTo>
                    <a:cubicBezTo>
                      <a:pt x="67" y="801"/>
                      <a:pt x="67" y="801"/>
                      <a:pt x="67" y="801"/>
                    </a:cubicBezTo>
                    <a:cubicBezTo>
                      <a:pt x="74" y="804"/>
                      <a:pt x="74" y="804"/>
                      <a:pt x="74" y="804"/>
                    </a:cubicBezTo>
                    <a:cubicBezTo>
                      <a:pt x="74" y="804"/>
                      <a:pt x="74" y="804"/>
                      <a:pt x="74" y="804"/>
                    </a:cubicBezTo>
                    <a:cubicBezTo>
                      <a:pt x="75" y="804"/>
                      <a:pt x="75" y="804"/>
                      <a:pt x="75" y="804"/>
                    </a:cubicBezTo>
                    <a:cubicBezTo>
                      <a:pt x="76" y="804"/>
                      <a:pt x="76" y="804"/>
                      <a:pt x="76" y="804"/>
                    </a:cubicBezTo>
                    <a:cubicBezTo>
                      <a:pt x="76" y="804"/>
                      <a:pt x="76" y="804"/>
                      <a:pt x="76" y="804"/>
                    </a:cubicBezTo>
                    <a:cubicBezTo>
                      <a:pt x="76" y="804"/>
                      <a:pt x="76" y="804"/>
                      <a:pt x="76" y="804"/>
                    </a:cubicBezTo>
                    <a:cubicBezTo>
                      <a:pt x="78" y="802"/>
                      <a:pt x="78" y="802"/>
                      <a:pt x="78" y="802"/>
                    </a:cubicBezTo>
                    <a:cubicBezTo>
                      <a:pt x="80" y="802"/>
                      <a:pt x="80" y="802"/>
                      <a:pt x="80" y="802"/>
                    </a:cubicBezTo>
                    <a:cubicBezTo>
                      <a:pt x="81" y="801"/>
                      <a:pt x="81" y="801"/>
                      <a:pt x="81" y="801"/>
                    </a:cubicBezTo>
                    <a:cubicBezTo>
                      <a:pt x="86" y="799"/>
                      <a:pt x="86" y="799"/>
                      <a:pt x="86" y="799"/>
                    </a:cubicBezTo>
                    <a:cubicBezTo>
                      <a:pt x="86" y="799"/>
                      <a:pt x="86" y="799"/>
                      <a:pt x="86" y="799"/>
                    </a:cubicBezTo>
                    <a:cubicBezTo>
                      <a:pt x="88" y="798"/>
                      <a:pt x="88" y="798"/>
                      <a:pt x="88" y="798"/>
                    </a:cubicBezTo>
                    <a:cubicBezTo>
                      <a:pt x="98" y="798"/>
                      <a:pt x="98" y="798"/>
                      <a:pt x="98" y="798"/>
                    </a:cubicBezTo>
                    <a:cubicBezTo>
                      <a:pt x="102" y="797"/>
                      <a:pt x="102" y="797"/>
                      <a:pt x="102" y="797"/>
                    </a:cubicBezTo>
                    <a:cubicBezTo>
                      <a:pt x="106" y="799"/>
                      <a:pt x="106" y="799"/>
                      <a:pt x="106" y="799"/>
                    </a:cubicBezTo>
                    <a:cubicBezTo>
                      <a:pt x="106" y="797"/>
                      <a:pt x="106" y="797"/>
                      <a:pt x="106" y="797"/>
                    </a:cubicBezTo>
                    <a:cubicBezTo>
                      <a:pt x="107" y="797"/>
                      <a:pt x="107" y="797"/>
                      <a:pt x="107" y="797"/>
                    </a:cubicBezTo>
                    <a:cubicBezTo>
                      <a:pt x="108" y="798"/>
                      <a:pt x="108" y="798"/>
                      <a:pt x="108" y="798"/>
                    </a:cubicBezTo>
                    <a:cubicBezTo>
                      <a:pt x="108" y="798"/>
                      <a:pt x="108" y="798"/>
                      <a:pt x="108" y="798"/>
                    </a:cubicBezTo>
                    <a:cubicBezTo>
                      <a:pt x="108" y="798"/>
                      <a:pt x="108" y="798"/>
                      <a:pt x="108" y="798"/>
                    </a:cubicBezTo>
                    <a:cubicBezTo>
                      <a:pt x="108" y="799"/>
                      <a:pt x="108" y="799"/>
                      <a:pt x="108" y="799"/>
                    </a:cubicBezTo>
                    <a:cubicBezTo>
                      <a:pt x="108" y="799"/>
                      <a:pt x="108" y="799"/>
                      <a:pt x="108" y="799"/>
                    </a:cubicBezTo>
                    <a:cubicBezTo>
                      <a:pt x="108" y="799"/>
                      <a:pt x="108" y="799"/>
                      <a:pt x="108" y="799"/>
                    </a:cubicBezTo>
                    <a:cubicBezTo>
                      <a:pt x="112" y="800"/>
                      <a:pt x="112" y="800"/>
                      <a:pt x="112" y="800"/>
                    </a:cubicBezTo>
                    <a:cubicBezTo>
                      <a:pt x="116" y="801"/>
                      <a:pt x="116" y="801"/>
                      <a:pt x="116" y="801"/>
                    </a:cubicBezTo>
                    <a:cubicBezTo>
                      <a:pt x="122" y="798"/>
                      <a:pt x="122" y="798"/>
                      <a:pt x="122" y="798"/>
                    </a:cubicBezTo>
                    <a:cubicBezTo>
                      <a:pt x="127" y="798"/>
                      <a:pt x="127" y="798"/>
                      <a:pt x="127" y="798"/>
                    </a:cubicBezTo>
                    <a:cubicBezTo>
                      <a:pt x="131" y="794"/>
                      <a:pt x="131" y="794"/>
                      <a:pt x="131" y="794"/>
                    </a:cubicBezTo>
                    <a:cubicBezTo>
                      <a:pt x="134" y="793"/>
                      <a:pt x="134" y="793"/>
                      <a:pt x="134" y="793"/>
                    </a:cubicBezTo>
                    <a:cubicBezTo>
                      <a:pt x="138" y="792"/>
                      <a:pt x="138" y="792"/>
                      <a:pt x="138" y="792"/>
                    </a:cubicBezTo>
                    <a:cubicBezTo>
                      <a:pt x="139" y="792"/>
                      <a:pt x="139" y="792"/>
                      <a:pt x="139" y="792"/>
                    </a:cubicBezTo>
                    <a:cubicBezTo>
                      <a:pt x="139" y="792"/>
                      <a:pt x="139" y="792"/>
                      <a:pt x="139" y="792"/>
                    </a:cubicBezTo>
                    <a:cubicBezTo>
                      <a:pt x="139" y="792"/>
                      <a:pt x="139" y="792"/>
                      <a:pt x="139" y="792"/>
                    </a:cubicBezTo>
                    <a:cubicBezTo>
                      <a:pt x="139" y="792"/>
                      <a:pt x="139" y="792"/>
                      <a:pt x="139" y="792"/>
                    </a:cubicBezTo>
                    <a:cubicBezTo>
                      <a:pt x="143" y="790"/>
                      <a:pt x="143" y="790"/>
                      <a:pt x="143" y="790"/>
                    </a:cubicBezTo>
                    <a:cubicBezTo>
                      <a:pt x="146" y="790"/>
                      <a:pt x="146" y="790"/>
                      <a:pt x="146" y="790"/>
                    </a:cubicBezTo>
                    <a:cubicBezTo>
                      <a:pt x="151" y="788"/>
                      <a:pt x="151" y="788"/>
                      <a:pt x="151" y="788"/>
                    </a:cubicBezTo>
                    <a:cubicBezTo>
                      <a:pt x="151" y="788"/>
                      <a:pt x="151" y="788"/>
                      <a:pt x="151" y="788"/>
                    </a:cubicBezTo>
                    <a:cubicBezTo>
                      <a:pt x="154" y="789"/>
                      <a:pt x="154" y="789"/>
                      <a:pt x="154" y="789"/>
                    </a:cubicBezTo>
                    <a:cubicBezTo>
                      <a:pt x="157" y="788"/>
                      <a:pt x="157" y="788"/>
                      <a:pt x="157" y="788"/>
                    </a:cubicBezTo>
                    <a:cubicBezTo>
                      <a:pt x="162" y="791"/>
                      <a:pt x="162" y="791"/>
                      <a:pt x="162" y="791"/>
                    </a:cubicBezTo>
                    <a:cubicBezTo>
                      <a:pt x="165" y="794"/>
                      <a:pt x="165" y="794"/>
                      <a:pt x="165" y="794"/>
                    </a:cubicBezTo>
                    <a:cubicBezTo>
                      <a:pt x="166" y="797"/>
                      <a:pt x="166" y="797"/>
                      <a:pt x="166" y="797"/>
                    </a:cubicBezTo>
                    <a:cubicBezTo>
                      <a:pt x="166" y="799"/>
                      <a:pt x="166" y="799"/>
                      <a:pt x="166" y="799"/>
                    </a:cubicBezTo>
                    <a:cubicBezTo>
                      <a:pt x="167" y="800"/>
                      <a:pt x="167" y="800"/>
                      <a:pt x="167" y="800"/>
                    </a:cubicBezTo>
                    <a:cubicBezTo>
                      <a:pt x="168" y="802"/>
                      <a:pt x="168" y="802"/>
                      <a:pt x="168" y="802"/>
                    </a:cubicBezTo>
                    <a:cubicBezTo>
                      <a:pt x="170" y="804"/>
                      <a:pt x="170" y="804"/>
                      <a:pt x="170" y="804"/>
                    </a:cubicBezTo>
                    <a:cubicBezTo>
                      <a:pt x="173" y="805"/>
                      <a:pt x="173" y="805"/>
                      <a:pt x="173" y="805"/>
                    </a:cubicBezTo>
                    <a:cubicBezTo>
                      <a:pt x="173" y="805"/>
                      <a:pt x="173" y="805"/>
                      <a:pt x="173" y="805"/>
                    </a:cubicBezTo>
                    <a:cubicBezTo>
                      <a:pt x="181" y="805"/>
                      <a:pt x="181" y="805"/>
                      <a:pt x="181" y="805"/>
                    </a:cubicBezTo>
                    <a:cubicBezTo>
                      <a:pt x="182" y="804"/>
                      <a:pt x="182" y="804"/>
                      <a:pt x="182" y="804"/>
                    </a:cubicBezTo>
                    <a:cubicBezTo>
                      <a:pt x="183" y="804"/>
                      <a:pt x="183" y="804"/>
                      <a:pt x="183" y="804"/>
                    </a:cubicBezTo>
                    <a:cubicBezTo>
                      <a:pt x="187" y="803"/>
                      <a:pt x="187" y="803"/>
                      <a:pt x="187" y="803"/>
                    </a:cubicBezTo>
                    <a:cubicBezTo>
                      <a:pt x="188" y="804"/>
                      <a:pt x="188" y="804"/>
                      <a:pt x="188" y="804"/>
                    </a:cubicBezTo>
                    <a:cubicBezTo>
                      <a:pt x="190" y="803"/>
                      <a:pt x="190" y="803"/>
                      <a:pt x="190" y="803"/>
                    </a:cubicBezTo>
                    <a:cubicBezTo>
                      <a:pt x="191" y="802"/>
                      <a:pt x="191" y="802"/>
                      <a:pt x="191" y="802"/>
                    </a:cubicBezTo>
                    <a:cubicBezTo>
                      <a:pt x="192" y="803"/>
                      <a:pt x="192" y="803"/>
                      <a:pt x="192" y="803"/>
                    </a:cubicBezTo>
                    <a:cubicBezTo>
                      <a:pt x="192" y="802"/>
                      <a:pt x="192" y="802"/>
                      <a:pt x="192" y="802"/>
                    </a:cubicBezTo>
                    <a:cubicBezTo>
                      <a:pt x="193" y="803"/>
                      <a:pt x="193" y="803"/>
                      <a:pt x="193" y="803"/>
                    </a:cubicBezTo>
                    <a:cubicBezTo>
                      <a:pt x="194" y="802"/>
                      <a:pt x="194" y="802"/>
                      <a:pt x="194" y="802"/>
                    </a:cubicBezTo>
                    <a:cubicBezTo>
                      <a:pt x="195" y="806"/>
                      <a:pt x="195" y="806"/>
                      <a:pt x="195" y="806"/>
                    </a:cubicBezTo>
                    <a:cubicBezTo>
                      <a:pt x="196" y="807"/>
                      <a:pt x="196" y="807"/>
                      <a:pt x="196" y="807"/>
                    </a:cubicBezTo>
                    <a:cubicBezTo>
                      <a:pt x="197" y="808"/>
                      <a:pt x="197" y="808"/>
                      <a:pt x="197" y="808"/>
                    </a:cubicBezTo>
                    <a:cubicBezTo>
                      <a:pt x="199" y="807"/>
                      <a:pt x="199" y="807"/>
                      <a:pt x="199" y="807"/>
                    </a:cubicBezTo>
                    <a:cubicBezTo>
                      <a:pt x="200" y="808"/>
                      <a:pt x="200" y="808"/>
                      <a:pt x="200" y="808"/>
                    </a:cubicBezTo>
                    <a:cubicBezTo>
                      <a:pt x="200" y="808"/>
                      <a:pt x="200" y="808"/>
                      <a:pt x="200" y="808"/>
                    </a:cubicBezTo>
                    <a:cubicBezTo>
                      <a:pt x="200" y="811"/>
                      <a:pt x="200" y="811"/>
                      <a:pt x="200" y="811"/>
                    </a:cubicBezTo>
                    <a:cubicBezTo>
                      <a:pt x="201" y="813"/>
                      <a:pt x="201" y="813"/>
                      <a:pt x="201" y="813"/>
                    </a:cubicBezTo>
                    <a:cubicBezTo>
                      <a:pt x="201" y="815"/>
                      <a:pt x="201" y="815"/>
                      <a:pt x="201" y="815"/>
                    </a:cubicBezTo>
                    <a:cubicBezTo>
                      <a:pt x="200" y="818"/>
                      <a:pt x="200" y="818"/>
                      <a:pt x="200" y="818"/>
                    </a:cubicBezTo>
                    <a:cubicBezTo>
                      <a:pt x="201" y="819"/>
                      <a:pt x="201" y="819"/>
                      <a:pt x="201" y="819"/>
                    </a:cubicBezTo>
                    <a:cubicBezTo>
                      <a:pt x="200" y="819"/>
                      <a:pt x="200" y="819"/>
                      <a:pt x="200" y="819"/>
                    </a:cubicBezTo>
                    <a:cubicBezTo>
                      <a:pt x="200" y="819"/>
                      <a:pt x="200" y="819"/>
                      <a:pt x="200" y="819"/>
                    </a:cubicBezTo>
                    <a:cubicBezTo>
                      <a:pt x="200" y="820"/>
                      <a:pt x="200" y="820"/>
                      <a:pt x="200" y="820"/>
                    </a:cubicBezTo>
                    <a:cubicBezTo>
                      <a:pt x="199" y="821"/>
                      <a:pt x="199" y="821"/>
                      <a:pt x="199" y="821"/>
                    </a:cubicBezTo>
                    <a:cubicBezTo>
                      <a:pt x="200" y="821"/>
                      <a:pt x="200" y="821"/>
                      <a:pt x="200" y="821"/>
                    </a:cubicBezTo>
                    <a:cubicBezTo>
                      <a:pt x="200" y="821"/>
                      <a:pt x="200" y="821"/>
                      <a:pt x="200" y="821"/>
                    </a:cubicBezTo>
                    <a:cubicBezTo>
                      <a:pt x="198" y="824"/>
                      <a:pt x="198" y="824"/>
                      <a:pt x="198" y="824"/>
                    </a:cubicBezTo>
                    <a:cubicBezTo>
                      <a:pt x="196" y="828"/>
                      <a:pt x="196" y="828"/>
                      <a:pt x="196" y="828"/>
                    </a:cubicBezTo>
                    <a:cubicBezTo>
                      <a:pt x="198" y="829"/>
                      <a:pt x="198" y="829"/>
                      <a:pt x="198" y="829"/>
                    </a:cubicBezTo>
                    <a:cubicBezTo>
                      <a:pt x="198" y="830"/>
                      <a:pt x="198" y="830"/>
                      <a:pt x="198" y="830"/>
                    </a:cubicBezTo>
                    <a:cubicBezTo>
                      <a:pt x="196" y="830"/>
                      <a:pt x="196" y="830"/>
                      <a:pt x="196" y="830"/>
                    </a:cubicBezTo>
                    <a:cubicBezTo>
                      <a:pt x="198" y="834"/>
                      <a:pt x="198" y="834"/>
                      <a:pt x="198" y="834"/>
                    </a:cubicBezTo>
                    <a:cubicBezTo>
                      <a:pt x="198" y="834"/>
                      <a:pt x="198" y="834"/>
                      <a:pt x="198" y="834"/>
                    </a:cubicBezTo>
                    <a:cubicBezTo>
                      <a:pt x="198" y="834"/>
                      <a:pt x="198" y="834"/>
                      <a:pt x="198" y="834"/>
                    </a:cubicBezTo>
                    <a:cubicBezTo>
                      <a:pt x="196" y="832"/>
                      <a:pt x="196" y="832"/>
                      <a:pt x="196" y="832"/>
                    </a:cubicBezTo>
                    <a:cubicBezTo>
                      <a:pt x="195" y="839"/>
                      <a:pt x="195" y="839"/>
                      <a:pt x="195" y="839"/>
                    </a:cubicBezTo>
                    <a:cubicBezTo>
                      <a:pt x="194" y="840"/>
                      <a:pt x="194" y="840"/>
                      <a:pt x="194" y="840"/>
                    </a:cubicBezTo>
                    <a:cubicBezTo>
                      <a:pt x="192" y="840"/>
                      <a:pt x="192" y="840"/>
                      <a:pt x="192" y="840"/>
                    </a:cubicBezTo>
                    <a:cubicBezTo>
                      <a:pt x="192" y="841"/>
                      <a:pt x="192" y="841"/>
                      <a:pt x="192" y="841"/>
                    </a:cubicBezTo>
                    <a:cubicBezTo>
                      <a:pt x="194" y="845"/>
                      <a:pt x="194" y="845"/>
                      <a:pt x="194" y="845"/>
                    </a:cubicBezTo>
                    <a:cubicBezTo>
                      <a:pt x="195" y="845"/>
                      <a:pt x="195" y="845"/>
                      <a:pt x="195" y="845"/>
                    </a:cubicBezTo>
                    <a:cubicBezTo>
                      <a:pt x="195" y="846"/>
                      <a:pt x="195" y="846"/>
                      <a:pt x="195" y="846"/>
                    </a:cubicBezTo>
                    <a:cubicBezTo>
                      <a:pt x="196" y="848"/>
                      <a:pt x="196" y="848"/>
                      <a:pt x="196" y="848"/>
                    </a:cubicBezTo>
                    <a:cubicBezTo>
                      <a:pt x="196" y="850"/>
                      <a:pt x="196" y="850"/>
                      <a:pt x="196" y="850"/>
                    </a:cubicBezTo>
                    <a:cubicBezTo>
                      <a:pt x="197" y="851"/>
                      <a:pt x="197" y="851"/>
                      <a:pt x="197" y="851"/>
                    </a:cubicBezTo>
                    <a:cubicBezTo>
                      <a:pt x="198" y="853"/>
                      <a:pt x="198" y="853"/>
                      <a:pt x="198" y="853"/>
                    </a:cubicBezTo>
                    <a:cubicBezTo>
                      <a:pt x="199" y="854"/>
                      <a:pt x="199" y="854"/>
                      <a:pt x="199" y="854"/>
                    </a:cubicBezTo>
                    <a:cubicBezTo>
                      <a:pt x="199" y="855"/>
                      <a:pt x="199" y="855"/>
                      <a:pt x="199" y="855"/>
                    </a:cubicBezTo>
                    <a:cubicBezTo>
                      <a:pt x="201" y="857"/>
                      <a:pt x="201" y="857"/>
                      <a:pt x="201" y="857"/>
                    </a:cubicBezTo>
                    <a:cubicBezTo>
                      <a:pt x="205" y="860"/>
                      <a:pt x="205" y="860"/>
                      <a:pt x="205" y="860"/>
                    </a:cubicBezTo>
                    <a:cubicBezTo>
                      <a:pt x="205" y="861"/>
                      <a:pt x="205" y="861"/>
                      <a:pt x="205" y="861"/>
                    </a:cubicBezTo>
                    <a:cubicBezTo>
                      <a:pt x="208" y="863"/>
                      <a:pt x="208" y="863"/>
                      <a:pt x="208" y="863"/>
                    </a:cubicBezTo>
                    <a:cubicBezTo>
                      <a:pt x="208" y="864"/>
                      <a:pt x="208" y="864"/>
                      <a:pt x="208" y="864"/>
                    </a:cubicBezTo>
                    <a:cubicBezTo>
                      <a:pt x="210" y="864"/>
                      <a:pt x="210" y="864"/>
                      <a:pt x="210" y="864"/>
                    </a:cubicBezTo>
                    <a:cubicBezTo>
                      <a:pt x="210" y="865"/>
                      <a:pt x="210" y="865"/>
                      <a:pt x="210" y="865"/>
                    </a:cubicBezTo>
                    <a:cubicBezTo>
                      <a:pt x="210" y="865"/>
                      <a:pt x="210" y="865"/>
                      <a:pt x="210" y="865"/>
                    </a:cubicBezTo>
                    <a:cubicBezTo>
                      <a:pt x="210" y="865"/>
                      <a:pt x="210" y="865"/>
                      <a:pt x="210" y="865"/>
                    </a:cubicBezTo>
                    <a:cubicBezTo>
                      <a:pt x="211" y="866"/>
                      <a:pt x="211" y="866"/>
                      <a:pt x="211" y="866"/>
                    </a:cubicBezTo>
                    <a:cubicBezTo>
                      <a:pt x="212" y="867"/>
                      <a:pt x="212" y="867"/>
                      <a:pt x="212" y="867"/>
                    </a:cubicBezTo>
                    <a:cubicBezTo>
                      <a:pt x="214" y="868"/>
                      <a:pt x="214" y="868"/>
                      <a:pt x="214" y="868"/>
                    </a:cubicBezTo>
                    <a:cubicBezTo>
                      <a:pt x="214" y="870"/>
                      <a:pt x="214" y="870"/>
                      <a:pt x="214" y="870"/>
                    </a:cubicBezTo>
                    <a:cubicBezTo>
                      <a:pt x="215" y="871"/>
                      <a:pt x="215" y="871"/>
                      <a:pt x="215" y="871"/>
                    </a:cubicBezTo>
                    <a:cubicBezTo>
                      <a:pt x="215" y="872"/>
                      <a:pt x="215" y="872"/>
                      <a:pt x="215" y="872"/>
                    </a:cubicBezTo>
                    <a:cubicBezTo>
                      <a:pt x="216" y="873"/>
                      <a:pt x="216" y="873"/>
                      <a:pt x="216" y="873"/>
                    </a:cubicBezTo>
                    <a:cubicBezTo>
                      <a:pt x="216" y="873"/>
                      <a:pt x="216" y="873"/>
                      <a:pt x="216" y="873"/>
                    </a:cubicBezTo>
                    <a:cubicBezTo>
                      <a:pt x="216" y="873"/>
                      <a:pt x="216" y="873"/>
                      <a:pt x="216" y="873"/>
                    </a:cubicBezTo>
                    <a:cubicBezTo>
                      <a:pt x="217" y="874"/>
                      <a:pt x="217" y="874"/>
                      <a:pt x="217" y="874"/>
                    </a:cubicBezTo>
                    <a:cubicBezTo>
                      <a:pt x="217" y="874"/>
                      <a:pt x="217" y="874"/>
                      <a:pt x="217" y="874"/>
                    </a:cubicBezTo>
                    <a:cubicBezTo>
                      <a:pt x="217" y="874"/>
                      <a:pt x="217" y="874"/>
                      <a:pt x="217" y="874"/>
                    </a:cubicBezTo>
                    <a:cubicBezTo>
                      <a:pt x="217" y="876"/>
                      <a:pt x="217" y="876"/>
                      <a:pt x="217" y="876"/>
                    </a:cubicBezTo>
                    <a:cubicBezTo>
                      <a:pt x="216" y="877"/>
                      <a:pt x="216" y="877"/>
                      <a:pt x="216" y="877"/>
                    </a:cubicBezTo>
                    <a:cubicBezTo>
                      <a:pt x="217" y="878"/>
                      <a:pt x="217" y="878"/>
                      <a:pt x="217" y="878"/>
                    </a:cubicBezTo>
                    <a:cubicBezTo>
                      <a:pt x="218" y="880"/>
                      <a:pt x="218" y="880"/>
                      <a:pt x="218" y="880"/>
                    </a:cubicBezTo>
                    <a:cubicBezTo>
                      <a:pt x="220" y="880"/>
                      <a:pt x="220" y="880"/>
                      <a:pt x="220" y="880"/>
                    </a:cubicBezTo>
                    <a:cubicBezTo>
                      <a:pt x="220" y="880"/>
                      <a:pt x="220" y="880"/>
                      <a:pt x="220" y="880"/>
                    </a:cubicBezTo>
                    <a:cubicBezTo>
                      <a:pt x="218" y="881"/>
                      <a:pt x="218" y="881"/>
                      <a:pt x="218" y="881"/>
                    </a:cubicBezTo>
                    <a:cubicBezTo>
                      <a:pt x="219" y="882"/>
                      <a:pt x="219" y="882"/>
                      <a:pt x="219" y="882"/>
                    </a:cubicBezTo>
                    <a:cubicBezTo>
                      <a:pt x="219" y="883"/>
                      <a:pt x="219" y="883"/>
                      <a:pt x="219" y="883"/>
                    </a:cubicBezTo>
                    <a:cubicBezTo>
                      <a:pt x="223" y="888"/>
                      <a:pt x="223" y="888"/>
                      <a:pt x="223" y="888"/>
                    </a:cubicBezTo>
                    <a:cubicBezTo>
                      <a:pt x="223" y="893"/>
                      <a:pt x="223" y="893"/>
                      <a:pt x="223" y="893"/>
                    </a:cubicBezTo>
                    <a:cubicBezTo>
                      <a:pt x="226" y="896"/>
                      <a:pt x="226" y="896"/>
                      <a:pt x="226" y="896"/>
                    </a:cubicBezTo>
                    <a:cubicBezTo>
                      <a:pt x="225" y="899"/>
                      <a:pt x="225" y="899"/>
                      <a:pt x="225" y="899"/>
                    </a:cubicBezTo>
                    <a:cubicBezTo>
                      <a:pt x="223" y="902"/>
                      <a:pt x="223" y="902"/>
                      <a:pt x="223" y="902"/>
                    </a:cubicBezTo>
                    <a:cubicBezTo>
                      <a:pt x="224" y="903"/>
                      <a:pt x="224" y="903"/>
                      <a:pt x="224" y="903"/>
                    </a:cubicBezTo>
                    <a:cubicBezTo>
                      <a:pt x="224" y="905"/>
                      <a:pt x="224" y="905"/>
                      <a:pt x="224" y="905"/>
                    </a:cubicBezTo>
                    <a:cubicBezTo>
                      <a:pt x="225" y="907"/>
                      <a:pt x="225" y="907"/>
                      <a:pt x="225" y="907"/>
                    </a:cubicBezTo>
                    <a:cubicBezTo>
                      <a:pt x="225" y="909"/>
                      <a:pt x="225" y="909"/>
                      <a:pt x="225" y="909"/>
                    </a:cubicBezTo>
                    <a:cubicBezTo>
                      <a:pt x="228" y="914"/>
                      <a:pt x="228" y="914"/>
                      <a:pt x="228" y="914"/>
                    </a:cubicBezTo>
                    <a:cubicBezTo>
                      <a:pt x="228" y="915"/>
                      <a:pt x="228" y="915"/>
                      <a:pt x="228" y="915"/>
                    </a:cubicBezTo>
                    <a:cubicBezTo>
                      <a:pt x="229" y="916"/>
                      <a:pt x="229" y="916"/>
                      <a:pt x="229" y="916"/>
                    </a:cubicBezTo>
                    <a:cubicBezTo>
                      <a:pt x="229" y="922"/>
                      <a:pt x="229" y="922"/>
                      <a:pt x="229" y="922"/>
                    </a:cubicBezTo>
                    <a:cubicBezTo>
                      <a:pt x="226" y="927"/>
                      <a:pt x="226" y="927"/>
                      <a:pt x="226" y="927"/>
                    </a:cubicBezTo>
                    <a:cubicBezTo>
                      <a:pt x="226" y="927"/>
                      <a:pt x="226" y="927"/>
                      <a:pt x="226" y="927"/>
                    </a:cubicBezTo>
                    <a:cubicBezTo>
                      <a:pt x="222" y="930"/>
                      <a:pt x="222" y="930"/>
                      <a:pt x="222" y="930"/>
                    </a:cubicBezTo>
                    <a:cubicBezTo>
                      <a:pt x="222" y="931"/>
                      <a:pt x="222" y="931"/>
                      <a:pt x="222" y="931"/>
                    </a:cubicBezTo>
                    <a:cubicBezTo>
                      <a:pt x="218" y="935"/>
                      <a:pt x="218" y="935"/>
                      <a:pt x="218" y="935"/>
                    </a:cubicBezTo>
                    <a:cubicBezTo>
                      <a:pt x="218" y="937"/>
                      <a:pt x="218" y="937"/>
                      <a:pt x="218" y="937"/>
                    </a:cubicBezTo>
                    <a:cubicBezTo>
                      <a:pt x="217" y="938"/>
                      <a:pt x="217" y="938"/>
                      <a:pt x="217" y="938"/>
                    </a:cubicBezTo>
                    <a:cubicBezTo>
                      <a:pt x="217" y="944"/>
                      <a:pt x="217" y="944"/>
                      <a:pt x="217" y="944"/>
                    </a:cubicBezTo>
                    <a:cubicBezTo>
                      <a:pt x="215" y="946"/>
                      <a:pt x="215" y="946"/>
                      <a:pt x="215" y="946"/>
                    </a:cubicBezTo>
                    <a:cubicBezTo>
                      <a:pt x="215" y="949"/>
                      <a:pt x="215" y="949"/>
                      <a:pt x="215" y="949"/>
                    </a:cubicBezTo>
                    <a:cubicBezTo>
                      <a:pt x="213" y="951"/>
                      <a:pt x="213" y="951"/>
                      <a:pt x="213" y="951"/>
                    </a:cubicBezTo>
                    <a:cubicBezTo>
                      <a:pt x="213" y="954"/>
                      <a:pt x="213" y="954"/>
                      <a:pt x="213" y="954"/>
                    </a:cubicBezTo>
                    <a:cubicBezTo>
                      <a:pt x="212" y="956"/>
                      <a:pt x="212" y="956"/>
                      <a:pt x="212" y="956"/>
                    </a:cubicBezTo>
                    <a:cubicBezTo>
                      <a:pt x="212" y="960"/>
                      <a:pt x="212" y="960"/>
                      <a:pt x="212" y="960"/>
                    </a:cubicBezTo>
                    <a:cubicBezTo>
                      <a:pt x="212" y="962"/>
                      <a:pt x="212" y="962"/>
                      <a:pt x="212" y="962"/>
                    </a:cubicBezTo>
                    <a:cubicBezTo>
                      <a:pt x="212" y="962"/>
                      <a:pt x="212" y="962"/>
                      <a:pt x="212" y="962"/>
                    </a:cubicBezTo>
                    <a:cubicBezTo>
                      <a:pt x="212" y="963"/>
                      <a:pt x="212" y="963"/>
                      <a:pt x="212" y="963"/>
                    </a:cubicBezTo>
                    <a:cubicBezTo>
                      <a:pt x="212" y="963"/>
                      <a:pt x="212" y="963"/>
                      <a:pt x="212" y="963"/>
                    </a:cubicBezTo>
                    <a:cubicBezTo>
                      <a:pt x="212" y="963"/>
                      <a:pt x="212" y="963"/>
                      <a:pt x="212" y="963"/>
                    </a:cubicBezTo>
                    <a:cubicBezTo>
                      <a:pt x="213" y="969"/>
                      <a:pt x="213" y="969"/>
                      <a:pt x="213" y="969"/>
                    </a:cubicBezTo>
                    <a:cubicBezTo>
                      <a:pt x="217" y="974"/>
                      <a:pt x="217" y="974"/>
                      <a:pt x="217" y="974"/>
                    </a:cubicBezTo>
                    <a:cubicBezTo>
                      <a:pt x="219" y="978"/>
                      <a:pt x="219" y="978"/>
                      <a:pt x="219" y="978"/>
                    </a:cubicBezTo>
                    <a:cubicBezTo>
                      <a:pt x="223" y="986"/>
                      <a:pt x="223" y="986"/>
                      <a:pt x="223" y="986"/>
                    </a:cubicBezTo>
                    <a:cubicBezTo>
                      <a:pt x="224" y="989"/>
                      <a:pt x="224" y="989"/>
                      <a:pt x="224" y="989"/>
                    </a:cubicBezTo>
                    <a:cubicBezTo>
                      <a:pt x="227" y="994"/>
                      <a:pt x="227" y="994"/>
                      <a:pt x="227" y="994"/>
                    </a:cubicBezTo>
                    <a:cubicBezTo>
                      <a:pt x="227" y="996"/>
                      <a:pt x="227" y="996"/>
                      <a:pt x="227" y="996"/>
                    </a:cubicBezTo>
                    <a:cubicBezTo>
                      <a:pt x="231" y="1002"/>
                      <a:pt x="231" y="1002"/>
                      <a:pt x="231" y="1002"/>
                    </a:cubicBezTo>
                    <a:cubicBezTo>
                      <a:pt x="231" y="1004"/>
                      <a:pt x="231" y="1004"/>
                      <a:pt x="231" y="1004"/>
                    </a:cubicBezTo>
                    <a:cubicBezTo>
                      <a:pt x="230" y="1005"/>
                      <a:pt x="230" y="1005"/>
                      <a:pt x="230" y="1005"/>
                    </a:cubicBezTo>
                    <a:cubicBezTo>
                      <a:pt x="231" y="1009"/>
                      <a:pt x="231" y="1009"/>
                      <a:pt x="231" y="1009"/>
                    </a:cubicBezTo>
                    <a:cubicBezTo>
                      <a:pt x="231" y="1014"/>
                      <a:pt x="231" y="1014"/>
                      <a:pt x="231" y="1014"/>
                    </a:cubicBezTo>
                    <a:cubicBezTo>
                      <a:pt x="234" y="1020"/>
                      <a:pt x="234" y="1020"/>
                      <a:pt x="234" y="1020"/>
                    </a:cubicBezTo>
                    <a:cubicBezTo>
                      <a:pt x="233" y="1023"/>
                      <a:pt x="233" y="1023"/>
                      <a:pt x="233" y="1023"/>
                    </a:cubicBezTo>
                    <a:cubicBezTo>
                      <a:pt x="234" y="1025"/>
                      <a:pt x="234" y="1025"/>
                      <a:pt x="234" y="1025"/>
                    </a:cubicBezTo>
                    <a:cubicBezTo>
                      <a:pt x="233" y="1026"/>
                      <a:pt x="233" y="1026"/>
                      <a:pt x="233" y="1026"/>
                    </a:cubicBezTo>
                    <a:cubicBezTo>
                      <a:pt x="234" y="1027"/>
                      <a:pt x="234" y="1027"/>
                      <a:pt x="234" y="1027"/>
                    </a:cubicBezTo>
                    <a:cubicBezTo>
                      <a:pt x="235" y="1031"/>
                      <a:pt x="235" y="1031"/>
                      <a:pt x="235" y="1031"/>
                    </a:cubicBezTo>
                    <a:cubicBezTo>
                      <a:pt x="236" y="1032"/>
                      <a:pt x="236" y="1032"/>
                      <a:pt x="236" y="1032"/>
                    </a:cubicBezTo>
                    <a:cubicBezTo>
                      <a:pt x="236" y="1032"/>
                      <a:pt x="236" y="1032"/>
                      <a:pt x="236" y="1032"/>
                    </a:cubicBezTo>
                    <a:cubicBezTo>
                      <a:pt x="235" y="1033"/>
                      <a:pt x="235" y="1033"/>
                      <a:pt x="235" y="1033"/>
                    </a:cubicBezTo>
                    <a:cubicBezTo>
                      <a:pt x="235" y="1035"/>
                      <a:pt x="235" y="1035"/>
                      <a:pt x="235" y="1035"/>
                    </a:cubicBezTo>
                    <a:cubicBezTo>
                      <a:pt x="237" y="1036"/>
                      <a:pt x="237" y="1036"/>
                      <a:pt x="237" y="1036"/>
                    </a:cubicBezTo>
                    <a:cubicBezTo>
                      <a:pt x="237" y="1039"/>
                      <a:pt x="237" y="1039"/>
                      <a:pt x="237" y="1039"/>
                    </a:cubicBezTo>
                    <a:cubicBezTo>
                      <a:pt x="238" y="1041"/>
                      <a:pt x="238" y="1041"/>
                      <a:pt x="238" y="1041"/>
                    </a:cubicBezTo>
                    <a:cubicBezTo>
                      <a:pt x="240" y="1044"/>
                      <a:pt x="240" y="1044"/>
                      <a:pt x="240" y="1044"/>
                    </a:cubicBezTo>
                    <a:cubicBezTo>
                      <a:pt x="242" y="1046"/>
                      <a:pt x="242" y="1046"/>
                      <a:pt x="242" y="1046"/>
                    </a:cubicBezTo>
                    <a:cubicBezTo>
                      <a:pt x="242" y="1047"/>
                      <a:pt x="242" y="1047"/>
                      <a:pt x="242" y="1047"/>
                    </a:cubicBezTo>
                    <a:cubicBezTo>
                      <a:pt x="244" y="1048"/>
                      <a:pt x="244" y="1048"/>
                      <a:pt x="244" y="1048"/>
                    </a:cubicBezTo>
                    <a:cubicBezTo>
                      <a:pt x="244" y="1048"/>
                      <a:pt x="244" y="1048"/>
                      <a:pt x="244" y="1048"/>
                    </a:cubicBezTo>
                    <a:cubicBezTo>
                      <a:pt x="245" y="1049"/>
                      <a:pt x="245" y="1049"/>
                      <a:pt x="245" y="1049"/>
                    </a:cubicBezTo>
                    <a:cubicBezTo>
                      <a:pt x="245" y="1051"/>
                      <a:pt x="245" y="1051"/>
                      <a:pt x="245" y="1051"/>
                    </a:cubicBezTo>
                    <a:cubicBezTo>
                      <a:pt x="248" y="1053"/>
                      <a:pt x="248" y="1053"/>
                      <a:pt x="248" y="1053"/>
                    </a:cubicBezTo>
                    <a:cubicBezTo>
                      <a:pt x="249" y="1057"/>
                      <a:pt x="249" y="1057"/>
                      <a:pt x="249" y="1057"/>
                    </a:cubicBezTo>
                    <a:cubicBezTo>
                      <a:pt x="249" y="1059"/>
                      <a:pt x="249" y="1059"/>
                      <a:pt x="249" y="1059"/>
                    </a:cubicBezTo>
                    <a:cubicBezTo>
                      <a:pt x="251" y="1063"/>
                      <a:pt x="251" y="1063"/>
                      <a:pt x="251" y="1063"/>
                    </a:cubicBezTo>
                    <a:cubicBezTo>
                      <a:pt x="252" y="1067"/>
                      <a:pt x="252" y="1067"/>
                      <a:pt x="252" y="1067"/>
                    </a:cubicBezTo>
                    <a:cubicBezTo>
                      <a:pt x="254" y="1070"/>
                      <a:pt x="254" y="1070"/>
                      <a:pt x="254" y="1070"/>
                    </a:cubicBezTo>
                    <a:cubicBezTo>
                      <a:pt x="254" y="1072"/>
                      <a:pt x="254" y="1072"/>
                      <a:pt x="254" y="1072"/>
                    </a:cubicBezTo>
                    <a:cubicBezTo>
                      <a:pt x="256" y="1075"/>
                      <a:pt x="256" y="1075"/>
                      <a:pt x="256" y="1075"/>
                    </a:cubicBezTo>
                    <a:cubicBezTo>
                      <a:pt x="256" y="1076"/>
                      <a:pt x="256" y="1076"/>
                      <a:pt x="256" y="1076"/>
                    </a:cubicBezTo>
                    <a:cubicBezTo>
                      <a:pt x="256" y="1078"/>
                      <a:pt x="256" y="1078"/>
                      <a:pt x="256" y="1078"/>
                    </a:cubicBezTo>
                    <a:cubicBezTo>
                      <a:pt x="256" y="1080"/>
                      <a:pt x="256" y="1080"/>
                      <a:pt x="256" y="1080"/>
                    </a:cubicBezTo>
                    <a:cubicBezTo>
                      <a:pt x="255" y="1081"/>
                      <a:pt x="255" y="1081"/>
                      <a:pt x="255" y="1081"/>
                    </a:cubicBezTo>
                    <a:cubicBezTo>
                      <a:pt x="255" y="1081"/>
                      <a:pt x="255" y="1081"/>
                      <a:pt x="255" y="1081"/>
                    </a:cubicBezTo>
                    <a:cubicBezTo>
                      <a:pt x="254" y="1080"/>
                      <a:pt x="254" y="1080"/>
                      <a:pt x="254" y="1080"/>
                    </a:cubicBezTo>
                    <a:cubicBezTo>
                      <a:pt x="253" y="1081"/>
                      <a:pt x="253" y="1081"/>
                      <a:pt x="253" y="1081"/>
                    </a:cubicBezTo>
                    <a:cubicBezTo>
                      <a:pt x="253" y="1083"/>
                      <a:pt x="253" y="1083"/>
                      <a:pt x="253" y="1083"/>
                    </a:cubicBezTo>
                    <a:cubicBezTo>
                      <a:pt x="254" y="1086"/>
                      <a:pt x="254" y="1086"/>
                      <a:pt x="254" y="1086"/>
                    </a:cubicBezTo>
                    <a:cubicBezTo>
                      <a:pt x="256" y="1087"/>
                      <a:pt x="256" y="1087"/>
                      <a:pt x="256" y="1087"/>
                    </a:cubicBezTo>
                    <a:cubicBezTo>
                      <a:pt x="257" y="1089"/>
                      <a:pt x="257" y="1089"/>
                      <a:pt x="257" y="1089"/>
                    </a:cubicBezTo>
                    <a:cubicBezTo>
                      <a:pt x="256" y="1090"/>
                      <a:pt x="256" y="1090"/>
                      <a:pt x="256" y="1090"/>
                    </a:cubicBezTo>
                    <a:cubicBezTo>
                      <a:pt x="256" y="1092"/>
                      <a:pt x="256" y="1092"/>
                      <a:pt x="256" y="1092"/>
                    </a:cubicBezTo>
                    <a:cubicBezTo>
                      <a:pt x="256" y="1093"/>
                      <a:pt x="256" y="1093"/>
                      <a:pt x="256" y="1093"/>
                    </a:cubicBezTo>
                    <a:cubicBezTo>
                      <a:pt x="256" y="1095"/>
                      <a:pt x="256" y="1095"/>
                      <a:pt x="256" y="1095"/>
                    </a:cubicBezTo>
                    <a:cubicBezTo>
                      <a:pt x="258" y="1097"/>
                      <a:pt x="258" y="1097"/>
                      <a:pt x="258" y="1097"/>
                    </a:cubicBezTo>
                    <a:cubicBezTo>
                      <a:pt x="258" y="1094"/>
                      <a:pt x="258" y="1094"/>
                      <a:pt x="258" y="1094"/>
                    </a:cubicBezTo>
                    <a:cubicBezTo>
                      <a:pt x="258" y="1094"/>
                      <a:pt x="258" y="1094"/>
                      <a:pt x="258" y="1094"/>
                    </a:cubicBezTo>
                    <a:cubicBezTo>
                      <a:pt x="260" y="1094"/>
                      <a:pt x="260" y="1094"/>
                      <a:pt x="260" y="1094"/>
                    </a:cubicBezTo>
                    <a:cubicBezTo>
                      <a:pt x="260" y="1095"/>
                      <a:pt x="260" y="1095"/>
                      <a:pt x="260" y="1095"/>
                    </a:cubicBezTo>
                    <a:cubicBezTo>
                      <a:pt x="259" y="1096"/>
                      <a:pt x="259" y="1096"/>
                      <a:pt x="259" y="1096"/>
                    </a:cubicBezTo>
                    <a:cubicBezTo>
                      <a:pt x="261" y="1096"/>
                      <a:pt x="261" y="1096"/>
                      <a:pt x="261" y="1096"/>
                    </a:cubicBezTo>
                    <a:cubicBezTo>
                      <a:pt x="262" y="1096"/>
                      <a:pt x="262" y="1096"/>
                      <a:pt x="262" y="1096"/>
                    </a:cubicBezTo>
                    <a:cubicBezTo>
                      <a:pt x="262" y="1096"/>
                      <a:pt x="262" y="1096"/>
                      <a:pt x="262" y="1096"/>
                    </a:cubicBezTo>
                    <a:cubicBezTo>
                      <a:pt x="263" y="1099"/>
                      <a:pt x="263" y="1099"/>
                      <a:pt x="263" y="1099"/>
                    </a:cubicBezTo>
                    <a:cubicBezTo>
                      <a:pt x="264" y="1098"/>
                      <a:pt x="264" y="1098"/>
                      <a:pt x="264" y="1098"/>
                    </a:cubicBezTo>
                    <a:cubicBezTo>
                      <a:pt x="268" y="1100"/>
                      <a:pt x="268" y="1100"/>
                      <a:pt x="268" y="1100"/>
                    </a:cubicBezTo>
                    <a:cubicBezTo>
                      <a:pt x="268" y="1099"/>
                      <a:pt x="268" y="1099"/>
                      <a:pt x="268" y="1099"/>
                    </a:cubicBezTo>
                    <a:cubicBezTo>
                      <a:pt x="269" y="1100"/>
                      <a:pt x="269" y="1100"/>
                      <a:pt x="269" y="1100"/>
                    </a:cubicBezTo>
                    <a:cubicBezTo>
                      <a:pt x="270" y="1098"/>
                      <a:pt x="270" y="1098"/>
                      <a:pt x="270" y="1098"/>
                    </a:cubicBezTo>
                    <a:cubicBezTo>
                      <a:pt x="271" y="1098"/>
                      <a:pt x="271" y="1098"/>
                      <a:pt x="271" y="1098"/>
                    </a:cubicBezTo>
                    <a:cubicBezTo>
                      <a:pt x="273" y="1096"/>
                      <a:pt x="273" y="1096"/>
                      <a:pt x="273" y="1096"/>
                    </a:cubicBezTo>
                    <a:cubicBezTo>
                      <a:pt x="274" y="1097"/>
                      <a:pt x="274" y="1097"/>
                      <a:pt x="274" y="1097"/>
                    </a:cubicBezTo>
                    <a:cubicBezTo>
                      <a:pt x="275" y="1096"/>
                      <a:pt x="275" y="1096"/>
                      <a:pt x="275" y="1096"/>
                    </a:cubicBezTo>
                    <a:cubicBezTo>
                      <a:pt x="276" y="1096"/>
                      <a:pt x="276" y="1096"/>
                      <a:pt x="276" y="1096"/>
                    </a:cubicBezTo>
                    <a:cubicBezTo>
                      <a:pt x="279" y="1097"/>
                      <a:pt x="279" y="1097"/>
                      <a:pt x="279" y="1097"/>
                    </a:cubicBezTo>
                    <a:cubicBezTo>
                      <a:pt x="280" y="1096"/>
                      <a:pt x="280" y="1096"/>
                      <a:pt x="280" y="1096"/>
                    </a:cubicBezTo>
                    <a:cubicBezTo>
                      <a:pt x="282" y="1096"/>
                      <a:pt x="282" y="1096"/>
                      <a:pt x="282" y="1096"/>
                    </a:cubicBezTo>
                    <a:cubicBezTo>
                      <a:pt x="282" y="1096"/>
                      <a:pt x="282" y="1096"/>
                      <a:pt x="282" y="1096"/>
                    </a:cubicBezTo>
                    <a:cubicBezTo>
                      <a:pt x="283" y="1095"/>
                      <a:pt x="283" y="1095"/>
                      <a:pt x="283" y="1095"/>
                    </a:cubicBezTo>
                    <a:cubicBezTo>
                      <a:pt x="284" y="1095"/>
                      <a:pt x="284" y="1095"/>
                      <a:pt x="284" y="1095"/>
                    </a:cubicBezTo>
                    <a:cubicBezTo>
                      <a:pt x="285" y="1095"/>
                      <a:pt x="285" y="1095"/>
                      <a:pt x="285" y="1095"/>
                    </a:cubicBezTo>
                    <a:cubicBezTo>
                      <a:pt x="285" y="1094"/>
                      <a:pt x="285" y="1094"/>
                      <a:pt x="285" y="1094"/>
                    </a:cubicBezTo>
                    <a:cubicBezTo>
                      <a:pt x="286" y="1093"/>
                      <a:pt x="286" y="1093"/>
                      <a:pt x="286" y="1093"/>
                    </a:cubicBezTo>
                    <a:cubicBezTo>
                      <a:pt x="290" y="1093"/>
                      <a:pt x="290" y="1093"/>
                      <a:pt x="290" y="1093"/>
                    </a:cubicBezTo>
                    <a:cubicBezTo>
                      <a:pt x="292" y="1094"/>
                      <a:pt x="292" y="1094"/>
                      <a:pt x="292" y="1094"/>
                    </a:cubicBezTo>
                    <a:cubicBezTo>
                      <a:pt x="294" y="1094"/>
                      <a:pt x="294" y="1094"/>
                      <a:pt x="294" y="1094"/>
                    </a:cubicBezTo>
                    <a:cubicBezTo>
                      <a:pt x="294" y="1093"/>
                      <a:pt x="294" y="1093"/>
                      <a:pt x="294" y="1093"/>
                    </a:cubicBezTo>
                    <a:cubicBezTo>
                      <a:pt x="295" y="1093"/>
                      <a:pt x="295" y="1093"/>
                      <a:pt x="295" y="1093"/>
                    </a:cubicBezTo>
                    <a:cubicBezTo>
                      <a:pt x="298" y="1094"/>
                      <a:pt x="298" y="1094"/>
                      <a:pt x="298" y="1094"/>
                    </a:cubicBezTo>
                    <a:cubicBezTo>
                      <a:pt x="299" y="1095"/>
                      <a:pt x="299" y="1095"/>
                      <a:pt x="299" y="1095"/>
                    </a:cubicBezTo>
                    <a:cubicBezTo>
                      <a:pt x="303" y="1095"/>
                      <a:pt x="303" y="1095"/>
                      <a:pt x="303" y="1095"/>
                    </a:cubicBezTo>
                    <a:cubicBezTo>
                      <a:pt x="304" y="1094"/>
                      <a:pt x="304" y="1094"/>
                      <a:pt x="304" y="1094"/>
                    </a:cubicBezTo>
                    <a:cubicBezTo>
                      <a:pt x="304" y="1094"/>
                      <a:pt x="304" y="1094"/>
                      <a:pt x="304" y="1094"/>
                    </a:cubicBezTo>
                    <a:cubicBezTo>
                      <a:pt x="305" y="1093"/>
                      <a:pt x="305" y="1093"/>
                      <a:pt x="305" y="1093"/>
                    </a:cubicBezTo>
                    <a:cubicBezTo>
                      <a:pt x="305" y="1093"/>
                      <a:pt x="305" y="1093"/>
                      <a:pt x="305" y="1093"/>
                    </a:cubicBezTo>
                    <a:cubicBezTo>
                      <a:pt x="307" y="1094"/>
                      <a:pt x="307" y="1094"/>
                      <a:pt x="307" y="1094"/>
                    </a:cubicBezTo>
                    <a:cubicBezTo>
                      <a:pt x="310" y="1094"/>
                      <a:pt x="310" y="1094"/>
                      <a:pt x="310" y="1094"/>
                    </a:cubicBezTo>
                    <a:cubicBezTo>
                      <a:pt x="310" y="1093"/>
                      <a:pt x="310" y="1093"/>
                      <a:pt x="310" y="1093"/>
                    </a:cubicBezTo>
                    <a:cubicBezTo>
                      <a:pt x="309" y="1092"/>
                      <a:pt x="309" y="1092"/>
                      <a:pt x="309" y="1092"/>
                    </a:cubicBezTo>
                    <a:cubicBezTo>
                      <a:pt x="310" y="1091"/>
                      <a:pt x="310" y="1091"/>
                      <a:pt x="310" y="1091"/>
                    </a:cubicBezTo>
                    <a:cubicBezTo>
                      <a:pt x="311" y="1091"/>
                      <a:pt x="311" y="1091"/>
                      <a:pt x="311" y="1091"/>
                    </a:cubicBezTo>
                    <a:cubicBezTo>
                      <a:pt x="313" y="1091"/>
                      <a:pt x="313" y="1091"/>
                      <a:pt x="313" y="1091"/>
                    </a:cubicBezTo>
                    <a:cubicBezTo>
                      <a:pt x="314" y="1091"/>
                      <a:pt x="314" y="1091"/>
                      <a:pt x="314" y="1091"/>
                    </a:cubicBezTo>
                    <a:cubicBezTo>
                      <a:pt x="316" y="1091"/>
                      <a:pt x="316" y="1091"/>
                      <a:pt x="316" y="1091"/>
                    </a:cubicBezTo>
                    <a:cubicBezTo>
                      <a:pt x="318" y="1090"/>
                      <a:pt x="318" y="1090"/>
                      <a:pt x="318" y="1090"/>
                    </a:cubicBezTo>
                    <a:cubicBezTo>
                      <a:pt x="321" y="1089"/>
                      <a:pt x="321" y="1089"/>
                      <a:pt x="321" y="1089"/>
                    </a:cubicBezTo>
                    <a:cubicBezTo>
                      <a:pt x="321" y="1089"/>
                      <a:pt x="321" y="1089"/>
                      <a:pt x="321" y="1089"/>
                    </a:cubicBezTo>
                    <a:cubicBezTo>
                      <a:pt x="323" y="1088"/>
                      <a:pt x="323" y="1088"/>
                      <a:pt x="323" y="1088"/>
                    </a:cubicBezTo>
                    <a:cubicBezTo>
                      <a:pt x="324" y="1087"/>
                      <a:pt x="324" y="1087"/>
                      <a:pt x="324" y="1087"/>
                    </a:cubicBezTo>
                    <a:cubicBezTo>
                      <a:pt x="329" y="1084"/>
                      <a:pt x="329" y="1084"/>
                      <a:pt x="329" y="1084"/>
                    </a:cubicBezTo>
                    <a:cubicBezTo>
                      <a:pt x="330" y="1082"/>
                      <a:pt x="330" y="1082"/>
                      <a:pt x="330" y="1082"/>
                    </a:cubicBezTo>
                    <a:cubicBezTo>
                      <a:pt x="330" y="1082"/>
                      <a:pt x="330" y="1082"/>
                      <a:pt x="330" y="1082"/>
                    </a:cubicBezTo>
                    <a:cubicBezTo>
                      <a:pt x="331" y="1082"/>
                      <a:pt x="331" y="1082"/>
                      <a:pt x="331" y="1082"/>
                    </a:cubicBezTo>
                    <a:cubicBezTo>
                      <a:pt x="339" y="1074"/>
                      <a:pt x="339" y="1074"/>
                      <a:pt x="339" y="1074"/>
                    </a:cubicBezTo>
                    <a:cubicBezTo>
                      <a:pt x="339" y="1074"/>
                      <a:pt x="339" y="1074"/>
                      <a:pt x="339" y="1074"/>
                    </a:cubicBezTo>
                    <a:cubicBezTo>
                      <a:pt x="340" y="1074"/>
                      <a:pt x="340" y="1074"/>
                      <a:pt x="340" y="1074"/>
                    </a:cubicBezTo>
                    <a:cubicBezTo>
                      <a:pt x="341" y="1072"/>
                      <a:pt x="341" y="1072"/>
                      <a:pt x="341" y="1072"/>
                    </a:cubicBezTo>
                    <a:cubicBezTo>
                      <a:pt x="343" y="1072"/>
                      <a:pt x="343" y="1072"/>
                      <a:pt x="343" y="1072"/>
                    </a:cubicBezTo>
                    <a:cubicBezTo>
                      <a:pt x="343" y="1070"/>
                      <a:pt x="343" y="1070"/>
                      <a:pt x="343" y="1070"/>
                    </a:cubicBezTo>
                    <a:cubicBezTo>
                      <a:pt x="345" y="1067"/>
                      <a:pt x="345" y="1067"/>
                      <a:pt x="345" y="1067"/>
                    </a:cubicBezTo>
                    <a:cubicBezTo>
                      <a:pt x="349" y="1062"/>
                      <a:pt x="349" y="1062"/>
                      <a:pt x="349" y="1062"/>
                    </a:cubicBezTo>
                    <a:cubicBezTo>
                      <a:pt x="350" y="1060"/>
                      <a:pt x="350" y="1060"/>
                      <a:pt x="350" y="1060"/>
                    </a:cubicBezTo>
                    <a:cubicBezTo>
                      <a:pt x="351" y="1060"/>
                      <a:pt x="351" y="1060"/>
                      <a:pt x="351" y="1060"/>
                    </a:cubicBezTo>
                    <a:cubicBezTo>
                      <a:pt x="352" y="1059"/>
                      <a:pt x="352" y="1059"/>
                      <a:pt x="352" y="1059"/>
                    </a:cubicBezTo>
                    <a:cubicBezTo>
                      <a:pt x="352" y="1058"/>
                      <a:pt x="352" y="1058"/>
                      <a:pt x="352" y="1058"/>
                    </a:cubicBezTo>
                    <a:cubicBezTo>
                      <a:pt x="354" y="1056"/>
                      <a:pt x="354" y="1056"/>
                      <a:pt x="354" y="1056"/>
                    </a:cubicBezTo>
                    <a:cubicBezTo>
                      <a:pt x="354" y="1055"/>
                      <a:pt x="354" y="1055"/>
                      <a:pt x="354" y="1055"/>
                    </a:cubicBezTo>
                    <a:cubicBezTo>
                      <a:pt x="356" y="1054"/>
                      <a:pt x="356" y="1054"/>
                      <a:pt x="356" y="1054"/>
                    </a:cubicBezTo>
                    <a:cubicBezTo>
                      <a:pt x="357" y="1053"/>
                      <a:pt x="357" y="1053"/>
                      <a:pt x="357" y="1053"/>
                    </a:cubicBezTo>
                    <a:cubicBezTo>
                      <a:pt x="358" y="1052"/>
                      <a:pt x="358" y="1052"/>
                      <a:pt x="358" y="1052"/>
                    </a:cubicBezTo>
                    <a:cubicBezTo>
                      <a:pt x="359" y="1051"/>
                      <a:pt x="359" y="1051"/>
                      <a:pt x="359" y="1051"/>
                    </a:cubicBezTo>
                    <a:cubicBezTo>
                      <a:pt x="359" y="1051"/>
                      <a:pt x="359" y="1051"/>
                      <a:pt x="359" y="1051"/>
                    </a:cubicBezTo>
                    <a:cubicBezTo>
                      <a:pt x="361" y="1049"/>
                      <a:pt x="361" y="1049"/>
                      <a:pt x="361" y="1049"/>
                    </a:cubicBezTo>
                    <a:cubicBezTo>
                      <a:pt x="362" y="1048"/>
                      <a:pt x="362" y="1048"/>
                      <a:pt x="362" y="1048"/>
                    </a:cubicBezTo>
                    <a:cubicBezTo>
                      <a:pt x="363" y="1046"/>
                      <a:pt x="363" y="1046"/>
                      <a:pt x="363" y="1046"/>
                    </a:cubicBezTo>
                    <a:cubicBezTo>
                      <a:pt x="364" y="1043"/>
                      <a:pt x="364" y="1043"/>
                      <a:pt x="364" y="1043"/>
                    </a:cubicBezTo>
                    <a:cubicBezTo>
                      <a:pt x="365" y="1041"/>
                      <a:pt x="365" y="1041"/>
                      <a:pt x="365" y="1041"/>
                    </a:cubicBezTo>
                    <a:cubicBezTo>
                      <a:pt x="365" y="1039"/>
                      <a:pt x="365" y="1039"/>
                      <a:pt x="365" y="1039"/>
                    </a:cubicBezTo>
                    <a:cubicBezTo>
                      <a:pt x="366" y="1036"/>
                      <a:pt x="366" y="1036"/>
                      <a:pt x="366" y="1036"/>
                    </a:cubicBezTo>
                    <a:cubicBezTo>
                      <a:pt x="366" y="1036"/>
                      <a:pt x="366" y="1036"/>
                      <a:pt x="366" y="1036"/>
                    </a:cubicBezTo>
                    <a:cubicBezTo>
                      <a:pt x="366" y="1035"/>
                      <a:pt x="366" y="1035"/>
                      <a:pt x="366" y="1035"/>
                    </a:cubicBezTo>
                    <a:cubicBezTo>
                      <a:pt x="366" y="1035"/>
                      <a:pt x="366" y="1035"/>
                      <a:pt x="366" y="1035"/>
                    </a:cubicBezTo>
                    <a:cubicBezTo>
                      <a:pt x="366" y="1035"/>
                      <a:pt x="366" y="1035"/>
                      <a:pt x="366" y="1035"/>
                    </a:cubicBezTo>
                    <a:cubicBezTo>
                      <a:pt x="366" y="1035"/>
                      <a:pt x="366" y="1035"/>
                      <a:pt x="366" y="1035"/>
                    </a:cubicBezTo>
                    <a:cubicBezTo>
                      <a:pt x="366" y="1034"/>
                      <a:pt x="366" y="1034"/>
                      <a:pt x="366" y="1034"/>
                    </a:cubicBezTo>
                    <a:cubicBezTo>
                      <a:pt x="367" y="1034"/>
                      <a:pt x="367" y="1034"/>
                      <a:pt x="367" y="1034"/>
                    </a:cubicBezTo>
                    <a:cubicBezTo>
                      <a:pt x="367" y="1032"/>
                      <a:pt x="367" y="1032"/>
                      <a:pt x="367" y="1032"/>
                    </a:cubicBezTo>
                    <a:cubicBezTo>
                      <a:pt x="368" y="1030"/>
                      <a:pt x="368" y="1030"/>
                      <a:pt x="368" y="1030"/>
                    </a:cubicBezTo>
                    <a:cubicBezTo>
                      <a:pt x="367" y="1029"/>
                      <a:pt x="367" y="1029"/>
                      <a:pt x="367" y="1029"/>
                    </a:cubicBezTo>
                    <a:cubicBezTo>
                      <a:pt x="366" y="1029"/>
                      <a:pt x="366" y="1029"/>
                      <a:pt x="366" y="1029"/>
                    </a:cubicBezTo>
                    <a:cubicBezTo>
                      <a:pt x="366" y="1030"/>
                      <a:pt x="366" y="1030"/>
                      <a:pt x="366" y="1030"/>
                    </a:cubicBezTo>
                    <a:cubicBezTo>
                      <a:pt x="365" y="1030"/>
                      <a:pt x="365" y="1030"/>
                      <a:pt x="365" y="1030"/>
                    </a:cubicBezTo>
                    <a:cubicBezTo>
                      <a:pt x="364" y="1028"/>
                      <a:pt x="364" y="1028"/>
                      <a:pt x="364" y="1028"/>
                    </a:cubicBezTo>
                    <a:cubicBezTo>
                      <a:pt x="364" y="1028"/>
                      <a:pt x="364" y="1028"/>
                      <a:pt x="364" y="1028"/>
                    </a:cubicBezTo>
                    <a:cubicBezTo>
                      <a:pt x="365" y="1028"/>
                      <a:pt x="365" y="1028"/>
                      <a:pt x="365" y="1028"/>
                    </a:cubicBezTo>
                    <a:cubicBezTo>
                      <a:pt x="366" y="1026"/>
                      <a:pt x="366" y="1026"/>
                      <a:pt x="366" y="1026"/>
                    </a:cubicBezTo>
                    <a:cubicBezTo>
                      <a:pt x="367" y="1026"/>
                      <a:pt x="367" y="1026"/>
                      <a:pt x="367" y="1026"/>
                    </a:cubicBezTo>
                    <a:cubicBezTo>
                      <a:pt x="367" y="1025"/>
                      <a:pt x="367" y="1025"/>
                      <a:pt x="367" y="1025"/>
                    </a:cubicBezTo>
                    <a:cubicBezTo>
                      <a:pt x="369" y="1024"/>
                      <a:pt x="369" y="1024"/>
                      <a:pt x="369" y="1024"/>
                    </a:cubicBezTo>
                    <a:cubicBezTo>
                      <a:pt x="372" y="1022"/>
                      <a:pt x="372" y="1022"/>
                      <a:pt x="372" y="1022"/>
                    </a:cubicBezTo>
                    <a:cubicBezTo>
                      <a:pt x="378" y="1021"/>
                      <a:pt x="378" y="1021"/>
                      <a:pt x="378" y="1021"/>
                    </a:cubicBezTo>
                    <a:cubicBezTo>
                      <a:pt x="383" y="1019"/>
                      <a:pt x="383" y="1019"/>
                      <a:pt x="383" y="1019"/>
                    </a:cubicBezTo>
                    <a:cubicBezTo>
                      <a:pt x="386" y="1016"/>
                      <a:pt x="386" y="1016"/>
                      <a:pt x="386" y="1016"/>
                    </a:cubicBezTo>
                    <a:cubicBezTo>
                      <a:pt x="386" y="1014"/>
                      <a:pt x="386" y="1014"/>
                      <a:pt x="386" y="1014"/>
                    </a:cubicBezTo>
                    <a:cubicBezTo>
                      <a:pt x="387" y="1012"/>
                      <a:pt x="387" y="1012"/>
                      <a:pt x="387" y="1012"/>
                    </a:cubicBezTo>
                    <a:cubicBezTo>
                      <a:pt x="387" y="1010"/>
                      <a:pt x="387" y="1010"/>
                      <a:pt x="387" y="1010"/>
                    </a:cubicBezTo>
                    <a:cubicBezTo>
                      <a:pt x="386" y="1011"/>
                      <a:pt x="386" y="1011"/>
                      <a:pt x="386" y="1011"/>
                    </a:cubicBezTo>
                    <a:cubicBezTo>
                      <a:pt x="386" y="1009"/>
                      <a:pt x="386" y="1009"/>
                      <a:pt x="386" y="1009"/>
                    </a:cubicBezTo>
                    <a:cubicBezTo>
                      <a:pt x="387" y="1009"/>
                      <a:pt x="387" y="1009"/>
                      <a:pt x="387" y="1009"/>
                    </a:cubicBezTo>
                    <a:cubicBezTo>
                      <a:pt x="387" y="1007"/>
                      <a:pt x="387" y="1007"/>
                      <a:pt x="387" y="1007"/>
                    </a:cubicBezTo>
                    <a:cubicBezTo>
                      <a:pt x="388" y="1005"/>
                      <a:pt x="388" y="1005"/>
                      <a:pt x="388" y="1005"/>
                    </a:cubicBezTo>
                    <a:cubicBezTo>
                      <a:pt x="387" y="1004"/>
                      <a:pt x="387" y="1004"/>
                      <a:pt x="387" y="1004"/>
                    </a:cubicBezTo>
                    <a:cubicBezTo>
                      <a:pt x="388" y="1003"/>
                      <a:pt x="388" y="1003"/>
                      <a:pt x="388" y="1003"/>
                    </a:cubicBezTo>
                    <a:cubicBezTo>
                      <a:pt x="388" y="1002"/>
                      <a:pt x="388" y="1002"/>
                      <a:pt x="388" y="1002"/>
                    </a:cubicBezTo>
                    <a:cubicBezTo>
                      <a:pt x="388" y="999"/>
                      <a:pt x="388" y="999"/>
                      <a:pt x="388" y="999"/>
                    </a:cubicBezTo>
                    <a:cubicBezTo>
                      <a:pt x="388" y="999"/>
                      <a:pt x="388" y="999"/>
                      <a:pt x="388" y="999"/>
                    </a:cubicBezTo>
                    <a:cubicBezTo>
                      <a:pt x="388" y="996"/>
                      <a:pt x="388" y="996"/>
                      <a:pt x="388" y="996"/>
                    </a:cubicBezTo>
                    <a:cubicBezTo>
                      <a:pt x="386" y="999"/>
                      <a:pt x="386" y="999"/>
                      <a:pt x="386" y="999"/>
                    </a:cubicBezTo>
                    <a:cubicBezTo>
                      <a:pt x="386" y="995"/>
                      <a:pt x="386" y="995"/>
                      <a:pt x="386" y="995"/>
                    </a:cubicBezTo>
                    <a:cubicBezTo>
                      <a:pt x="385" y="994"/>
                      <a:pt x="385" y="994"/>
                      <a:pt x="385" y="994"/>
                    </a:cubicBezTo>
                    <a:cubicBezTo>
                      <a:pt x="385" y="992"/>
                      <a:pt x="385" y="992"/>
                      <a:pt x="385" y="992"/>
                    </a:cubicBezTo>
                    <a:cubicBezTo>
                      <a:pt x="384" y="990"/>
                      <a:pt x="384" y="990"/>
                      <a:pt x="384" y="990"/>
                    </a:cubicBezTo>
                    <a:cubicBezTo>
                      <a:pt x="384" y="990"/>
                      <a:pt x="384" y="990"/>
                      <a:pt x="384" y="990"/>
                    </a:cubicBezTo>
                    <a:cubicBezTo>
                      <a:pt x="385" y="990"/>
                      <a:pt x="385" y="990"/>
                      <a:pt x="385" y="990"/>
                    </a:cubicBezTo>
                    <a:cubicBezTo>
                      <a:pt x="385" y="989"/>
                      <a:pt x="385" y="989"/>
                      <a:pt x="385" y="989"/>
                    </a:cubicBezTo>
                    <a:cubicBezTo>
                      <a:pt x="383" y="986"/>
                      <a:pt x="383" y="986"/>
                      <a:pt x="383" y="986"/>
                    </a:cubicBezTo>
                    <a:cubicBezTo>
                      <a:pt x="383" y="985"/>
                      <a:pt x="383" y="985"/>
                      <a:pt x="383" y="985"/>
                    </a:cubicBezTo>
                    <a:cubicBezTo>
                      <a:pt x="383" y="984"/>
                      <a:pt x="383" y="984"/>
                      <a:pt x="383" y="984"/>
                    </a:cubicBezTo>
                    <a:cubicBezTo>
                      <a:pt x="384" y="983"/>
                      <a:pt x="384" y="983"/>
                      <a:pt x="384" y="983"/>
                    </a:cubicBezTo>
                    <a:cubicBezTo>
                      <a:pt x="384" y="982"/>
                      <a:pt x="384" y="982"/>
                      <a:pt x="384" y="982"/>
                    </a:cubicBezTo>
                    <a:cubicBezTo>
                      <a:pt x="383" y="981"/>
                      <a:pt x="383" y="981"/>
                      <a:pt x="383" y="981"/>
                    </a:cubicBezTo>
                    <a:cubicBezTo>
                      <a:pt x="385" y="982"/>
                      <a:pt x="385" y="982"/>
                      <a:pt x="385" y="982"/>
                    </a:cubicBezTo>
                    <a:cubicBezTo>
                      <a:pt x="386" y="981"/>
                      <a:pt x="386" y="981"/>
                      <a:pt x="386" y="981"/>
                    </a:cubicBezTo>
                    <a:cubicBezTo>
                      <a:pt x="387" y="981"/>
                      <a:pt x="387" y="981"/>
                      <a:pt x="387" y="981"/>
                    </a:cubicBezTo>
                    <a:cubicBezTo>
                      <a:pt x="389" y="980"/>
                      <a:pt x="389" y="980"/>
                      <a:pt x="389" y="980"/>
                    </a:cubicBezTo>
                    <a:cubicBezTo>
                      <a:pt x="389" y="978"/>
                      <a:pt x="389" y="978"/>
                      <a:pt x="389" y="978"/>
                    </a:cubicBezTo>
                    <a:cubicBezTo>
                      <a:pt x="392" y="976"/>
                      <a:pt x="392" y="976"/>
                      <a:pt x="392" y="976"/>
                    </a:cubicBezTo>
                    <a:cubicBezTo>
                      <a:pt x="395" y="976"/>
                      <a:pt x="395" y="976"/>
                      <a:pt x="395" y="976"/>
                    </a:cubicBezTo>
                    <a:cubicBezTo>
                      <a:pt x="395" y="974"/>
                      <a:pt x="395" y="974"/>
                      <a:pt x="395" y="974"/>
                    </a:cubicBezTo>
                    <a:cubicBezTo>
                      <a:pt x="395" y="974"/>
                      <a:pt x="395" y="974"/>
                      <a:pt x="395" y="974"/>
                    </a:cubicBezTo>
                    <a:cubicBezTo>
                      <a:pt x="396" y="973"/>
                      <a:pt x="396" y="973"/>
                      <a:pt x="396" y="973"/>
                    </a:cubicBezTo>
                    <a:cubicBezTo>
                      <a:pt x="396" y="973"/>
                      <a:pt x="396" y="973"/>
                      <a:pt x="396" y="973"/>
                    </a:cubicBezTo>
                    <a:cubicBezTo>
                      <a:pt x="399" y="971"/>
                      <a:pt x="399" y="971"/>
                      <a:pt x="399" y="971"/>
                    </a:cubicBezTo>
                    <a:cubicBezTo>
                      <a:pt x="399" y="970"/>
                      <a:pt x="399" y="970"/>
                      <a:pt x="399" y="970"/>
                    </a:cubicBezTo>
                    <a:cubicBezTo>
                      <a:pt x="400" y="970"/>
                      <a:pt x="400" y="970"/>
                      <a:pt x="400" y="970"/>
                    </a:cubicBezTo>
                    <a:cubicBezTo>
                      <a:pt x="400" y="970"/>
                      <a:pt x="400" y="970"/>
                      <a:pt x="400" y="970"/>
                    </a:cubicBezTo>
                    <a:cubicBezTo>
                      <a:pt x="402" y="969"/>
                      <a:pt x="402" y="969"/>
                      <a:pt x="402" y="969"/>
                    </a:cubicBezTo>
                    <a:cubicBezTo>
                      <a:pt x="404" y="966"/>
                      <a:pt x="404" y="966"/>
                      <a:pt x="404" y="966"/>
                    </a:cubicBezTo>
                    <a:cubicBezTo>
                      <a:pt x="404" y="966"/>
                      <a:pt x="404" y="966"/>
                      <a:pt x="404" y="966"/>
                    </a:cubicBezTo>
                    <a:cubicBezTo>
                      <a:pt x="404" y="966"/>
                      <a:pt x="404" y="966"/>
                      <a:pt x="404" y="966"/>
                    </a:cubicBezTo>
                    <a:cubicBezTo>
                      <a:pt x="407" y="964"/>
                      <a:pt x="407" y="964"/>
                      <a:pt x="407" y="964"/>
                    </a:cubicBezTo>
                    <a:cubicBezTo>
                      <a:pt x="410" y="963"/>
                      <a:pt x="410" y="963"/>
                      <a:pt x="410" y="963"/>
                    </a:cubicBezTo>
                    <a:cubicBezTo>
                      <a:pt x="410" y="963"/>
                      <a:pt x="410" y="963"/>
                      <a:pt x="410" y="963"/>
                    </a:cubicBezTo>
                    <a:cubicBezTo>
                      <a:pt x="411" y="963"/>
                      <a:pt x="411" y="963"/>
                      <a:pt x="411" y="963"/>
                    </a:cubicBezTo>
                    <a:cubicBezTo>
                      <a:pt x="416" y="961"/>
                      <a:pt x="416" y="961"/>
                      <a:pt x="416" y="961"/>
                    </a:cubicBezTo>
                    <a:cubicBezTo>
                      <a:pt x="417" y="960"/>
                      <a:pt x="417" y="960"/>
                      <a:pt x="417" y="960"/>
                    </a:cubicBezTo>
                    <a:cubicBezTo>
                      <a:pt x="417" y="960"/>
                      <a:pt x="417" y="960"/>
                      <a:pt x="417" y="960"/>
                    </a:cubicBezTo>
                    <a:cubicBezTo>
                      <a:pt x="422" y="957"/>
                      <a:pt x="422" y="957"/>
                      <a:pt x="422" y="957"/>
                    </a:cubicBezTo>
                    <a:cubicBezTo>
                      <a:pt x="422" y="956"/>
                      <a:pt x="422" y="956"/>
                      <a:pt x="422" y="956"/>
                    </a:cubicBezTo>
                    <a:cubicBezTo>
                      <a:pt x="423" y="955"/>
                      <a:pt x="423" y="955"/>
                      <a:pt x="423" y="955"/>
                    </a:cubicBezTo>
                    <a:cubicBezTo>
                      <a:pt x="425" y="953"/>
                      <a:pt x="425" y="953"/>
                      <a:pt x="425" y="953"/>
                    </a:cubicBezTo>
                    <a:cubicBezTo>
                      <a:pt x="425" y="952"/>
                      <a:pt x="425" y="952"/>
                      <a:pt x="425" y="952"/>
                    </a:cubicBezTo>
                    <a:cubicBezTo>
                      <a:pt x="426" y="951"/>
                      <a:pt x="426" y="951"/>
                      <a:pt x="426" y="951"/>
                    </a:cubicBezTo>
                    <a:cubicBezTo>
                      <a:pt x="428" y="950"/>
                      <a:pt x="428" y="950"/>
                      <a:pt x="428" y="950"/>
                    </a:cubicBezTo>
                    <a:cubicBezTo>
                      <a:pt x="428" y="949"/>
                      <a:pt x="428" y="949"/>
                      <a:pt x="428" y="949"/>
                    </a:cubicBezTo>
                    <a:cubicBezTo>
                      <a:pt x="429" y="947"/>
                      <a:pt x="429" y="947"/>
                      <a:pt x="429" y="947"/>
                    </a:cubicBezTo>
                    <a:cubicBezTo>
                      <a:pt x="428" y="947"/>
                      <a:pt x="428" y="947"/>
                      <a:pt x="428" y="947"/>
                    </a:cubicBezTo>
                    <a:cubicBezTo>
                      <a:pt x="429" y="947"/>
                      <a:pt x="429" y="947"/>
                      <a:pt x="429" y="947"/>
                    </a:cubicBezTo>
                    <a:cubicBezTo>
                      <a:pt x="429" y="945"/>
                      <a:pt x="429" y="945"/>
                      <a:pt x="429" y="945"/>
                    </a:cubicBezTo>
                    <a:cubicBezTo>
                      <a:pt x="429" y="945"/>
                      <a:pt x="429" y="945"/>
                      <a:pt x="429" y="945"/>
                    </a:cubicBezTo>
                    <a:cubicBezTo>
                      <a:pt x="429" y="945"/>
                      <a:pt x="429" y="945"/>
                      <a:pt x="429" y="945"/>
                    </a:cubicBezTo>
                    <a:cubicBezTo>
                      <a:pt x="430" y="944"/>
                      <a:pt x="430" y="944"/>
                      <a:pt x="430" y="944"/>
                    </a:cubicBezTo>
                    <a:cubicBezTo>
                      <a:pt x="430" y="940"/>
                      <a:pt x="430" y="940"/>
                      <a:pt x="430" y="940"/>
                    </a:cubicBezTo>
                    <a:cubicBezTo>
                      <a:pt x="429" y="940"/>
                      <a:pt x="429" y="940"/>
                      <a:pt x="429" y="940"/>
                    </a:cubicBezTo>
                    <a:cubicBezTo>
                      <a:pt x="429" y="940"/>
                      <a:pt x="429" y="940"/>
                      <a:pt x="429" y="940"/>
                    </a:cubicBezTo>
                    <a:cubicBezTo>
                      <a:pt x="429" y="940"/>
                      <a:pt x="429" y="940"/>
                      <a:pt x="429" y="940"/>
                    </a:cubicBezTo>
                    <a:cubicBezTo>
                      <a:pt x="429" y="936"/>
                      <a:pt x="429" y="936"/>
                      <a:pt x="429" y="936"/>
                    </a:cubicBezTo>
                    <a:cubicBezTo>
                      <a:pt x="429" y="935"/>
                      <a:pt x="429" y="935"/>
                      <a:pt x="429" y="935"/>
                    </a:cubicBezTo>
                    <a:cubicBezTo>
                      <a:pt x="429" y="932"/>
                      <a:pt x="429" y="932"/>
                      <a:pt x="429" y="932"/>
                    </a:cubicBezTo>
                    <a:cubicBezTo>
                      <a:pt x="429" y="930"/>
                      <a:pt x="429" y="930"/>
                      <a:pt x="429" y="930"/>
                    </a:cubicBezTo>
                    <a:cubicBezTo>
                      <a:pt x="430" y="929"/>
                      <a:pt x="430" y="929"/>
                      <a:pt x="430" y="929"/>
                    </a:cubicBezTo>
                    <a:cubicBezTo>
                      <a:pt x="430" y="927"/>
                      <a:pt x="430" y="927"/>
                      <a:pt x="430" y="927"/>
                    </a:cubicBezTo>
                    <a:cubicBezTo>
                      <a:pt x="429" y="926"/>
                      <a:pt x="429" y="926"/>
                      <a:pt x="429" y="926"/>
                    </a:cubicBezTo>
                    <a:cubicBezTo>
                      <a:pt x="429" y="925"/>
                      <a:pt x="429" y="925"/>
                      <a:pt x="429" y="925"/>
                    </a:cubicBezTo>
                    <a:cubicBezTo>
                      <a:pt x="430" y="925"/>
                      <a:pt x="430" y="925"/>
                      <a:pt x="430" y="925"/>
                    </a:cubicBezTo>
                    <a:cubicBezTo>
                      <a:pt x="429" y="923"/>
                      <a:pt x="429" y="923"/>
                      <a:pt x="429" y="923"/>
                    </a:cubicBezTo>
                    <a:cubicBezTo>
                      <a:pt x="428" y="921"/>
                      <a:pt x="428" y="921"/>
                      <a:pt x="428" y="921"/>
                    </a:cubicBezTo>
                    <a:cubicBezTo>
                      <a:pt x="429" y="920"/>
                      <a:pt x="429" y="920"/>
                      <a:pt x="429" y="920"/>
                    </a:cubicBezTo>
                    <a:cubicBezTo>
                      <a:pt x="429" y="919"/>
                      <a:pt x="429" y="919"/>
                      <a:pt x="429" y="919"/>
                    </a:cubicBezTo>
                    <a:cubicBezTo>
                      <a:pt x="429" y="919"/>
                      <a:pt x="429" y="919"/>
                      <a:pt x="429" y="919"/>
                    </a:cubicBezTo>
                    <a:cubicBezTo>
                      <a:pt x="429" y="918"/>
                      <a:pt x="429" y="918"/>
                      <a:pt x="429" y="918"/>
                    </a:cubicBezTo>
                    <a:cubicBezTo>
                      <a:pt x="431" y="916"/>
                      <a:pt x="431" y="916"/>
                      <a:pt x="431" y="916"/>
                    </a:cubicBezTo>
                    <a:cubicBezTo>
                      <a:pt x="430" y="915"/>
                      <a:pt x="430" y="915"/>
                      <a:pt x="430" y="915"/>
                    </a:cubicBezTo>
                    <a:cubicBezTo>
                      <a:pt x="430" y="915"/>
                      <a:pt x="430" y="915"/>
                      <a:pt x="430" y="915"/>
                    </a:cubicBezTo>
                    <a:cubicBezTo>
                      <a:pt x="431" y="913"/>
                      <a:pt x="431" y="913"/>
                      <a:pt x="431" y="913"/>
                    </a:cubicBezTo>
                    <a:cubicBezTo>
                      <a:pt x="431" y="913"/>
                      <a:pt x="431" y="913"/>
                      <a:pt x="431" y="913"/>
                    </a:cubicBezTo>
                    <a:cubicBezTo>
                      <a:pt x="431" y="913"/>
                      <a:pt x="431" y="913"/>
                      <a:pt x="431" y="913"/>
                    </a:cubicBezTo>
                    <a:cubicBezTo>
                      <a:pt x="430" y="913"/>
                      <a:pt x="430" y="913"/>
                      <a:pt x="430" y="913"/>
                    </a:cubicBezTo>
                    <a:cubicBezTo>
                      <a:pt x="430" y="912"/>
                      <a:pt x="430" y="912"/>
                      <a:pt x="430" y="912"/>
                    </a:cubicBezTo>
                    <a:cubicBezTo>
                      <a:pt x="430" y="912"/>
                      <a:pt x="430" y="912"/>
                      <a:pt x="430" y="912"/>
                    </a:cubicBezTo>
                    <a:cubicBezTo>
                      <a:pt x="428" y="910"/>
                      <a:pt x="428" y="910"/>
                      <a:pt x="428" y="910"/>
                    </a:cubicBezTo>
                    <a:cubicBezTo>
                      <a:pt x="426" y="910"/>
                      <a:pt x="426" y="910"/>
                      <a:pt x="426" y="910"/>
                    </a:cubicBezTo>
                    <a:cubicBezTo>
                      <a:pt x="424" y="908"/>
                      <a:pt x="424" y="908"/>
                      <a:pt x="424" y="908"/>
                    </a:cubicBezTo>
                    <a:cubicBezTo>
                      <a:pt x="424" y="907"/>
                      <a:pt x="424" y="907"/>
                      <a:pt x="424" y="907"/>
                    </a:cubicBezTo>
                    <a:cubicBezTo>
                      <a:pt x="423" y="904"/>
                      <a:pt x="423" y="904"/>
                      <a:pt x="423" y="904"/>
                    </a:cubicBezTo>
                    <a:cubicBezTo>
                      <a:pt x="423" y="904"/>
                      <a:pt x="423" y="904"/>
                      <a:pt x="423" y="904"/>
                    </a:cubicBezTo>
                    <a:cubicBezTo>
                      <a:pt x="423" y="902"/>
                      <a:pt x="423" y="902"/>
                      <a:pt x="423" y="902"/>
                    </a:cubicBezTo>
                    <a:cubicBezTo>
                      <a:pt x="422" y="901"/>
                      <a:pt x="422" y="901"/>
                      <a:pt x="422" y="901"/>
                    </a:cubicBezTo>
                    <a:cubicBezTo>
                      <a:pt x="422" y="900"/>
                      <a:pt x="422" y="900"/>
                      <a:pt x="422" y="900"/>
                    </a:cubicBezTo>
                    <a:cubicBezTo>
                      <a:pt x="422" y="900"/>
                      <a:pt x="422" y="900"/>
                      <a:pt x="422" y="900"/>
                    </a:cubicBezTo>
                    <a:cubicBezTo>
                      <a:pt x="422" y="900"/>
                      <a:pt x="422" y="900"/>
                      <a:pt x="422" y="900"/>
                    </a:cubicBezTo>
                    <a:cubicBezTo>
                      <a:pt x="421" y="897"/>
                      <a:pt x="421" y="897"/>
                      <a:pt x="421" y="897"/>
                    </a:cubicBezTo>
                    <a:cubicBezTo>
                      <a:pt x="421" y="896"/>
                      <a:pt x="421" y="896"/>
                      <a:pt x="421" y="896"/>
                    </a:cubicBezTo>
                    <a:cubicBezTo>
                      <a:pt x="422" y="895"/>
                      <a:pt x="422" y="895"/>
                      <a:pt x="422" y="895"/>
                    </a:cubicBezTo>
                    <a:cubicBezTo>
                      <a:pt x="422" y="893"/>
                      <a:pt x="422" y="893"/>
                      <a:pt x="422" y="893"/>
                    </a:cubicBezTo>
                    <a:cubicBezTo>
                      <a:pt x="421" y="892"/>
                      <a:pt x="421" y="892"/>
                      <a:pt x="421" y="892"/>
                    </a:cubicBezTo>
                    <a:cubicBezTo>
                      <a:pt x="421" y="890"/>
                      <a:pt x="421" y="890"/>
                      <a:pt x="421" y="890"/>
                    </a:cubicBezTo>
                    <a:cubicBezTo>
                      <a:pt x="421" y="888"/>
                      <a:pt x="421" y="888"/>
                      <a:pt x="421" y="888"/>
                    </a:cubicBezTo>
                    <a:cubicBezTo>
                      <a:pt x="422" y="888"/>
                      <a:pt x="422" y="888"/>
                      <a:pt x="422" y="888"/>
                    </a:cubicBezTo>
                    <a:cubicBezTo>
                      <a:pt x="423" y="888"/>
                      <a:pt x="423" y="888"/>
                      <a:pt x="423" y="888"/>
                    </a:cubicBezTo>
                    <a:cubicBezTo>
                      <a:pt x="423" y="887"/>
                      <a:pt x="423" y="887"/>
                      <a:pt x="423" y="887"/>
                    </a:cubicBezTo>
                    <a:cubicBezTo>
                      <a:pt x="422" y="883"/>
                      <a:pt x="422" y="883"/>
                      <a:pt x="422" y="883"/>
                    </a:cubicBezTo>
                    <a:cubicBezTo>
                      <a:pt x="421" y="883"/>
                      <a:pt x="421" y="883"/>
                      <a:pt x="421" y="883"/>
                    </a:cubicBezTo>
                    <a:cubicBezTo>
                      <a:pt x="420" y="882"/>
                      <a:pt x="420" y="882"/>
                      <a:pt x="420" y="882"/>
                    </a:cubicBezTo>
                    <a:cubicBezTo>
                      <a:pt x="418" y="880"/>
                      <a:pt x="418" y="880"/>
                      <a:pt x="418" y="880"/>
                    </a:cubicBezTo>
                    <a:cubicBezTo>
                      <a:pt x="418" y="879"/>
                      <a:pt x="418" y="879"/>
                      <a:pt x="418" y="879"/>
                    </a:cubicBezTo>
                    <a:cubicBezTo>
                      <a:pt x="419" y="876"/>
                      <a:pt x="419" y="876"/>
                      <a:pt x="419" y="876"/>
                    </a:cubicBezTo>
                    <a:cubicBezTo>
                      <a:pt x="420" y="871"/>
                      <a:pt x="420" y="871"/>
                      <a:pt x="420" y="871"/>
                    </a:cubicBezTo>
                    <a:cubicBezTo>
                      <a:pt x="421" y="870"/>
                      <a:pt x="421" y="870"/>
                      <a:pt x="421" y="870"/>
                    </a:cubicBezTo>
                    <a:cubicBezTo>
                      <a:pt x="421" y="869"/>
                      <a:pt x="421" y="869"/>
                      <a:pt x="421" y="869"/>
                    </a:cubicBezTo>
                    <a:cubicBezTo>
                      <a:pt x="421" y="869"/>
                      <a:pt x="421" y="869"/>
                      <a:pt x="421" y="869"/>
                    </a:cubicBezTo>
                    <a:cubicBezTo>
                      <a:pt x="421" y="869"/>
                      <a:pt x="421" y="869"/>
                      <a:pt x="421" y="869"/>
                    </a:cubicBezTo>
                    <a:cubicBezTo>
                      <a:pt x="422" y="869"/>
                      <a:pt x="422" y="869"/>
                      <a:pt x="422" y="869"/>
                    </a:cubicBezTo>
                    <a:cubicBezTo>
                      <a:pt x="422" y="869"/>
                      <a:pt x="422" y="869"/>
                      <a:pt x="422" y="869"/>
                    </a:cubicBezTo>
                    <a:cubicBezTo>
                      <a:pt x="423" y="869"/>
                      <a:pt x="423" y="869"/>
                      <a:pt x="423" y="869"/>
                    </a:cubicBezTo>
                    <a:cubicBezTo>
                      <a:pt x="426" y="865"/>
                      <a:pt x="426" y="865"/>
                      <a:pt x="426" y="865"/>
                    </a:cubicBezTo>
                    <a:cubicBezTo>
                      <a:pt x="427" y="862"/>
                      <a:pt x="427" y="862"/>
                      <a:pt x="427" y="862"/>
                    </a:cubicBezTo>
                    <a:cubicBezTo>
                      <a:pt x="427" y="861"/>
                      <a:pt x="427" y="861"/>
                      <a:pt x="427" y="861"/>
                    </a:cubicBezTo>
                    <a:cubicBezTo>
                      <a:pt x="428" y="859"/>
                      <a:pt x="428" y="859"/>
                      <a:pt x="428" y="859"/>
                    </a:cubicBezTo>
                    <a:cubicBezTo>
                      <a:pt x="429" y="857"/>
                      <a:pt x="429" y="857"/>
                      <a:pt x="429" y="857"/>
                    </a:cubicBezTo>
                    <a:cubicBezTo>
                      <a:pt x="429" y="856"/>
                      <a:pt x="429" y="856"/>
                      <a:pt x="429" y="856"/>
                    </a:cubicBezTo>
                    <a:cubicBezTo>
                      <a:pt x="429" y="856"/>
                      <a:pt x="429" y="856"/>
                      <a:pt x="429" y="856"/>
                    </a:cubicBezTo>
                    <a:cubicBezTo>
                      <a:pt x="430" y="855"/>
                      <a:pt x="430" y="855"/>
                      <a:pt x="430" y="855"/>
                    </a:cubicBezTo>
                    <a:cubicBezTo>
                      <a:pt x="430" y="855"/>
                      <a:pt x="430" y="855"/>
                      <a:pt x="430" y="855"/>
                    </a:cubicBezTo>
                    <a:cubicBezTo>
                      <a:pt x="430" y="854"/>
                      <a:pt x="430" y="854"/>
                      <a:pt x="430" y="854"/>
                    </a:cubicBezTo>
                    <a:cubicBezTo>
                      <a:pt x="433" y="854"/>
                      <a:pt x="433" y="854"/>
                      <a:pt x="433" y="854"/>
                    </a:cubicBezTo>
                    <a:cubicBezTo>
                      <a:pt x="434" y="853"/>
                      <a:pt x="434" y="853"/>
                      <a:pt x="434" y="853"/>
                    </a:cubicBezTo>
                    <a:cubicBezTo>
                      <a:pt x="437" y="851"/>
                      <a:pt x="437" y="851"/>
                      <a:pt x="437" y="851"/>
                    </a:cubicBezTo>
                    <a:cubicBezTo>
                      <a:pt x="437" y="850"/>
                      <a:pt x="437" y="850"/>
                      <a:pt x="437" y="850"/>
                    </a:cubicBezTo>
                    <a:cubicBezTo>
                      <a:pt x="437" y="850"/>
                      <a:pt x="437" y="850"/>
                      <a:pt x="437" y="850"/>
                    </a:cubicBezTo>
                    <a:cubicBezTo>
                      <a:pt x="438" y="850"/>
                      <a:pt x="438" y="850"/>
                      <a:pt x="438" y="850"/>
                    </a:cubicBezTo>
                    <a:cubicBezTo>
                      <a:pt x="440" y="847"/>
                      <a:pt x="440" y="847"/>
                      <a:pt x="440" y="847"/>
                    </a:cubicBezTo>
                    <a:cubicBezTo>
                      <a:pt x="440" y="847"/>
                      <a:pt x="440" y="847"/>
                      <a:pt x="440" y="847"/>
                    </a:cubicBezTo>
                    <a:cubicBezTo>
                      <a:pt x="440" y="846"/>
                      <a:pt x="440" y="846"/>
                      <a:pt x="440" y="846"/>
                    </a:cubicBezTo>
                    <a:cubicBezTo>
                      <a:pt x="447" y="839"/>
                      <a:pt x="447" y="839"/>
                      <a:pt x="447" y="839"/>
                    </a:cubicBezTo>
                    <a:cubicBezTo>
                      <a:pt x="447" y="838"/>
                      <a:pt x="447" y="838"/>
                      <a:pt x="447" y="838"/>
                    </a:cubicBezTo>
                    <a:cubicBezTo>
                      <a:pt x="449" y="837"/>
                      <a:pt x="449" y="837"/>
                      <a:pt x="449" y="837"/>
                    </a:cubicBezTo>
                    <a:cubicBezTo>
                      <a:pt x="450" y="836"/>
                      <a:pt x="450" y="836"/>
                      <a:pt x="450" y="836"/>
                    </a:cubicBezTo>
                    <a:cubicBezTo>
                      <a:pt x="451" y="835"/>
                      <a:pt x="451" y="835"/>
                      <a:pt x="451" y="835"/>
                    </a:cubicBezTo>
                    <a:cubicBezTo>
                      <a:pt x="451" y="835"/>
                      <a:pt x="451" y="835"/>
                      <a:pt x="451" y="835"/>
                    </a:cubicBezTo>
                    <a:cubicBezTo>
                      <a:pt x="456" y="830"/>
                      <a:pt x="456" y="830"/>
                      <a:pt x="456" y="830"/>
                    </a:cubicBezTo>
                    <a:cubicBezTo>
                      <a:pt x="457" y="830"/>
                      <a:pt x="457" y="830"/>
                      <a:pt x="457" y="830"/>
                    </a:cubicBezTo>
                    <a:cubicBezTo>
                      <a:pt x="462" y="825"/>
                      <a:pt x="462" y="825"/>
                      <a:pt x="462" y="825"/>
                    </a:cubicBezTo>
                    <a:cubicBezTo>
                      <a:pt x="465" y="823"/>
                      <a:pt x="465" y="823"/>
                      <a:pt x="465" y="823"/>
                    </a:cubicBezTo>
                    <a:cubicBezTo>
                      <a:pt x="467" y="821"/>
                      <a:pt x="467" y="821"/>
                      <a:pt x="467" y="821"/>
                    </a:cubicBezTo>
                    <a:cubicBezTo>
                      <a:pt x="469" y="821"/>
                      <a:pt x="469" y="821"/>
                      <a:pt x="469" y="821"/>
                    </a:cubicBezTo>
                    <a:cubicBezTo>
                      <a:pt x="481" y="811"/>
                      <a:pt x="481" y="811"/>
                      <a:pt x="481" y="811"/>
                    </a:cubicBezTo>
                    <a:cubicBezTo>
                      <a:pt x="485" y="806"/>
                      <a:pt x="485" y="806"/>
                      <a:pt x="485" y="806"/>
                    </a:cubicBezTo>
                    <a:cubicBezTo>
                      <a:pt x="487" y="804"/>
                      <a:pt x="487" y="804"/>
                      <a:pt x="487" y="804"/>
                    </a:cubicBezTo>
                    <a:cubicBezTo>
                      <a:pt x="488" y="802"/>
                      <a:pt x="488" y="802"/>
                      <a:pt x="488" y="802"/>
                    </a:cubicBezTo>
                    <a:cubicBezTo>
                      <a:pt x="493" y="795"/>
                      <a:pt x="493" y="795"/>
                      <a:pt x="493" y="795"/>
                    </a:cubicBezTo>
                    <a:cubicBezTo>
                      <a:pt x="493" y="794"/>
                      <a:pt x="493" y="794"/>
                      <a:pt x="493" y="794"/>
                    </a:cubicBezTo>
                    <a:cubicBezTo>
                      <a:pt x="496" y="790"/>
                      <a:pt x="496" y="790"/>
                      <a:pt x="496" y="790"/>
                    </a:cubicBezTo>
                    <a:cubicBezTo>
                      <a:pt x="496" y="788"/>
                      <a:pt x="496" y="788"/>
                      <a:pt x="496" y="788"/>
                    </a:cubicBezTo>
                    <a:cubicBezTo>
                      <a:pt x="500" y="780"/>
                      <a:pt x="500" y="780"/>
                      <a:pt x="500" y="780"/>
                    </a:cubicBezTo>
                    <a:cubicBezTo>
                      <a:pt x="501" y="779"/>
                      <a:pt x="501" y="779"/>
                      <a:pt x="501" y="779"/>
                    </a:cubicBezTo>
                    <a:cubicBezTo>
                      <a:pt x="500" y="778"/>
                      <a:pt x="500" y="778"/>
                      <a:pt x="500" y="778"/>
                    </a:cubicBezTo>
                    <a:cubicBezTo>
                      <a:pt x="500" y="778"/>
                      <a:pt x="500" y="778"/>
                      <a:pt x="500" y="778"/>
                    </a:cubicBezTo>
                    <a:cubicBezTo>
                      <a:pt x="502" y="776"/>
                      <a:pt x="502" y="776"/>
                      <a:pt x="502" y="776"/>
                    </a:cubicBezTo>
                    <a:cubicBezTo>
                      <a:pt x="502" y="776"/>
                      <a:pt x="502" y="776"/>
                      <a:pt x="502" y="776"/>
                    </a:cubicBezTo>
                    <a:cubicBezTo>
                      <a:pt x="504" y="775"/>
                      <a:pt x="504" y="775"/>
                      <a:pt x="504" y="775"/>
                    </a:cubicBezTo>
                    <a:cubicBezTo>
                      <a:pt x="505" y="771"/>
                      <a:pt x="505" y="771"/>
                      <a:pt x="505" y="771"/>
                    </a:cubicBezTo>
                    <a:cubicBezTo>
                      <a:pt x="508" y="767"/>
                      <a:pt x="508" y="767"/>
                      <a:pt x="508" y="767"/>
                    </a:cubicBezTo>
                    <a:cubicBezTo>
                      <a:pt x="508" y="766"/>
                      <a:pt x="508" y="766"/>
                      <a:pt x="508" y="766"/>
                    </a:cubicBezTo>
                    <a:cubicBezTo>
                      <a:pt x="508" y="765"/>
                      <a:pt x="508" y="765"/>
                      <a:pt x="508" y="765"/>
                    </a:cubicBezTo>
                    <a:cubicBezTo>
                      <a:pt x="509" y="763"/>
                      <a:pt x="509" y="763"/>
                      <a:pt x="509" y="763"/>
                    </a:cubicBezTo>
                    <a:cubicBezTo>
                      <a:pt x="508" y="762"/>
                      <a:pt x="508" y="762"/>
                      <a:pt x="508" y="762"/>
                    </a:cubicBezTo>
                    <a:cubicBezTo>
                      <a:pt x="509" y="761"/>
                      <a:pt x="509" y="761"/>
                      <a:pt x="509" y="761"/>
                    </a:cubicBezTo>
                    <a:cubicBezTo>
                      <a:pt x="510" y="761"/>
                      <a:pt x="510" y="761"/>
                      <a:pt x="510" y="761"/>
                    </a:cubicBezTo>
                    <a:cubicBezTo>
                      <a:pt x="510" y="761"/>
                      <a:pt x="510" y="761"/>
                      <a:pt x="510" y="761"/>
                    </a:cubicBezTo>
                    <a:cubicBezTo>
                      <a:pt x="512" y="760"/>
                      <a:pt x="512" y="760"/>
                      <a:pt x="512" y="760"/>
                    </a:cubicBezTo>
                    <a:cubicBezTo>
                      <a:pt x="511" y="759"/>
                      <a:pt x="511" y="759"/>
                      <a:pt x="511" y="759"/>
                    </a:cubicBezTo>
                    <a:cubicBezTo>
                      <a:pt x="510" y="758"/>
                      <a:pt x="510" y="758"/>
                      <a:pt x="510" y="758"/>
                    </a:cubicBezTo>
                    <a:cubicBezTo>
                      <a:pt x="510" y="758"/>
                      <a:pt x="510" y="758"/>
                      <a:pt x="510" y="758"/>
                    </a:cubicBezTo>
                    <a:cubicBezTo>
                      <a:pt x="510" y="757"/>
                      <a:pt x="510" y="757"/>
                      <a:pt x="510" y="757"/>
                    </a:cubicBezTo>
                    <a:cubicBezTo>
                      <a:pt x="509" y="756"/>
                      <a:pt x="509" y="756"/>
                      <a:pt x="509" y="756"/>
                    </a:cubicBezTo>
                    <a:cubicBezTo>
                      <a:pt x="510" y="755"/>
                      <a:pt x="510" y="755"/>
                      <a:pt x="510" y="755"/>
                    </a:cubicBezTo>
                    <a:cubicBezTo>
                      <a:pt x="511" y="754"/>
                      <a:pt x="511" y="754"/>
                      <a:pt x="511" y="754"/>
                    </a:cubicBezTo>
                    <a:cubicBezTo>
                      <a:pt x="511" y="753"/>
                      <a:pt x="511" y="753"/>
                      <a:pt x="511" y="753"/>
                    </a:cubicBezTo>
                    <a:cubicBezTo>
                      <a:pt x="509" y="753"/>
                      <a:pt x="509" y="753"/>
                      <a:pt x="509" y="753"/>
                    </a:cubicBezTo>
                    <a:cubicBezTo>
                      <a:pt x="509" y="753"/>
                      <a:pt x="509" y="753"/>
                      <a:pt x="509" y="753"/>
                    </a:cubicBezTo>
                    <a:cubicBezTo>
                      <a:pt x="510" y="753"/>
                      <a:pt x="510" y="753"/>
                      <a:pt x="510" y="753"/>
                    </a:cubicBezTo>
                    <a:cubicBezTo>
                      <a:pt x="510" y="751"/>
                      <a:pt x="510" y="751"/>
                      <a:pt x="510" y="751"/>
                    </a:cubicBezTo>
                    <a:cubicBezTo>
                      <a:pt x="510" y="750"/>
                      <a:pt x="510" y="750"/>
                      <a:pt x="510" y="750"/>
                    </a:cubicBezTo>
                    <a:cubicBezTo>
                      <a:pt x="511" y="749"/>
                      <a:pt x="511" y="749"/>
                      <a:pt x="511" y="749"/>
                    </a:cubicBezTo>
                    <a:cubicBezTo>
                      <a:pt x="510" y="748"/>
                      <a:pt x="510" y="748"/>
                      <a:pt x="510" y="748"/>
                    </a:cubicBezTo>
                    <a:cubicBezTo>
                      <a:pt x="509" y="748"/>
                      <a:pt x="509" y="748"/>
                      <a:pt x="509" y="748"/>
                    </a:cubicBezTo>
                    <a:cubicBezTo>
                      <a:pt x="508" y="748"/>
                      <a:pt x="508" y="748"/>
                      <a:pt x="508" y="748"/>
                    </a:cubicBezTo>
                    <a:cubicBezTo>
                      <a:pt x="506" y="746"/>
                      <a:pt x="506" y="746"/>
                      <a:pt x="506" y="746"/>
                    </a:cubicBezTo>
                    <a:cubicBezTo>
                      <a:pt x="506" y="747"/>
                      <a:pt x="506" y="747"/>
                      <a:pt x="506" y="747"/>
                    </a:cubicBezTo>
                    <a:cubicBezTo>
                      <a:pt x="506" y="747"/>
                      <a:pt x="506" y="747"/>
                      <a:pt x="506" y="747"/>
                    </a:cubicBezTo>
                    <a:cubicBezTo>
                      <a:pt x="504" y="749"/>
                      <a:pt x="504" y="749"/>
                      <a:pt x="504" y="749"/>
                    </a:cubicBezTo>
                    <a:cubicBezTo>
                      <a:pt x="505" y="749"/>
                      <a:pt x="505" y="749"/>
                      <a:pt x="505" y="749"/>
                    </a:cubicBezTo>
                    <a:cubicBezTo>
                      <a:pt x="505" y="749"/>
                      <a:pt x="505" y="749"/>
                      <a:pt x="505" y="749"/>
                    </a:cubicBezTo>
                    <a:cubicBezTo>
                      <a:pt x="504" y="749"/>
                      <a:pt x="504" y="749"/>
                      <a:pt x="504" y="749"/>
                    </a:cubicBezTo>
                    <a:cubicBezTo>
                      <a:pt x="503" y="750"/>
                      <a:pt x="503" y="750"/>
                      <a:pt x="503" y="750"/>
                    </a:cubicBezTo>
                    <a:cubicBezTo>
                      <a:pt x="500" y="751"/>
                      <a:pt x="500" y="751"/>
                      <a:pt x="500" y="751"/>
                    </a:cubicBezTo>
                    <a:cubicBezTo>
                      <a:pt x="500" y="751"/>
                      <a:pt x="500" y="751"/>
                      <a:pt x="500" y="751"/>
                    </a:cubicBezTo>
                    <a:cubicBezTo>
                      <a:pt x="500" y="751"/>
                      <a:pt x="500" y="751"/>
                      <a:pt x="500" y="751"/>
                    </a:cubicBezTo>
                    <a:cubicBezTo>
                      <a:pt x="498" y="751"/>
                      <a:pt x="498" y="751"/>
                      <a:pt x="498" y="751"/>
                    </a:cubicBezTo>
                    <a:cubicBezTo>
                      <a:pt x="496" y="752"/>
                      <a:pt x="496" y="752"/>
                      <a:pt x="496" y="752"/>
                    </a:cubicBezTo>
                    <a:cubicBezTo>
                      <a:pt x="493" y="753"/>
                      <a:pt x="493" y="753"/>
                      <a:pt x="493" y="753"/>
                    </a:cubicBezTo>
                    <a:cubicBezTo>
                      <a:pt x="492" y="753"/>
                      <a:pt x="492" y="753"/>
                      <a:pt x="492" y="753"/>
                    </a:cubicBezTo>
                    <a:cubicBezTo>
                      <a:pt x="491" y="752"/>
                      <a:pt x="491" y="752"/>
                      <a:pt x="491" y="752"/>
                    </a:cubicBezTo>
                    <a:cubicBezTo>
                      <a:pt x="489" y="752"/>
                      <a:pt x="489" y="752"/>
                      <a:pt x="489" y="752"/>
                    </a:cubicBezTo>
                    <a:cubicBezTo>
                      <a:pt x="487" y="753"/>
                      <a:pt x="487" y="753"/>
                      <a:pt x="487" y="753"/>
                    </a:cubicBezTo>
                    <a:cubicBezTo>
                      <a:pt x="485" y="753"/>
                      <a:pt x="485" y="753"/>
                      <a:pt x="485" y="753"/>
                    </a:cubicBezTo>
                    <a:cubicBezTo>
                      <a:pt x="484" y="754"/>
                      <a:pt x="484" y="754"/>
                      <a:pt x="484" y="754"/>
                    </a:cubicBezTo>
                    <a:cubicBezTo>
                      <a:pt x="482" y="753"/>
                      <a:pt x="482" y="753"/>
                      <a:pt x="482" y="753"/>
                    </a:cubicBezTo>
                    <a:cubicBezTo>
                      <a:pt x="481" y="753"/>
                      <a:pt x="481" y="753"/>
                      <a:pt x="481" y="753"/>
                    </a:cubicBezTo>
                    <a:cubicBezTo>
                      <a:pt x="476" y="756"/>
                      <a:pt x="476" y="756"/>
                      <a:pt x="476" y="756"/>
                    </a:cubicBezTo>
                    <a:cubicBezTo>
                      <a:pt x="474" y="756"/>
                      <a:pt x="474" y="756"/>
                      <a:pt x="474" y="756"/>
                    </a:cubicBezTo>
                    <a:cubicBezTo>
                      <a:pt x="473" y="756"/>
                      <a:pt x="473" y="756"/>
                      <a:pt x="473" y="756"/>
                    </a:cubicBezTo>
                    <a:cubicBezTo>
                      <a:pt x="472" y="756"/>
                      <a:pt x="472" y="756"/>
                      <a:pt x="472" y="756"/>
                    </a:cubicBezTo>
                    <a:cubicBezTo>
                      <a:pt x="470" y="756"/>
                      <a:pt x="470" y="756"/>
                      <a:pt x="470" y="756"/>
                    </a:cubicBezTo>
                    <a:cubicBezTo>
                      <a:pt x="470" y="756"/>
                      <a:pt x="470" y="756"/>
                      <a:pt x="470" y="756"/>
                    </a:cubicBezTo>
                    <a:cubicBezTo>
                      <a:pt x="469" y="756"/>
                      <a:pt x="469" y="756"/>
                      <a:pt x="469" y="756"/>
                    </a:cubicBezTo>
                    <a:cubicBezTo>
                      <a:pt x="466" y="758"/>
                      <a:pt x="466" y="758"/>
                      <a:pt x="466" y="758"/>
                    </a:cubicBezTo>
                    <a:cubicBezTo>
                      <a:pt x="465" y="758"/>
                      <a:pt x="465" y="758"/>
                      <a:pt x="465" y="758"/>
                    </a:cubicBezTo>
                    <a:cubicBezTo>
                      <a:pt x="463" y="759"/>
                      <a:pt x="463" y="759"/>
                      <a:pt x="463" y="759"/>
                    </a:cubicBezTo>
                    <a:cubicBezTo>
                      <a:pt x="462" y="760"/>
                      <a:pt x="462" y="760"/>
                      <a:pt x="462" y="760"/>
                    </a:cubicBezTo>
                    <a:cubicBezTo>
                      <a:pt x="460" y="760"/>
                      <a:pt x="460" y="760"/>
                      <a:pt x="460" y="760"/>
                    </a:cubicBezTo>
                    <a:cubicBezTo>
                      <a:pt x="459" y="759"/>
                      <a:pt x="459" y="759"/>
                      <a:pt x="459" y="759"/>
                    </a:cubicBezTo>
                    <a:cubicBezTo>
                      <a:pt x="457" y="758"/>
                      <a:pt x="457" y="758"/>
                      <a:pt x="457" y="758"/>
                    </a:cubicBezTo>
                    <a:cubicBezTo>
                      <a:pt x="456" y="758"/>
                      <a:pt x="456" y="758"/>
                      <a:pt x="456" y="758"/>
                    </a:cubicBezTo>
                    <a:cubicBezTo>
                      <a:pt x="456" y="757"/>
                      <a:pt x="456" y="757"/>
                      <a:pt x="456" y="757"/>
                    </a:cubicBezTo>
                    <a:cubicBezTo>
                      <a:pt x="451" y="752"/>
                      <a:pt x="451" y="752"/>
                      <a:pt x="451" y="752"/>
                    </a:cubicBezTo>
                    <a:cubicBezTo>
                      <a:pt x="451" y="752"/>
                      <a:pt x="451" y="752"/>
                      <a:pt x="451" y="752"/>
                    </a:cubicBezTo>
                    <a:cubicBezTo>
                      <a:pt x="450" y="751"/>
                      <a:pt x="450" y="751"/>
                      <a:pt x="450" y="751"/>
                    </a:cubicBezTo>
                    <a:cubicBezTo>
                      <a:pt x="450" y="750"/>
                      <a:pt x="450" y="750"/>
                      <a:pt x="450" y="750"/>
                    </a:cubicBezTo>
                    <a:cubicBezTo>
                      <a:pt x="450" y="750"/>
                      <a:pt x="450" y="750"/>
                      <a:pt x="450" y="750"/>
                    </a:cubicBezTo>
                    <a:cubicBezTo>
                      <a:pt x="450" y="750"/>
                      <a:pt x="450" y="750"/>
                      <a:pt x="450" y="750"/>
                    </a:cubicBezTo>
                    <a:cubicBezTo>
                      <a:pt x="450" y="750"/>
                      <a:pt x="450" y="750"/>
                      <a:pt x="450" y="750"/>
                    </a:cubicBezTo>
                    <a:cubicBezTo>
                      <a:pt x="448" y="750"/>
                      <a:pt x="448" y="750"/>
                      <a:pt x="448" y="750"/>
                    </a:cubicBezTo>
                    <a:cubicBezTo>
                      <a:pt x="448" y="750"/>
                      <a:pt x="448" y="750"/>
                      <a:pt x="448" y="750"/>
                    </a:cubicBezTo>
                    <a:cubicBezTo>
                      <a:pt x="448" y="750"/>
                      <a:pt x="448" y="750"/>
                      <a:pt x="448" y="750"/>
                    </a:cubicBezTo>
                    <a:cubicBezTo>
                      <a:pt x="449" y="750"/>
                      <a:pt x="449" y="750"/>
                      <a:pt x="449" y="750"/>
                    </a:cubicBezTo>
                    <a:cubicBezTo>
                      <a:pt x="450" y="748"/>
                      <a:pt x="450" y="748"/>
                      <a:pt x="450" y="748"/>
                    </a:cubicBezTo>
                    <a:cubicBezTo>
                      <a:pt x="451" y="748"/>
                      <a:pt x="451" y="748"/>
                      <a:pt x="451" y="748"/>
                    </a:cubicBezTo>
                    <a:cubicBezTo>
                      <a:pt x="451" y="745"/>
                      <a:pt x="451" y="745"/>
                      <a:pt x="451" y="745"/>
                    </a:cubicBezTo>
                    <a:cubicBezTo>
                      <a:pt x="452" y="744"/>
                      <a:pt x="452" y="744"/>
                      <a:pt x="452" y="744"/>
                    </a:cubicBezTo>
                    <a:cubicBezTo>
                      <a:pt x="451" y="744"/>
                      <a:pt x="451" y="744"/>
                      <a:pt x="451" y="744"/>
                    </a:cubicBezTo>
                    <a:cubicBezTo>
                      <a:pt x="449" y="742"/>
                      <a:pt x="449" y="742"/>
                      <a:pt x="449" y="742"/>
                    </a:cubicBezTo>
                    <a:cubicBezTo>
                      <a:pt x="449" y="742"/>
                      <a:pt x="449" y="742"/>
                      <a:pt x="449" y="742"/>
                    </a:cubicBezTo>
                    <a:cubicBezTo>
                      <a:pt x="450" y="742"/>
                      <a:pt x="450" y="742"/>
                      <a:pt x="450" y="742"/>
                    </a:cubicBezTo>
                    <a:cubicBezTo>
                      <a:pt x="449" y="741"/>
                      <a:pt x="449" y="741"/>
                      <a:pt x="449" y="741"/>
                    </a:cubicBezTo>
                    <a:cubicBezTo>
                      <a:pt x="449" y="741"/>
                      <a:pt x="449" y="741"/>
                      <a:pt x="449" y="741"/>
                    </a:cubicBezTo>
                    <a:cubicBezTo>
                      <a:pt x="448" y="741"/>
                      <a:pt x="448" y="741"/>
                      <a:pt x="448" y="741"/>
                    </a:cubicBezTo>
                    <a:cubicBezTo>
                      <a:pt x="447" y="741"/>
                      <a:pt x="447" y="741"/>
                      <a:pt x="447" y="741"/>
                    </a:cubicBezTo>
                    <a:cubicBezTo>
                      <a:pt x="447" y="741"/>
                      <a:pt x="447" y="741"/>
                      <a:pt x="447" y="741"/>
                    </a:cubicBezTo>
                    <a:cubicBezTo>
                      <a:pt x="446" y="741"/>
                      <a:pt x="446" y="741"/>
                      <a:pt x="446" y="741"/>
                    </a:cubicBezTo>
                    <a:cubicBezTo>
                      <a:pt x="446" y="740"/>
                      <a:pt x="446" y="740"/>
                      <a:pt x="446" y="740"/>
                    </a:cubicBezTo>
                    <a:cubicBezTo>
                      <a:pt x="446" y="740"/>
                      <a:pt x="446" y="740"/>
                      <a:pt x="446" y="740"/>
                    </a:cubicBezTo>
                    <a:cubicBezTo>
                      <a:pt x="445" y="738"/>
                      <a:pt x="445" y="738"/>
                      <a:pt x="445" y="738"/>
                    </a:cubicBezTo>
                    <a:cubicBezTo>
                      <a:pt x="444" y="738"/>
                      <a:pt x="444" y="738"/>
                      <a:pt x="444" y="738"/>
                    </a:cubicBezTo>
                    <a:cubicBezTo>
                      <a:pt x="443" y="735"/>
                      <a:pt x="443" y="735"/>
                      <a:pt x="443" y="735"/>
                    </a:cubicBezTo>
                    <a:cubicBezTo>
                      <a:pt x="441" y="733"/>
                      <a:pt x="441" y="733"/>
                      <a:pt x="441" y="733"/>
                    </a:cubicBezTo>
                    <a:cubicBezTo>
                      <a:pt x="441" y="734"/>
                      <a:pt x="441" y="734"/>
                      <a:pt x="441" y="734"/>
                    </a:cubicBezTo>
                    <a:cubicBezTo>
                      <a:pt x="440" y="733"/>
                      <a:pt x="440" y="733"/>
                      <a:pt x="440" y="733"/>
                    </a:cubicBezTo>
                    <a:cubicBezTo>
                      <a:pt x="439" y="732"/>
                      <a:pt x="439" y="732"/>
                      <a:pt x="439" y="732"/>
                    </a:cubicBezTo>
                    <a:cubicBezTo>
                      <a:pt x="438" y="731"/>
                      <a:pt x="438" y="731"/>
                      <a:pt x="438" y="731"/>
                    </a:cubicBezTo>
                    <a:cubicBezTo>
                      <a:pt x="435" y="728"/>
                      <a:pt x="435" y="728"/>
                      <a:pt x="435" y="728"/>
                    </a:cubicBezTo>
                    <a:cubicBezTo>
                      <a:pt x="435" y="727"/>
                      <a:pt x="435" y="727"/>
                      <a:pt x="435" y="727"/>
                    </a:cubicBezTo>
                    <a:cubicBezTo>
                      <a:pt x="433" y="727"/>
                      <a:pt x="433" y="727"/>
                      <a:pt x="433" y="727"/>
                    </a:cubicBezTo>
                    <a:cubicBezTo>
                      <a:pt x="430" y="724"/>
                      <a:pt x="430" y="724"/>
                      <a:pt x="430" y="724"/>
                    </a:cubicBezTo>
                    <a:cubicBezTo>
                      <a:pt x="429" y="724"/>
                      <a:pt x="429" y="724"/>
                      <a:pt x="429" y="724"/>
                    </a:cubicBezTo>
                    <a:cubicBezTo>
                      <a:pt x="429" y="724"/>
                      <a:pt x="429" y="724"/>
                      <a:pt x="429" y="724"/>
                    </a:cubicBezTo>
                    <a:cubicBezTo>
                      <a:pt x="428" y="724"/>
                      <a:pt x="428" y="724"/>
                      <a:pt x="428" y="724"/>
                    </a:cubicBezTo>
                    <a:cubicBezTo>
                      <a:pt x="427" y="725"/>
                      <a:pt x="427" y="725"/>
                      <a:pt x="427" y="725"/>
                    </a:cubicBezTo>
                    <a:cubicBezTo>
                      <a:pt x="427" y="724"/>
                      <a:pt x="427" y="724"/>
                      <a:pt x="427" y="724"/>
                    </a:cubicBezTo>
                    <a:cubicBezTo>
                      <a:pt x="426" y="723"/>
                      <a:pt x="426" y="723"/>
                      <a:pt x="426" y="723"/>
                    </a:cubicBezTo>
                    <a:cubicBezTo>
                      <a:pt x="426" y="722"/>
                      <a:pt x="426" y="722"/>
                      <a:pt x="426" y="722"/>
                    </a:cubicBezTo>
                    <a:cubicBezTo>
                      <a:pt x="424" y="720"/>
                      <a:pt x="424" y="720"/>
                      <a:pt x="424" y="720"/>
                    </a:cubicBezTo>
                    <a:cubicBezTo>
                      <a:pt x="423" y="720"/>
                      <a:pt x="423" y="720"/>
                      <a:pt x="423" y="720"/>
                    </a:cubicBezTo>
                    <a:cubicBezTo>
                      <a:pt x="423" y="722"/>
                      <a:pt x="423" y="722"/>
                      <a:pt x="423" y="722"/>
                    </a:cubicBezTo>
                    <a:cubicBezTo>
                      <a:pt x="423" y="721"/>
                      <a:pt x="423" y="721"/>
                      <a:pt x="423" y="721"/>
                    </a:cubicBezTo>
                    <a:cubicBezTo>
                      <a:pt x="422" y="719"/>
                      <a:pt x="422" y="719"/>
                      <a:pt x="422" y="719"/>
                    </a:cubicBezTo>
                    <a:cubicBezTo>
                      <a:pt x="421" y="719"/>
                      <a:pt x="421" y="719"/>
                      <a:pt x="421" y="719"/>
                    </a:cubicBezTo>
                    <a:cubicBezTo>
                      <a:pt x="421" y="717"/>
                      <a:pt x="421" y="717"/>
                      <a:pt x="421" y="717"/>
                    </a:cubicBezTo>
                    <a:cubicBezTo>
                      <a:pt x="420" y="716"/>
                      <a:pt x="420" y="716"/>
                      <a:pt x="420" y="716"/>
                    </a:cubicBezTo>
                    <a:cubicBezTo>
                      <a:pt x="419" y="711"/>
                      <a:pt x="419" y="711"/>
                      <a:pt x="419" y="711"/>
                    </a:cubicBezTo>
                    <a:cubicBezTo>
                      <a:pt x="416" y="703"/>
                      <a:pt x="416" y="703"/>
                      <a:pt x="416" y="703"/>
                    </a:cubicBezTo>
                    <a:cubicBezTo>
                      <a:pt x="414" y="702"/>
                      <a:pt x="414" y="702"/>
                      <a:pt x="414" y="702"/>
                    </a:cubicBezTo>
                    <a:cubicBezTo>
                      <a:pt x="415" y="701"/>
                      <a:pt x="415" y="701"/>
                      <a:pt x="415" y="701"/>
                    </a:cubicBezTo>
                    <a:cubicBezTo>
                      <a:pt x="414" y="701"/>
                      <a:pt x="414" y="701"/>
                      <a:pt x="414" y="701"/>
                    </a:cubicBezTo>
                    <a:cubicBezTo>
                      <a:pt x="414" y="701"/>
                      <a:pt x="414" y="701"/>
                      <a:pt x="414" y="701"/>
                    </a:cubicBezTo>
                    <a:cubicBezTo>
                      <a:pt x="414" y="701"/>
                      <a:pt x="414" y="701"/>
                      <a:pt x="414" y="701"/>
                    </a:cubicBezTo>
                    <a:cubicBezTo>
                      <a:pt x="412" y="700"/>
                      <a:pt x="412" y="700"/>
                      <a:pt x="412" y="700"/>
                    </a:cubicBezTo>
                    <a:cubicBezTo>
                      <a:pt x="411" y="699"/>
                      <a:pt x="411" y="699"/>
                      <a:pt x="411" y="699"/>
                    </a:cubicBezTo>
                    <a:cubicBezTo>
                      <a:pt x="411" y="698"/>
                      <a:pt x="411" y="698"/>
                      <a:pt x="411" y="698"/>
                    </a:cubicBezTo>
                    <a:cubicBezTo>
                      <a:pt x="407" y="696"/>
                      <a:pt x="407" y="696"/>
                      <a:pt x="407" y="696"/>
                    </a:cubicBezTo>
                    <a:cubicBezTo>
                      <a:pt x="406" y="696"/>
                      <a:pt x="406" y="696"/>
                      <a:pt x="406" y="696"/>
                    </a:cubicBezTo>
                    <a:cubicBezTo>
                      <a:pt x="405" y="694"/>
                      <a:pt x="405" y="694"/>
                      <a:pt x="405" y="694"/>
                    </a:cubicBezTo>
                    <a:cubicBezTo>
                      <a:pt x="404" y="691"/>
                      <a:pt x="404" y="691"/>
                      <a:pt x="404" y="691"/>
                    </a:cubicBezTo>
                    <a:cubicBezTo>
                      <a:pt x="404" y="688"/>
                      <a:pt x="404" y="688"/>
                      <a:pt x="404" y="688"/>
                    </a:cubicBezTo>
                    <a:cubicBezTo>
                      <a:pt x="404" y="685"/>
                      <a:pt x="404" y="685"/>
                      <a:pt x="404" y="685"/>
                    </a:cubicBezTo>
                    <a:cubicBezTo>
                      <a:pt x="402" y="680"/>
                      <a:pt x="402" y="680"/>
                      <a:pt x="402" y="680"/>
                    </a:cubicBezTo>
                    <a:cubicBezTo>
                      <a:pt x="403" y="680"/>
                      <a:pt x="403" y="680"/>
                      <a:pt x="403" y="680"/>
                    </a:cubicBezTo>
                    <a:cubicBezTo>
                      <a:pt x="403" y="679"/>
                      <a:pt x="403" y="679"/>
                      <a:pt x="403" y="679"/>
                    </a:cubicBezTo>
                    <a:cubicBezTo>
                      <a:pt x="402" y="677"/>
                      <a:pt x="402" y="677"/>
                      <a:pt x="402" y="677"/>
                    </a:cubicBezTo>
                    <a:cubicBezTo>
                      <a:pt x="401" y="675"/>
                      <a:pt x="401" y="675"/>
                      <a:pt x="401" y="675"/>
                    </a:cubicBezTo>
                    <a:cubicBezTo>
                      <a:pt x="401" y="675"/>
                      <a:pt x="401" y="675"/>
                      <a:pt x="401" y="675"/>
                    </a:cubicBezTo>
                    <a:cubicBezTo>
                      <a:pt x="401" y="674"/>
                      <a:pt x="401" y="674"/>
                      <a:pt x="401" y="674"/>
                    </a:cubicBezTo>
                    <a:cubicBezTo>
                      <a:pt x="401" y="674"/>
                      <a:pt x="401" y="674"/>
                      <a:pt x="401" y="674"/>
                    </a:cubicBezTo>
                    <a:cubicBezTo>
                      <a:pt x="401" y="674"/>
                      <a:pt x="401" y="674"/>
                      <a:pt x="401" y="674"/>
                    </a:cubicBezTo>
                    <a:cubicBezTo>
                      <a:pt x="400" y="673"/>
                      <a:pt x="400" y="673"/>
                      <a:pt x="400" y="673"/>
                    </a:cubicBezTo>
                    <a:cubicBezTo>
                      <a:pt x="401" y="672"/>
                      <a:pt x="401" y="672"/>
                      <a:pt x="401" y="672"/>
                    </a:cubicBezTo>
                    <a:cubicBezTo>
                      <a:pt x="401" y="672"/>
                      <a:pt x="401" y="672"/>
                      <a:pt x="401" y="672"/>
                    </a:cubicBezTo>
                    <a:cubicBezTo>
                      <a:pt x="401" y="671"/>
                      <a:pt x="401" y="671"/>
                      <a:pt x="401" y="671"/>
                    </a:cubicBezTo>
                    <a:cubicBezTo>
                      <a:pt x="401" y="671"/>
                      <a:pt x="401" y="671"/>
                      <a:pt x="401" y="671"/>
                    </a:cubicBezTo>
                    <a:cubicBezTo>
                      <a:pt x="401" y="671"/>
                      <a:pt x="401" y="671"/>
                      <a:pt x="401" y="671"/>
                    </a:cubicBezTo>
                    <a:cubicBezTo>
                      <a:pt x="401" y="671"/>
                      <a:pt x="401" y="671"/>
                      <a:pt x="401" y="671"/>
                    </a:cubicBezTo>
                    <a:cubicBezTo>
                      <a:pt x="399" y="671"/>
                      <a:pt x="399" y="671"/>
                      <a:pt x="399" y="671"/>
                    </a:cubicBezTo>
                    <a:cubicBezTo>
                      <a:pt x="398" y="669"/>
                      <a:pt x="398" y="669"/>
                      <a:pt x="398" y="669"/>
                    </a:cubicBezTo>
                    <a:cubicBezTo>
                      <a:pt x="397" y="668"/>
                      <a:pt x="397" y="668"/>
                      <a:pt x="397" y="668"/>
                    </a:cubicBezTo>
                    <a:cubicBezTo>
                      <a:pt x="396" y="668"/>
                      <a:pt x="396" y="668"/>
                      <a:pt x="396" y="668"/>
                    </a:cubicBezTo>
                    <a:cubicBezTo>
                      <a:pt x="394" y="665"/>
                      <a:pt x="394" y="665"/>
                      <a:pt x="394" y="665"/>
                    </a:cubicBezTo>
                    <a:cubicBezTo>
                      <a:pt x="393" y="666"/>
                      <a:pt x="393" y="666"/>
                      <a:pt x="393" y="666"/>
                    </a:cubicBezTo>
                    <a:cubicBezTo>
                      <a:pt x="392" y="666"/>
                      <a:pt x="392" y="666"/>
                      <a:pt x="392" y="666"/>
                    </a:cubicBezTo>
                    <a:cubicBezTo>
                      <a:pt x="390" y="665"/>
                      <a:pt x="390" y="665"/>
                      <a:pt x="390" y="665"/>
                    </a:cubicBezTo>
                    <a:cubicBezTo>
                      <a:pt x="389" y="661"/>
                      <a:pt x="389" y="661"/>
                      <a:pt x="389" y="661"/>
                    </a:cubicBezTo>
                    <a:cubicBezTo>
                      <a:pt x="389" y="660"/>
                      <a:pt x="389" y="660"/>
                      <a:pt x="389" y="660"/>
                    </a:cubicBezTo>
                    <a:cubicBezTo>
                      <a:pt x="389" y="659"/>
                      <a:pt x="389" y="659"/>
                      <a:pt x="389" y="659"/>
                    </a:cubicBezTo>
                    <a:cubicBezTo>
                      <a:pt x="389" y="658"/>
                      <a:pt x="389" y="658"/>
                      <a:pt x="389" y="658"/>
                    </a:cubicBezTo>
                    <a:cubicBezTo>
                      <a:pt x="392" y="658"/>
                      <a:pt x="392" y="658"/>
                      <a:pt x="392" y="658"/>
                    </a:cubicBezTo>
                    <a:cubicBezTo>
                      <a:pt x="390" y="656"/>
                      <a:pt x="390" y="656"/>
                      <a:pt x="390" y="656"/>
                    </a:cubicBezTo>
                    <a:cubicBezTo>
                      <a:pt x="390" y="656"/>
                      <a:pt x="390" y="656"/>
                      <a:pt x="390" y="656"/>
                    </a:cubicBezTo>
                    <a:cubicBezTo>
                      <a:pt x="389" y="654"/>
                      <a:pt x="389" y="654"/>
                      <a:pt x="389" y="654"/>
                    </a:cubicBezTo>
                    <a:cubicBezTo>
                      <a:pt x="387" y="653"/>
                      <a:pt x="387" y="653"/>
                      <a:pt x="387" y="653"/>
                    </a:cubicBezTo>
                    <a:cubicBezTo>
                      <a:pt x="387" y="653"/>
                      <a:pt x="387" y="653"/>
                      <a:pt x="387" y="653"/>
                    </a:cubicBezTo>
                    <a:cubicBezTo>
                      <a:pt x="387" y="652"/>
                      <a:pt x="387" y="652"/>
                      <a:pt x="387" y="652"/>
                    </a:cubicBezTo>
                    <a:cubicBezTo>
                      <a:pt x="384" y="647"/>
                      <a:pt x="384" y="647"/>
                      <a:pt x="384" y="647"/>
                    </a:cubicBezTo>
                    <a:cubicBezTo>
                      <a:pt x="382" y="647"/>
                      <a:pt x="382" y="647"/>
                      <a:pt x="382" y="647"/>
                    </a:cubicBezTo>
                    <a:cubicBezTo>
                      <a:pt x="382" y="645"/>
                      <a:pt x="382" y="645"/>
                      <a:pt x="382" y="645"/>
                    </a:cubicBezTo>
                    <a:cubicBezTo>
                      <a:pt x="378" y="638"/>
                      <a:pt x="378" y="638"/>
                      <a:pt x="378" y="638"/>
                    </a:cubicBezTo>
                    <a:cubicBezTo>
                      <a:pt x="378" y="637"/>
                      <a:pt x="378" y="637"/>
                      <a:pt x="378" y="637"/>
                    </a:cubicBezTo>
                    <a:cubicBezTo>
                      <a:pt x="377" y="635"/>
                      <a:pt x="377" y="635"/>
                      <a:pt x="377" y="635"/>
                    </a:cubicBezTo>
                    <a:cubicBezTo>
                      <a:pt x="377" y="632"/>
                      <a:pt x="377" y="632"/>
                      <a:pt x="377" y="632"/>
                    </a:cubicBezTo>
                    <a:cubicBezTo>
                      <a:pt x="376" y="632"/>
                      <a:pt x="376" y="632"/>
                      <a:pt x="376" y="632"/>
                    </a:cubicBezTo>
                    <a:cubicBezTo>
                      <a:pt x="376" y="631"/>
                      <a:pt x="376" y="631"/>
                      <a:pt x="376" y="631"/>
                    </a:cubicBezTo>
                    <a:cubicBezTo>
                      <a:pt x="373" y="628"/>
                      <a:pt x="373" y="628"/>
                      <a:pt x="373" y="628"/>
                    </a:cubicBezTo>
                    <a:cubicBezTo>
                      <a:pt x="373" y="627"/>
                      <a:pt x="373" y="627"/>
                      <a:pt x="373" y="627"/>
                    </a:cubicBezTo>
                    <a:cubicBezTo>
                      <a:pt x="373" y="626"/>
                      <a:pt x="373" y="626"/>
                      <a:pt x="373" y="626"/>
                    </a:cubicBezTo>
                    <a:cubicBezTo>
                      <a:pt x="373" y="625"/>
                      <a:pt x="373" y="625"/>
                      <a:pt x="373" y="625"/>
                    </a:cubicBezTo>
                    <a:cubicBezTo>
                      <a:pt x="368" y="621"/>
                      <a:pt x="368" y="621"/>
                      <a:pt x="368" y="621"/>
                    </a:cubicBezTo>
                    <a:cubicBezTo>
                      <a:pt x="368" y="620"/>
                      <a:pt x="368" y="620"/>
                      <a:pt x="368" y="620"/>
                    </a:cubicBezTo>
                    <a:cubicBezTo>
                      <a:pt x="365" y="617"/>
                      <a:pt x="365" y="617"/>
                      <a:pt x="365" y="617"/>
                    </a:cubicBezTo>
                    <a:cubicBezTo>
                      <a:pt x="365" y="615"/>
                      <a:pt x="365" y="615"/>
                      <a:pt x="365" y="615"/>
                    </a:cubicBezTo>
                    <a:cubicBezTo>
                      <a:pt x="364" y="613"/>
                      <a:pt x="364" y="613"/>
                      <a:pt x="364" y="613"/>
                    </a:cubicBezTo>
                    <a:cubicBezTo>
                      <a:pt x="364" y="612"/>
                      <a:pt x="364" y="612"/>
                      <a:pt x="364" y="612"/>
                    </a:cubicBezTo>
                    <a:cubicBezTo>
                      <a:pt x="364" y="612"/>
                      <a:pt x="364" y="612"/>
                      <a:pt x="364" y="612"/>
                    </a:cubicBezTo>
                    <a:cubicBezTo>
                      <a:pt x="364" y="612"/>
                      <a:pt x="364" y="612"/>
                      <a:pt x="364" y="612"/>
                    </a:cubicBezTo>
                    <a:cubicBezTo>
                      <a:pt x="364" y="613"/>
                      <a:pt x="364" y="613"/>
                      <a:pt x="364" y="613"/>
                    </a:cubicBezTo>
                    <a:cubicBezTo>
                      <a:pt x="365" y="614"/>
                      <a:pt x="365" y="614"/>
                      <a:pt x="365" y="614"/>
                    </a:cubicBezTo>
                    <a:cubicBezTo>
                      <a:pt x="365" y="615"/>
                      <a:pt x="365" y="615"/>
                      <a:pt x="365" y="615"/>
                    </a:cubicBezTo>
                    <a:cubicBezTo>
                      <a:pt x="368" y="618"/>
                      <a:pt x="368" y="618"/>
                      <a:pt x="368" y="618"/>
                    </a:cubicBezTo>
                    <a:cubicBezTo>
                      <a:pt x="368" y="619"/>
                      <a:pt x="368" y="619"/>
                      <a:pt x="368" y="619"/>
                    </a:cubicBezTo>
                    <a:cubicBezTo>
                      <a:pt x="369" y="621"/>
                      <a:pt x="369" y="621"/>
                      <a:pt x="369" y="621"/>
                    </a:cubicBezTo>
                    <a:cubicBezTo>
                      <a:pt x="371" y="621"/>
                      <a:pt x="371" y="621"/>
                      <a:pt x="371" y="621"/>
                    </a:cubicBezTo>
                    <a:cubicBezTo>
                      <a:pt x="371" y="623"/>
                      <a:pt x="371" y="623"/>
                      <a:pt x="371" y="623"/>
                    </a:cubicBezTo>
                    <a:cubicBezTo>
                      <a:pt x="375" y="626"/>
                      <a:pt x="375" y="626"/>
                      <a:pt x="375" y="626"/>
                    </a:cubicBezTo>
                    <a:cubicBezTo>
                      <a:pt x="377" y="628"/>
                      <a:pt x="377" y="628"/>
                      <a:pt x="377" y="628"/>
                    </a:cubicBezTo>
                    <a:cubicBezTo>
                      <a:pt x="378" y="629"/>
                      <a:pt x="378" y="629"/>
                      <a:pt x="378" y="629"/>
                    </a:cubicBezTo>
                    <a:cubicBezTo>
                      <a:pt x="378" y="627"/>
                      <a:pt x="378" y="627"/>
                      <a:pt x="378" y="627"/>
                    </a:cubicBezTo>
                    <a:cubicBezTo>
                      <a:pt x="380" y="626"/>
                      <a:pt x="380" y="626"/>
                      <a:pt x="380" y="626"/>
                    </a:cubicBezTo>
                    <a:cubicBezTo>
                      <a:pt x="380" y="623"/>
                      <a:pt x="380" y="623"/>
                      <a:pt x="380" y="623"/>
                    </a:cubicBezTo>
                    <a:cubicBezTo>
                      <a:pt x="380" y="622"/>
                      <a:pt x="380" y="622"/>
                      <a:pt x="380" y="622"/>
                    </a:cubicBezTo>
                    <a:cubicBezTo>
                      <a:pt x="380" y="621"/>
                      <a:pt x="380" y="621"/>
                      <a:pt x="380" y="621"/>
                    </a:cubicBezTo>
                    <a:cubicBezTo>
                      <a:pt x="381" y="619"/>
                      <a:pt x="381" y="619"/>
                      <a:pt x="381" y="619"/>
                    </a:cubicBezTo>
                    <a:cubicBezTo>
                      <a:pt x="381" y="617"/>
                      <a:pt x="381" y="617"/>
                      <a:pt x="381" y="617"/>
                    </a:cubicBezTo>
                    <a:cubicBezTo>
                      <a:pt x="381" y="618"/>
                      <a:pt x="381" y="618"/>
                      <a:pt x="381" y="618"/>
                    </a:cubicBezTo>
                    <a:cubicBezTo>
                      <a:pt x="381" y="621"/>
                      <a:pt x="381" y="621"/>
                      <a:pt x="381" y="621"/>
                    </a:cubicBezTo>
                    <a:cubicBezTo>
                      <a:pt x="380" y="623"/>
                      <a:pt x="380" y="623"/>
                      <a:pt x="380" y="623"/>
                    </a:cubicBezTo>
                    <a:cubicBezTo>
                      <a:pt x="380" y="625"/>
                      <a:pt x="380" y="625"/>
                      <a:pt x="380" y="625"/>
                    </a:cubicBezTo>
                    <a:cubicBezTo>
                      <a:pt x="382" y="625"/>
                      <a:pt x="382" y="625"/>
                      <a:pt x="382" y="625"/>
                    </a:cubicBezTo>
                    <a:cubicBezTo>
                      <a:pt x="382" y="625"/>
                      <a:pt x="382" y="625"/>
                      <a:pt x="382" y="625"/>
                    </a:cubicBezTo>
                    <a:cubicBezTo>
                      <a:pt x="383" y="624"/>
                      <a:pt x="383" y="624"/>
                      <a:pt x="383" y="624"/>
                    </a:cubicBezTo>
                    <a:cubicBezTo>
                      <a:pt x="384" y="625"/>
                      <a:pt x="384" y="625"/>
                      <a:pt x="384" y="625"/>
                    </a:cubicBezTo>
                    <a:cubicBezTo>
                      <a:pt x="384" y="625"/>
                      <a:pt x="384" y="625"/>
                      <a:pt x="384" y="625"/>
                    </a:cubicBezTo>
                    <a:cubicBezTo>
                      <a:pt x="387" y="629"/>
                      <a:pt x="387" y="629"/>
                      <a:pt x="387" y="629"/>
                    </a:cubicBezTo>
                    <a:cubicBezTo>
                      <a:pt x="388" y="631"/>
                      <a:pt x="388" y="631"/>
                      <a:pt x="388" y="631"/>
                    </a:cubicBezTo>
                    <a:cubicBezTo>
                      <a:pt x="388" y="631"/>
                      <a:pt x="388" y="631"/>
                      <a:pt x="388" y="631"/>
                    </a:cubicBezTo>
                    <a:cubicBezTo>
                      <a:pt x="389" y="632"/>
                      <a:pt x="389" y="632"/>
                      <a:pt x="389" y="632"/>
                    </a:cubicBezTo>
                    <a:cubicBezTo>
                      <a:pt x="391" y="634"/>
                      <a:pt x="391" y="634"/>
                      <a:pt x="391" y="634"/>
                    </a:cubicBezTo>
                    <a:cubicBezTo>
                      <a:pt x="391" y="634"/>
                      <a:pt x="391" y="634"/>
                      <a:pt x="391" y="634"/>
                    </a:cubicBezTo>
                    <a:cubicBezTo>
                      <a:pt x="393" y="637"/>
                      <a:pt x="393" y="637"/>
                      <a:pt x="393" y="637"/>
                    </a:cubicBezTo>
                    <a:cubicBezTo>
                      <a:pt x="393" y="638"/>
                      <a:pt x="393" y="638"/>
                      <a:pt x="393" y="638"/>
                    </a:cubicBezTo>
                    <a:cubicBezTo>
                      <a:pt x="394" y="640"/>
                      <a:pt x="394" y="640"/>
                      <a:pt x="394" y="640"/>
                    </a:cubicBezTo>
                    <a:cubicBezTo>
                      <a:pt x="395" y="640"/>
                      <a:pt x="395" y="640"/>
                      <a:pt x="395" y="640"/>
                    </a:cubicBezTo>
                    <a:cubicBezTo>
                      <a:pt x="395" y="642"/>
                      <a:pt x="395" y="642"/>
                      <a:pt x="395" y="642"/>
                    </a:cubicBezTo>
                    <a:cubicBezTo>
                      <a:pt x="396" y="643"/>
                      <a:pt x="396" y="643"/>
                      <a:pt x="396" y="643"/>
                    </a:cubicBezTo>
                    <a:cubicBezTo>
                      <a:pt x="398" y="644"/>
                      <a:pt x="398" y="644"/>
                      <a:pt x="398" y="644"/>
                    </a:cubicBezTo>
                    <a:cubicBezTo>
                      <a:pt x="399" y="647"/>
                      <a:pt x="399" y="647"/>
                      <a:pt x="399" y="647"/>
                    </a:cubicBezTo>
                    <a:cubicBezTo>
                      <a:pt x="400" y="648"/>
                      <a:pt x="400" y="648"/>
                      <a:pt x="400" y="648"/>
                    </a:cubicBezTo>
                    <a:cubicBezTo>
                      <a:pt x="401" y="649"/>
                      <a:pt x="401" y="649"/>
                      <a:pt x="401" y="649"/>
                    </a:cubicBezTo>
                    <a:cubicBezTo>
                      <a:pt x="400" y="650"/>
                      <a:pt x="400" y="650"/>
                      <a:pt x="400" y="650"/>
                    </a:cubicBezTo>
                    <a:cubicBezTo>
                      <a:pt x="400" y="652"/>
                      <a:pt x="400" y="652"/>
                      <a:pt x="400" y="652"/>
                    </a:cubicBezTo>
                    <a:cubicBezTo>
                      <a:pt x="402" y="653"/>
                      <a:pt x="402" y="653"/>
                      <a:pt x="402" y="653"/>
                    </a:cubicBezTo>
                    <a:cubicBezTo>
                      <a:pt x="402" y="654"/>
                      <a:pt x="402" y="654"/>
                      <a:pt x="402" y="654"/>
                    </a:cubicBezTo>
                    <a:cubicBezTo>
                      <a:pt x="403" y="655"/>
                      <a:pt x="403" y="655"/>
                      <a:pt x="403" y="655"/>
                    </a:cubicBezTo>
                    <a:cubicBezTo>
                      <a:pt x="404" y="654"/>
                      <a:pt x="404" y="654"/>
                      <a:pt x="404" y="654"/>
                    </a:cubicBezTo>
                    <a:cubicBezTo>
                      <a:pt x="406" y="655"/>
                      <a:pt x="406" y="655"/>
                      <a:pt x="406" y="655"/>
                    </a:cubicBezTo>
                    <a:cubicBezTo>
                      <a:pt x="408" y="656"/>
                      <a:pt x="408" y="656"/>
                      <a:pt x="408" y="656"/>
                    </a:cubicBezTo>
                    <a:cubicBezTo>
                      <a:pt x="410" y="658"/>
                      <a:pt x="410" y="658"/>
                      <a:pt x="410" y="658"/>
                    </a:cubicBezTo>
                    <a:cubicBezTo>
                      <a:pt x="410" y="660"/>
                      <a:pt x="410" y="660"/>
                      <a:pt x="410" y="660"/>
                    </a:cubicBezTo>
                    <a:cubicBezTo>
                      <a:pt x="411" y="660"/>
                      <a:pt x="411" y="660"/>
                      <a:pt x="411" y="660"/>
                    </a:cubicBezTo>
                    <a:cubicBezTo>
                      <a:pt x="411" y="661"/>
                      <a:pt x="411" y="661"/>
                      <a:pt x="411" y="661"/>
                    </a:cubicBezTo>
                    <a:cubicBezTo>
                      <a:pt x="412" y="662"/>
                      <a:pt x="412" y="662"/>
                      <a:pt x="412" y="662"/>
                    </a:cubicBezTo>
                    <a:cubicBezTo>
                      <a:pt x="412" y="664"/>
                      <a:pt x="412" y="664"/>
                      <a:pt x="412" y="664"/>
                    </a:cubicBezTo>
                    <a:cubicBezTo>
                      <a:pt x="414" y="666"/>
                      <a:pt x="414" y="666"/>
                      <a:pt x="414" y="666"/>
                    </a:cubicBezTo>
                    <a:cubicBezTo>
                      <a:pt x="414" y="668"/>
                      <a:pt x="414" y="668"/>
                      <a:pt x="414" y="668"/>
                    </a:cubicBezTo>
                    <a:cubicBezTo>
                      <a:pt x="415" y="669"/>
                      <a:pt x="415" y="669"/>
                      <a:pt x="415" y="669"/>
                    </a:cubicBezTo>
                    <a:cubicBezTo>
                      <a:pt x="414" y="671"/>
                      <a:pt x="414" y="671"/>
                      <a:pt x="414" y="671"/>
                    </a:cubicBezTo>
                    <a:cubicBezTo>
                      <a:pt x="413" y="671"/>
                      <a:pt x="413" y="671"/>
                      <a:pt x="413" y="671"/>
                    </a:cubicBezTo>
                    <a:cubicBezTo>
                      <a:pt x="414" y="673"/>
                      <a:pt x="414" y="673"/>
                      <a:pt x="414" y="673"/>
                    </a:cubicBezTo>
                    <a:cubicBezTo>
                      <a:pt x="415" y="675"/>
                      <a:pt x="415" y="675"/>
                      <a:pt x="415" y="675"/>
                    </a:cubicBezTo>
                    <a:cubicBezTo>
                      <a:pt x="415" y="678"/>
                      <a:pt x="415" y="678"/>
                      <a:pt x="415" y="678"/>
                    </a:cubicBezTo>
                    <a:cubicBezTo>
                      <a:pt x="417" y="679"/>
                      <a:pt x="417" y="679"/>
                      <a:pt x="417" y="679"/>
                    </a:cubicBezTo>
                    <a:cubicBezTo>
                      <a:pt x="417" y="680"/>
                      <a:pt x="417" y="680"/>
                      <a:pt x="417" y="680"/>
                    </a:cubicBezTo>
                    <a:cubicBezTo>
                      <a:pt x="421" y="685"/>
                      <a:pt x="421" y="685"/>
                      <a:pt x="421" y="685"/>
                    </a:cubicBezTo>
                    <a:cubicBezTo>
                      <a:pt x="422" y="685"/>
                      <a:pt x="422" y="685"/>
                      <a:pt x="422" y="685"/>
                    </a:cubicBezTo>
                    <a:cubicBezTo>
                      <a:pt x="424" y="685"/>
                      <a:pt x="424" y="685"/>
                      <a:pt x="424" y="685"/>
                    </a:cubicBezTo>
                    <a:cubicBezTo>
                      <a:pt x="425" y="687"/>
                      <a:pt x="425" y="687"/>
                      <a:pt x="425" y="687"/>
                    </a:cubicBezTo>
                    <a:cubicBezTo>
                      <a:pt x="425" y="687"/>
                      <a:pt x="425" y="687"/>
                      <a:pt x="425" y="687"/>
                    </a:cubicBezTo>
                    <a:cubicBezTo>
                      <a:pt x="427" y="688"/>
                      <a:pt x="427" y="688"/>
                      <a:pt x="427" y="688"/>
                    </a:cubicBezTo>
                    <a:cubicBezTo>
                      <a:pt x="427" y="690"/>
                      <a:pt x="427" y="690"/>
                      <a:pt x="427" y="690"/>
                    </a:cubicBezTo>
                    <a:cubicBezTo>
                      <a:pt x="429" y="690"/>
                      <a:pt x="429" y="690"/>
                      <a:pt x="429" y="690"/>
                    </a:cubicBezTo>
                    <a:cubicBezTo>
                      <a:pt x="429" y="691"/>
                      <a:pt x="429" y="691"/>
                      <a:pt x="429" y="691"/>
                    </a:cubicBezTo>
                    <a:cubicBezTo>
                      <a:pt x="430" y="691"/>
                      <a:pt x="430" y="691"/>
                      <a:pt x="430" y="691"/>
                    </a:cubicBezTo>
                    <a:cubicBezTo>
                      <a:pt x="432" y="697"/>
                      <a:pt x="432" y="697"/>
                      <a:pt x="432" y="697"/>
                    </a:cubicBezTo>
                    <a:cubicBezTo>
                      <a:pt x="433" y="698"/>
                      <a:pt x="433" y="698"/>
                      <a:pt x="433" y="698"/>
                    </a:cubicBezTo>
                    <a:cubicBezTo>
                      <a:pt x="433" y="700"/>
                      <a:pt x="433" y="700"/>
                      <a:pt x="433" y="700"/>
                    </a:cubicBezTo>
                    <a:cubicBezTo>
                      <a:pt x="439" y="706"/>
                      <a:pt x="439" y="706"/>
                      <a:pt x="439" y="706"/>
                    </a:cubicBezTo>
                    <a:cubicBezTo>
                      <a:pt x="440" y="706"/>
                      <a:pt x="440" y="706"/>
                      <a:pt x="440" y="706"/>
                    </a:cubicBezTo>
                    <a:cubicBezTo>
                      <a:pt x="440" y="709"/>
                      <a:pt x="440" y="709"/>
                      <a:pt x="440" y="709"/>
                    </a:cubicBezTo>
                    <a:cubicBezTo>
                      <a:pt x="443" y="710"/>
                      <a:pt x="443" y="710"/>
                      <a:pt x="443" y="710"/>
                    </a:cubicBezTo>
                    <a:cubicBezTo>
                      <a:pt x="444" y="713"/>
                      <a:pt x="444" y="713"/>
                      <a:pt x="444" y="713"/>
                    </a:cubicBezTo>
                    <a:cubicBezTo>
                      <a:pt x="444" y="713"/>
                      <a:pt x="444" y="713"/>
                      <a:pt x="444" y="713"/>
                    </a:cubicBezTo>
                    <a:cubicBezTo>
                      <a:pt x="444" y="714"/>
                      <a:pt x="444" y="714"/>
                      <a:pt x="444" y="714"/>
                    </a:cubicBezTo>
                    <a:cubicBezTo>
                      <a:pt x="445" y="718"/>
                      <a:pt x="445" y="718"/>
                      <a:pt x="445" y="718"/>
                    </a:cubicBezTo>
                    <a:cubicBezTo>
                      <a:pt x="445" y="719"/>
                      <a:pt x="445" y="719"/>
                      <a:pt x="445" y="719"/>
                    </a:cubicBezTo>
                    <a:cubicBezTo>
                      <a:pt x="444" y="719"/>
                      <a:pt x="444" y="719"/>
                      <a:pt x="444" y="719"/>
                    </a:cubicBezTo>
                    <a:cubicBezTo>
                      <a:pt x="444" y="720"/>
                      <a:pt x="444" y="720"/>
                      <a:pt x="444" y="720"/>
                    </a:cubicBezTo>
                    <a:cubicBezTo>
                      <a:pt x="442" y="720"/>
                      <a:pt x="442" y="720"/>
                      <a:pt x="442" y="720"/>
                    </a:cubicBezTo>
                    <a:cubicBezTo>
                      <a:pt x="444" y="722"/>
                      <a:pt x="444" y="722"/>
                      <a:pt x="444" y="722"/>
                    </a:cubicBezTo>
                    <a:cubicBezTo>
                      <a:pt x="444" y="722"/>
                      <a:pt x="444" y="722"/>
                      <a:pt x="444" y="722"/>
                    </a:cubicBezTo>
                    <a:cubicBezTo>
                      <a:pt x="444" y="723"/>
                      <a:pt x="444" y="723"/>
                      <a:pt x="444" y="723"/>
                    </a:cubicBezTo>
                    <a:cubicBezTo>
                      <a:pt x="446" y="725"/>
                      <a:pt x="446" y="725"/>
                      <a:pt x="446" y="725"/>
                    </a:cubicBezTo>
                    <a:cubicBezTo>
                      <a:pt x="447" y="732"/>
                      <a:pt x="447" y="732"/>
                      <a:pt x="447" y="732"/>
                    </a:cubicBezTo>
                    <a:cubicBezTo>
                      <a:pt x="449" y="734"/>
                      <a:pt x="449" y="734"/>
                      <a:pt x="449" y="734"/>
                    </a:cubicBezTo>
                    <a:cubicBezTo>
                      <a:pt x="449" y="735"/>
                      <a:pt x="449" y="735"/>
                      <a:pt x="449" y="735"/>
                    </a:cubicBezTo>
                    <a:cubicBezTo>
                      <a:pt x="448" y="736"/>
                      <a:pt x="448" y="736"/>
                      <a:pt x="448" y="736"/>
                    </a:cubicBezTo>
                    <a:cubicBezTo>
                      <a:pt x="449" y="738"/>
                      <a:pt x="449" y="738"/>
                      <a:pt x="449" y="738"/>
                    </a:cubicBezTo>
                    <a:cubicBezTo>
                      <a:pt x="451" y="740"/>
                      <a:pt x="451" y="740"/>
                      <a:pt x="451" y="740"/>
                    </a:cubicBezTo>
                    <a:cubicBezTo>
                      <a:pt x="451" y="741"/>
                      <a:pt x="451" y="741"/>
                      <a:pt x="451" y="741"/>
                    </a:cubicBezTo>
                    <a:cubicBezTo>
                      <a:pt x="452" y="743"/>
                      <a:pt x="452" y="743"/>
                      <a:pt x="452" y="743"/>
                    </a:cubicBezTo>
                    <a:cubicBezTo>
                      <a:pt x="454" y="743"/>
                      <a:pt x="454" y="743"/>
                      <a:pt x="454" y="743"/>
                    </a:cubicBezTo>
                    <a:cubicBezTo>
                      <a:pt x="454" y="743"/>
                      <a:pt x="454" y="743"/>
                      <a:pt x="454" y="743"/>
                    </a:cubicBezTo>
                    <a:cubicBezTo>
                      <a:pt x="456" y="743"/>
                      <a:pt x="456" y="743"/>
                      <a:pt x="456" y="743"/>
                    </a:cubicBezTo>
                    <a:cubicBezTo>
                      <a:pt x="458" y="743"/>
                      <a:pt x="458" y="743"/>
                      <a:pt x="458" y="743"/>
                    </a:cubicBezTo>
                    <a:cubicBezTo>
                      <a:pt x="459" y="742"/>
                      <a:pt x="459" y="742"/>
                      <a:pt x="459" y="742"/>
                    </a:cubicBezTo>
                    <a:cubicBezTo>
                      <a:pt x="460" y="742"/>
                      <a:pt x="460" y="742"/>
                      <a:pt x="460" y="742"/>
                    </a:cubicBezTo>
                    <a:cubicBezTo>
                      <a:pt x="461" y="742"/>
                      <a:pt x="461" y="742"/>
                      <a:pt x="461" y="742"/>
                    </a:cubicBezTo>
                    <a:cubicBezTo>
                      <a:pt x="463" y="742"/>
                      <a:pt x="463" y="742"/>
                      <a:pt x="463" y="742"/>
                    </a:cubicBezTo>
                    <a:cubicBezTo>
                      <a:pt x="464" y="740"/>
                      <a:pt x="464" y="740"/>
                      <a:pt x="464" y="740"/>
                    </a:cubicBezTo>
                    <a:cubicBezTo>
                      <a:pt x="465" y="740"/>
                      <a:pt x="465" y="740"/>
                      <a:pt x="465" y="740"/>
                    </a:cubicBezTo>
                    <a:cubicBezTo>
                      <a:pt x="466" y="738"/>
                      <a:pt x="466" y="738"/>
                      <a:pt x="466" y="738"/>
                    </a:cubicBezTo>
                    <a:cubicBezTo>
                      <a:pt x="468" y="737"/>
                      <a:pt x="468" y="737"/>
                      <a:pt x="468" y="737"/>
                    </a:cubicBezTo>
                    <a:cubicBezTo>
                      <a:pt x="468" y="736"/>
                      <a:pt x="468" y="736"/>
                      <a:pt x="468" y="736"/>
                    </a:cubicBezTo>
                    <a:cubicBezTo>
                      <a:pt x="469" y="736"/>
                      <a:pt x="469" y="736"/>
                      <a:pt x="469" y="736"/>
                    </a:cubicBezTo>
                    <a:cubicBezTo>
                      <a:pt x="470" y="737"/>
                      <a:pt x="470" y="737"/>
                      <a:pt x="470" y="737"/>
                    </a:cubicBezTo>
                    <a:cubicBezTo>
                      <a:pt x="472" y="737"/>
                      <a:pt x="472" y="737"/>
                      <a:pt x="472" y="737"/>
                    </a:cubicBezTo>
                    <a:cubicBezTo>
                      <a:pt x="472" y="737"/>
                      <a:pt x="472" y="737"/>
                      <a:pt x="472" y="737"/>
                    </a:cubicBezTo>
                    <a:cubicBezTo>
                      <a:pt x="474" y="738"/>
                      <a:pt x="474" y="738"/>
                      <a:pt x="474" y="738"/>
                    </a:cubicBezTo>
                    <a:cubicBezTo>
                      <a:pt x="478" y="736"/>
                      <a:pt x="478" y="736"/>
                      <a:pt x="478" y="736"/>
                    </a:cubicBezTo>
                    <a:cubicBezTo>
                      <a:pt x="480" y="736"/>
                      <a:pt x="480" y="736"/>
                      <a:pt x="480" y="736"/>
                    </a:cubicBezTo>
                    <a:cubicBezTo>
                      <a:pt x="482" y="735"/>
                      <a:pt x="482" y="735"/>
                      <a:pt x="482" y="735"/>
                    </a:cubicBezTo>
                    <a:cubicBezTo>
                      <a:pt x="482" y="734"/>
                      <a:pt x="482" y="734"/>
                      <a:pt x="482" y="734"/>
                    </a:cubicBezTo>
                    <a:cubicBezTo>
                      <a:pt x="484" y="732"/>
                      <a:pt x="484" y="732"/>
                      <a:pt x="484" y="732"/>
                    </a:cubicBezTo>
                    <a:cubicBezTo>
                      <a:pt x="485" y="732"/>
                      <a:pt x="485" y="732"/>
                      <a:pt x="485" y="732"/>
                    </a:cubicBezTo>
                    <a:cubicBezTo>
                      <a:pt x="486" y="733"/>
                      <a:pt x="486" y="733"/>
                      <a:pt x="486" y="733"/>
                    </a:cubicBezTo>
                    <a:cubicBezTo>
                      <a:pt x="487" y="733"/>
                      <a:pt x="487" y="733"/>
                      <a:pt x="487" y="733"/>
                    </a:cubicBezTo>
                    <a:cubicBezTo>
                      <a:pt x="488" y="732"/>
                      <a:pt x="488" y="732"/>
                      <a:pt x="488" y="732"/>
                    </a:cubicBezTo>
                    <a:cubicBezTo>
                      <a:pt x="488" y="733"/>
                      <a:pt x="488" y="733"/>
                      <a:pt x="488" y="733"/>
                    </a:cubicBezTo>
                    <a:cubicBezTo>
                      <a:pt x="490" y="733"/>
                      <a:pt x="490" y="733"/>
                      <a:pt x="490" y="733"/>
                    </a:cubicBezTo>
                    <a:cubicBezTo>
                      <a:pt x="492" y="731"/>
                      <a:pt x="492" y="731"/>
                      <a:pt x="492" y="731"/>
                    </a:cubicBezTo>
                    <a:cubicBezTo>
                      <a:pt x="493" y="728"/>
                      <a:pt x="493" y="728"/>
                      <a:pt x="493" y="728"/>
                    </a:cubicBezTo>
                    <a:cubicBezTo>
                      <a:pt x="495" y="728"/>
                      <a:pt x="495" y="728"/>
                      <a:pt x="495" y="728"/>
                    </a:cubicBezTo>
                    <a:cubicBezTo>
                      <a:pt x="495" y="728"/>
                      <a:pt x="495" y="728"/>
                      <a:pt x="495" y="728"/>
                    </a:cubicBezTo>
                    <a:cubicBezTo>
                      <a:pt x="504" y="725"/>
                      <a:pt x="504" y="725"/>
                      <a:pt x="504" y="725"/>
                    </a:cubicBezTo>
                    <a:cubicBezTo>
                      <a:pt x="504" y="725"/>
                      <a:pt x="504" y="725"/>
                      <a:pt x="504" y="725"/>
                    </a:cubicBezTo>
                    <a:cubicBezTo>
                      <a:pt x="504" y="725"/>
                      <a:pt x="504" y="725"/>
                      <a:pt x="504" y="725"/>
                    </a:cubicBezTo>
                    <a:cubicBezTo>
                      <a:pt x="509" y="724"/>
                      <a:pt x="509" y="724"/>
                      <a:pt x="509" y="724"/>
                    </a:cubicBezTo>
                    <a:cubicBezTo>
                      <a:pt x="512" y="722"/>
                      <a:pt x="512" y="722"/>
                      <a:pt x="512" y="722"/>
                    </a:cubicBezTo>
                    <a:cubicBezTo>
                      <a:pt x="513" y="721"/>
                      <a:pt x="513" y="721"/>
                      <a:pt x="513" y="721"/>
                    </a:cubicBezTo>
                    <a:cubicBezTo>
                      <a:pt x="517" y="720"/>
                      <a:pt x="517" y="720"/>
                      <a:pt x="517" y="720"/>
                    </a:cubicBezTo>
                    <a:cubicBezTo>
                      <a:pt x="517" y="719"/>
                      <a:pt x="517" y="719"/>
                      <a:pt x="517" y="719"/>
                    </a:cubicBezTo>
                    <a:cubicBezTo>
                      <a:pt x="517" y="719"/>
                      <a:pt x="517" y="719"/>
                      <a:pt x="517" y="719"/>
                    </a:cubicBezTo>
                    <a:cubicBezTo>
                      <a:pt x="516" y="718"/>
                      <a:pt x="516" y="718"/>
                      <a:pt x="516" y="718"/>
                    </a:cubicBezTo>
                    <a:cubicBezTo>
                      <a:pt x="516" y="717"/>
                      <a:pt x="516" y="717"/>
                      <a:pt x="516" y="717"/>
                    </a:cubicBezTo>
                    <a:cubicBezTo>
                      <a:pt x="519" y="714"/>
                      <a:pt x="519" y="714"/>
                      <a:pt x="519" y="714"/>
                    </a:cubicBezTo>
                    <a:cubicBezTo>
                      <a:pt x="521" y="713"/>
                      <a:pt x="521" y="713"/>
                      <a:pt x="521" y="713"/>
                    </a:cubicBezTo>
                    <a:cubicBezTo>
                      <a:pt x="523" y="713"/>
                      <a:pt x="523" y="713"/>
                      <a:pt x="523" y="713"/>
                    </a:cubicBezTo>
                    <a:cubicBezTo>
                      <a:pt x="523" y="713"/>
                      <a:pt x="523" y="713"/>
                      <a:pt x="523" y="713"/>
                    </a:cubicBezTo>
                    <a:cubicBezTo>
                      <a:pt x="523" y="713"/>
                      <a:pt x="523" y="713"/>
                      <a:pt x="523" y="713"/>
                    </a:cubicBezTo>
                    <a:cubicBezTo>
                      <a:pt x="524" y="713"/>
                      <a:pt x="524" y="713"/>
                      <a:pt x="524" y="713"/>
                    </a:cubicBezTo>
                    <a:cubicBezTo>
                      <a:pt x="524" y="713"/>
                      <a:pt x="524" y="713"/>
                      <a:pt x="524" y="713"/>
                    </a:cubicBezTo>
                    <a:cubicBezTo>
                      <a:pt x="526" y="713"/>
                      <a:pt x="526" y="713"/>
                      <a:pt x="526" y="713"/>
                    </a:cubicBezTo>
                    <a:cubicBezTo>
                      <a:pt x="527" y="711"/>
                      <a:pt x="527" y="711"/>
                      <a:pt x="527" y="711"/>
                    </a:cubicBezTo>
                    <a:cubicBezTo>
                      <a:pt x="529" y="711"/>
                      <a:pt x="529" y="711"/>
                      <a:pt x="529" y="711"/>
                    </a:cubicBezTo>
                    <a:cubicBezTo>
                      <a:pt x="531" y="710"/>
                      <a:pt x="531" y="710"/>
                      <a:pt x="531" y="710"/>
                    </a:cubicBezTo>
                    <a:cubicBezTo>
                      <a:pt x="533" y="710"/>
                      <a:pt x="533" y="710"/>
                      <a:pt x="533" y="710"/>
                    </a:cubicBezTo>
                    <a:cubicBezTo>
                      <a:pt x="534" y="710"/>
                      <a:pt x="534" y="710"/>
                      <a:pt x="534" y="710"/>
                    </a:cubicBezTo>
                    <a:cubicBezTo>
                      <a:pt x="535" y="711"/>
                      <a:pt x="535" y="711"/>
                      <a:pt x="535" y="711"/>
                    </a:cubicBezTo>
                    <a:cubicBezTo>
                      <a:pt x="536" y="710"/>
                      <a:pt x="536" y="710"/>
                      <a:pt x="536" y="710"/>
                    </a:cubicBezTo>
                    <a:cubicBezTo>
                      <a:pt x="538" y="707"/>
                      <a:pt x="538" y="707"/>
                      <a:pt x="538" y="707"/>
                    </a:cubicBezTo>
                    <a:cubicBezTo>
                      <a:pt x="538" y="707"/>
                      <a:pt x="538" y="707"/>
                      <a:pt x="538" y="707"/>
                    </a:cubicBezTo>
                    <a:cubicBezTo>
                      <a:pt x="539" y="706"/>
                      <a:pt x="539" y="706"/>
                      <a:pt x="539" y="706"/>
                    </a:cubicBezTo>
                    <a:cubicBezTo>
                      <a:pt x="538" y="705"/>
                      <a:pt x="538" y="705"/>
                      <a:pt x="538" y="705"/>
                    </a:cubicBezTo>
                    <a:cubicBezTo>
                      <a:pt x="538" y="705"/>
                      <a:pt x="538" y="705"/>
                      <a:pt x="538" y="705"/>
                    </a:cubicBezTo>
                    <a:cubicBezTo>
                      <a:pt x="538" y="704"/>
                      <a:pt x="538" y="704"/>
                      <a:pt x="538" y="704"/>
                    </a:cubicBezTo>
                    <a:cubicBezTo>
                      <a:pt x="539" y="703"/>
                      <a:pt x="539" y="703"/>
                      <a:pt x="539" y="703"/>
                    </a:cubicBezTo>
                    <a:cubicBezTo>
                      <a:pt x="542" y="703"/>
                      <a:pt x="542" y="703"/>
                      <a:pt x="542" y="703"/>
                    </a:cubicBezTo>
                    <a:cubicBezTo>
                      <a:pt x="543" y="703"/>
                      <a:pt x="543" y="703"/>
                      <a:pt x="543" y="703"/>
                    </a:cubicBezTo>
                    <a:cubicBezTo>
                      <a:pt x="544" y="703"/>
                      <a:pt x="544" y="703"/>
                      <a:pt x="544" y="703"/>
                    </a:cubicBezTo>
                    <a:cubicBezTo>
                      <a:pt x="546" y="702"/>
                      <a:pt x="546" y="702"/>
                      <a:pt x="546" y="702"/>
                    </a:cubicBezTo>
                    <a:cubicBezTo>
                      <a:pt x="547" y="701"/>
                      <a:pt x="547" y="701"/>
                      <a:pt x="547" y="701"/>
                    </a:cubicBezTo>
                    <a:cubicBezTo>
                      <a:pt x="547" y="698"/>
                      <a:pt x="547" y="698"/>
                      <a:pt x="547" y="698"/>
                    </a:cubicBezTo>
                    <a:cubicBezTo>
                      <a:pt x="549" y="696"/>
                      <a:pt x="549" y="696"/>
                      <a:pt x="549" y="696"/>
                    </a:cubicBezTo>
                    <a:cubicBezTo>
                      <a:pt x="551" y="695"/>
                      <a:pt x="551" y="695"/>
                      <a:pt x="551" y="695"/>
                    </a:cubicBezTo>
                    <a:cubicBezTo>
                      <a:pt x="552" y="696"/>
                      <a:pt x="552" y="696"/>
                      <a:pt x="552" y="696"/>
                    </a:cubicBezTo>
                    <a:cubicBezTo>
                      <a:pt x="553" y="695"/>
                      <a:pt x="553" y="695"/>
                      <a:pt x="553" y="695"/>
                    </a:cubicBezTo>
                    <a:cubicBezTo>
                      <a:pt x="557" y="695"/>
                      <a:pt x="557" y="695"/>
                      <a:pt x="557" y="695"/>
                    </a:cubicBezTo>
                    <a:cubicBezTo>
                      <a:pt x="557" y="693"/>
                      <a:pt x="557" y="693"/>
                      <a:pt x="557" y="693"/>
                    </a:cubicBezTo>
                    <a:cubicBezTo>
                      <a:pt x="556" y="693"/>
                      <a:pt x="556" y="693"/>
                      <a:pt x="556" y="693"/>
                    </a:cubicBezTo>
                    <a:cubicBezTo>
                      <a:pt x="556" y="691"/>
                      <a:pt x="556" y="691"/>
                      <a:pt x="556" y="691"/>
                    </a:cubicBezTo>
                    <a:cubicBezTo>
                      <a:pt x="556" y="691"/>
                      <a:pt x="556" y="691"/>
                      <a:pt x="556" y="691"/>
                    </a:cubicBezTo>
                    <a:cubicBezTo>
                      <a:pt x="555" y="689"/>
                      <a:pt x="555" y="689"/>
                      <a:pt x="555" y="689"/>
                    </a:cubicBezTo>
                    <a:cubicBezTo>
                      <a:pt x="555" y="688"/>
                      <a:pt x="555" y="688"/>
                      <a:pt x="555" y="688"/>
                    </a:cubicBezTo>
                    <a:cubicBezTo>
                      <a:pt x="556" y="687"/>
                      <a:pt x="556" y="687"/>
                      <a:pt x="556" y="687"/>
                    </a:cubicBezTo>
                    <a:cubicBezTo>
                      <a:pt x="557" y="685"/>
                      <a:pt x="557" y="685"/>
                      <a:pt x="557" y="685"/>
                    </a:cubicBezTo>
                    <a:cubicBezTo>
                      <a:pt x="558" y="684"/>
                      <a:pt x="558" y="684"/>
                      <a:pt x="558" y="684"/>
                    </a:cubicBezTo>
                    <a:cubicBezTo>
                      <a:pt x="557" y="683"/>
                      <a:pt x="557" y="683"/>
                      <a:pt x="557" y="683"/>
                    </a:cubicBezTo>
                    <a:cubicBezTo>
                      <a:pt x="558" y="682"/>
                      <a:pt x="558" y="682"/>
                      <a:pt x="558" y="682"/>
                    </a:cubicBezTo>
                    <a:cubicBezTo>
                      <a:pt x="558" y="683"/>
                      <a:pt x="558" y="683"/>
                      <a:pt x="558" y="683"/>
                    </a:cubicBezTo>
                    <a:cubicBezTo>
                      <a:pt x="559" y="683"/>
                      <a:pt x="559" y="683"/>
                      <a:pt x="559" y="683"/>
                    </a:cubicBezTo>
                    <a:cubicBezTo>
                      <a:pt x="561" y="684"/>
                      <a:pt x="561" y="684"/>
                      <a:pt x="561" y="684"/>
                    </a:cubicBezTo>
                    <a:cubicBezTo>
                      <a:pt x="562" y="681"/>
                      <a:pt x="562" y="681"/>
                      <a:pt x="562" y="681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63" y="678"/>
                      <a:pt x="563" y="678"/>
                      <a:pt x="563" y="678"/>
                    </a:cubicBezTo>
                    <a:cubicBezTo>
                      <a:pt x="565" y="677"/>
                      <a:pt x="565" y="677"/>
                      <a:pt x="565" y="677"/>
                    </a:cubicBezTo>
                    <a:cubicBezTo>
                      <a:pt x="568" y="672"/>
                      <a:pt x="568" y="672"/>
                      <a:pt x="568" y="672"/>
                    </a:cubicBezTo>
                    <a:cubicBezTo>
                      <a:pt x="568" y="671"/>
                      <a:pt x="568" y="671"/>
                      <a:pt x="568" y="671"/>
                    </a:cubicBezTo>
                    <a:cubicBezTo>
                      <a:pt x="568" y="670"/>
                      <a:pt x="568" y="670"/>
                      <a:pt x="568" y="670"/>
                    </a:cubicBezTo>
                    <a:cubicBezTo>
                      <a:pt x="569" y="669"/>
                      <a:pt x="569" y="669"/>
                      <a:pt x="569" y="669"/>
                    </a:cubicBezTo>
                    <a:cubicBezTo>
                      <a:pt x="569" y="667"/>
                      <a:pt x="569" y="667"/>
                      <a:pt x="569" y="667"/>
                    </a:cubicBezTo>
                    <a:cubicBezTo>
                      <a:pt x="568" y="666"/>
                      <a:pt x="568" y="666"/>
                      <a:pt x="568" y="666"/>
                    </a:cubicBezTo>
                    <a:cubicBezTo>
                      <a:pt x="567" y="666"/>
                      <a:pt x="567" y="666"/>
                      <a:pt x="567" y="666"/>
                    </a:cubicBezTo>
                    <a:cubicBezTo>
                      <a:pt x="564" y="664"/>
                      <a:pt x="564" y="664"/>
                      <a:pt x="564" y="664"/>
                    </a:cubicBezTo>
                    <a:cubicBezTo>
                      <a:pt x="564" y="662"/>
                      <a:pt x="564" y="662"/>
                      <a:pt x="564" y="662"/>
                    </a:cubicBezTo>
                    <a:cubicBezTo>
                      <a:pt x="562" y="661"/>
                      <a:pt x="562" y="661"/>
                      <a:pt x="562" y="661"/>
                    </a:cubicBezTo>
                    <a:cubicBezTo>
                      <a:pt x="562" y="659"/>
                      <a:pt x="562" y="659"/>
                      <a:pt x="562" y="659"/>
                    </a:cubicBezTo>
                    <a:cubicBezTo>
                      <a:pt x="560" y="656"/>
                      <a:pt x="560" y="656"/>
                      <a:pt x="560" y="656"/>
                    </a:cubicBezTo>
                    <a:cubicBezTo>
                      <a:pt x="558" y="656"/>
                      <a:pt x="558" y="656"/>
                      <a:pt x="558" y="656"/>
                    </a:cubicBezTo>
                    <a:cubicBezTo>
                      <a:pt x="556" y="657"/>
                      <a:pt x="556" y="657"/>
                      <a:pt x="556" y="657"/>
                    </a:cubicBezTo>
                    <a:cubicBezTo>
                      <a:pt x="553" y="656"/>
                      <a:pt x="553" y="656"/>
                      <a:pt x="553" y="656"/>
                    </a:cubicBezTo>
                    <a:cubicBezTo>
                      <a:pt x="552" y="656"/>
                      <a:pt x="552" y="656"/>
                      <a:pt x="552" y="656"/>
                    </a:cubicBezTo>
                    <a:cubicBezTo>
                      <a:pt x="551" y="657"/>
                      <a:pt x="551" y="657"/>
                      <a:pt x="551" y="657"/>
                    </a:cubicBezTo>
                    <a:cubicBezTo>
                      <a:pt x="549" y="656"/>
                      <a:pt x="549" y="656"/>
                      <a:pt x="549" y="656"/>
                    </a:cubicBezTo>
                    <a:cubicBezTo>
                      <a:pt x="545" y="653"/>
                      <a:pt x="545" y="653"/>
                      <a:pt x="545" y="653"/>
                    </a:cubicBezTo>
                    <a:cubicBezTo>
                      <a:pt x="545" y="652"/>
                      <a:pt x="545" y="652"/>
                      <a:pt x="545" y="652"/>
                    </a:cubicBezTo>
                    <a:cubicBezTo>
                      <a:pt x="543" y="649"/>
                      <a:pt x="543" y="649"/>
                      <a:pt x="543" y="649"/>
                    </a:cubicBezTo>
                    <a:cubicBezTo>
                      <a:pt x="542" y="646"/>
                      <a:pt x="542" y="646"/>
                      <a:pt x="542" y="646"/>
                    </a:cubicBezTo>
                    <a:cubicBezTo>
                      <a:pt x="542" y="646"/>
                      <a:pt x="542" y="646"/>
                      <a:pt x="542" y="646"/>
                    </a:cubicBezTo>
                    <a:cubicBezTo>
                      <a:pt x="542" y="644"/>
                      <a:pt x="542" y="644"/>
                      <a:pt x="542" y="644"/>
                    </a:cubicBezTo>
                    <a:cubicBezTo>
                      <a:pt x="542" y="644"/>
                      <a:pt x="542" y="644"/>
                      <a:pt x="542" y="644"/>
                    </a:cubicBezTo>
                    <a:cubicBezTo>
                      <a:pt x="542" y="643"/>
                      <a:pt x="542" y="643"/>
                      <a:pt x="542" y="643"/>
                    </a:cubicBezTo>
                    <a:cubicBezTo>
                      <a:pt x="542" y="641"/>
                      <a:pt x="542" y="641"/>
                      <a:pt x="542" y="641"/>
                    </a:cubicBezTo>
                    <a:cubicBezTo>
                      <a:pt x="541" y="642"/>
                      <a:pt x="541" y="642"/>
                      <a:pt x="541" y="642"/>
                    </a:cubicBezTo>
                    <a:cubicBezTo>
                      <a:pt x="541" y="641"/>
                      <a:pt x="541" y="641"/>
                      <a:pt x="541" y="641"/>
                    </a:cubicBezTo>
                    <a:cubicBezTo>
                      <a:pt x="541" y="641"/>
                      <a:pt x="541" y="641"/>
                      <a:pt x="541" y="641"/>
                    </a:cubicBezTo>
                    <a:cubicBezTo>
                      <a:pt x="541" y="641"/>
                      <a:pt x="541" y="641"/>
                      <a:pt x="541" y="641"/>
                    </a:cubicBezTo>
                    <a:cubicBezTo>
                      <a:pt x="541" y="640"/>
                      <a:pt x="541" y="640"/>
                      <a:pt x="541" y="640"/>
                    </a:cubicBezTo>
                    <a:cubicBezTo>
                      <a:pt x="542" y="637"/>
                      <a:pt x="542" y="637"/>
                      <a:pt x="542" y="637"/>
                    </a:cubicBezTo>
                    <a:cubicBezTo>
                      <a:pt x="541" y="637"/>
                      <a:pt x="541" y="637"/>
                      <a:pt x="541" y="637"/>
                    </a:cubicBezTo>
                    <a:cubicBezTo>
                      <a:pt x="542" y="637"/>
                      <a:pt x="542" y="637"/>
                      <a:pt x="542" y="637"/>
                    </a:cubicBezTo>
                    <a:cubicBezTo>
                      <a:pt x="542" y="637"/>
                      <a:pt x="542" y="637"/>
                      <a:pt x="542" y="637"/>
                    </a:cubicBezTo>
                    <a:cubicBezTo>
                      <a:pt x="541" y="635"/>
                      <a:pt x="541" y="635"/>
                      <a:pt x="541" y="635"/>
                    </a:cubicBezTo>
                    <a:cubicBezTo>
                      <a:pt x="540" y="635"/>
                      <a:pt x="540" y="635"/>
                      <a:pt x="540" y="635"/>
                    </a:cubicBezTo>
                    <a:cubicBezTo>
                      <a:pt x="539" y="635"/>
                      <a:pt x="539" y="635"/>
                      <a:pt x="539" y="635"/>
                    </a:cubicBezTo>
                    <a:cubicBezTo>
                      <a:pt x="539" y="637"/>
                      <a:pt x="539" y="637"/>
                      <a:pt x="539" y="637"/>
                    </a:cubicBezTo>
                    <a:cubicBezTo>
                      <a:pt x="538" y="636"/>
                      <a:pt x="538" y="636"/>
                      <a:pt x="538" y="636"/>
                    </a:cubicBezTo>
                    <a:cubicBezTo>
                      <a:pt x="538" y="638"/>
                      <a:pt x="538" y="638"/>
                      <a:pt x="538" y="638"/>
                    </a:cubicBezTo>
                    <a:cubicBezTo>
                      <a:pt x="538" y="638"/>
                      <a:pt x="538" y="638"/>
                      <a:pt x="538" y="638"/>
                    </a:cubicBezTo>
                    <a:cubicBezTo>
                      <a:pt x="538" y="638"/>
                      <a:pt x="538" y="638"/>
                      <a:pt x="538" y="638"/>
                    </a:cubicBezTo>
                    <a:cubicBezTo>
                      <a:pt x="538" y="640"/>
                      <a:pt x="538" y="640"/>
                      <a:pt x="538" y="640"/>
                    </a:cubicBezTo>
                    <a:cubicBezTo>
                      <a:pt x="537" y="640"/>
                      <a:pt x="537" y="640"/>
                      <a:pt x="537" y="640"/>
                    </a:cubicBezTo>
                    <a:cubicBezTo>
                      <a:pt x="533" y="643"/>
                      <a:pt x="533" y="643"/>
                      <a:pt x="533" y="643"/>
                    </a:cubicBezTo>
                    <a:cubicBezTo>
                      <a:pt x="533" y="645"/>
                      <a:pt x="533" y="645"/>
                      <a:pt x="533" y="645"/>
                    </a:cubicBezTo>
                    <a:cubicBezTo>
                      <a:pt x="529" y="649"/>
                      <a:pt x="529" y="649"/>
                      <a:pt x="529" y="649"/>
                    </a:cubicBezTo>
                    <a:cubicBezTo>
                      <a:pt x="527" y="650"/>
                      <a:pt x="527" y="650"/>
                      <a:pt x="527" y="650"/>
                    </a:cubicBezTo>
                    <a:cubicBezTo>
                      <a:pt x="529" y="651"/>
                      <a:pt x="529" y="651"/>
                      <a:pt x="529" y="651"/>
                    </a:cubicBezTo>
                    <a:cubicBezTo>
                      <a:pt x="529" y="651"/>
                      <a:pt x="529" y="651"/>
                      <a:pt x="529" y="651"/>
                    </a:cubicBezTo>
                    <a:cubicBezTo>
                      <a:pt x="528" y="652"/>
                      <a:pt x="528" y="652"/>
                      <a:pt x="528" y="652"/>
                    </a:cubicBezTo>
                    <a:cubicBezTo>
                      <a:pt x="527" y="651"/>
                      <a:pt x="527" y="651"/>
                      <a:pt x="527" y="651"/>
                    </a:cubicBezTo>
                    <a:cubicBezTo>
                      <a:pt x="526" y="652"/>
                      <a:pt x="526" y="652"/>
                      <a:pt x="526" y="652"/>
                    </a:cubicBezTo>
                    <a:cubicBezTo>
                      <a:pt x="525" y="652"/>
                      <a:pt x="525" y="652"/>
                      <a:pt x="525" y="652"/>
                    </a:cubicBezTo>
                    <a:cubicBezTo>
                      <a:pt x="525" y="653"/>
                      <a:pt x="525" y="653"/>
                      <a:pt x="525" y="653"/>
                    </a:cubicBezTo>
                    <a:cubicBezTo>
                      <a:pt x="524" y="653"/>
                      <a:pt x="524" y="653"/>
                      <a:pt x="524" y="653"/>
                    </a:cubicBezTo>
                    <a:cubicBezTo>
                      <a:pt x="524" y="654"/>
                      <a:pt x="524" y="654"/>
                      <a:pt x="524" y="654"/>
                    </a:cubicBezTo>
                    <a:cubicBezTo>
                      <a:pt x="522" y="654"/>
                      <a:pt x="522" y="654"/>
                      <a:pt x="522" y="654"/>
                    </a:cubicBezTo>
                    <a:cubicBezTo>
                      <a:pt x="521" y="654"/>
                      <a:pt x="521" y="654"/>
                      <a:pt x="521" y="654"/>
                    </a:cubicBezTo>
                    <a:cubicBezTo>
                      <a:pt x="520" y="654"/>
                      <a:pt x="520" y="654"/>
                      <a:pt x="520" y="654"/>
                    </a:cubicBezTo>
                    <a:cubicBezTo>
                      <a:pt x="519" y="654"/>
                      <a:pt x="519" y="654"/>
                      <a:pt x="519" y="654"/>
                    </a:cubicBezTo>
                    <a:cubicBezTo>
                      <a:pt x="518" y="653"/>
                      <a:pt x="518" y="653"/>
                      <a:pt x="518" y="653"/>
                    </a:cubicBezTo>
                    <a:cubicBezTo>
                      <a:pt x="517" y="654"/>
                      <a:pt x="517" y="654"/>
                      <a:pt x="517" y="654"/>
                    </a:cubicBezTo>
                    <a:cubicBezTo>
                      <a:pt x="514" y="653"/>
                      <a:pt x="514" y="653"/>
                      <a:pt x="514" y="653"/>
                    </a:cubicBezTo>
                    <a:cubicBezTo>
                      <a:pt x="511" y="655"/>
                      <a:pt x="511" y="655"/>
                      <a:pt x="511" y="655"/>
                    </a:cubicBezTo>
                    <a:cubicBezTo>
                      <a:pt x="510" y="655"/>
                      <a:pt x="510" y="655"/>
                      <a:pt x="510" y="655"/>
                    </a:cubicBezTo>
                    <a:cubicBezTo>
                      <a:pt x="509" y="655"/>
                      <a:pt x="509" y="655"/>
                      <a:pt x="509" y="655"/>
                    </a:cubicBezTo>
                    <a:cubicBezTo>
                      <a:pt x="508" y="655"/>
                      <a:pt x="508" y="655"/>
                      <a:pt x="508" y="655"/>
                    </a:cubicBezTo>
                    <a:cubicBezTo>
                      <a:pt x="508" y="651"/>
                      <a:pt x="508" y="651"/>
                      <a:pt x="508" y="651"/>
                    </a:cubicBezTo>
                    <a:cubicBezTo>
                      <a:pt x="507" y="653"/>
                      <a:pt x="507" y="653"/>
                      <a:pt x="507" y="653"/>
                    </a:cubicBezTo>
                    <a:cubicBezTo>
                      <a:pt x="506" y="653"/>
                      <a:pt x="506" y="653"/>
                      <a:pt x="506" y="653"/>
                    </a:cubicBezTo>
                    <a:cubicBezTo>
                      <a:pt x="506" y="652"/>
                      <a:pt x="506" y="652"/>
                      <a:pt x="506" y="652"/>
                    </a:cubicBezTo>
                    <a:cubicBezTo>
                      <a:pt x="506" y="652"/>
                      <a:pt x="506" y="652"/>
                      <a:pt x="506" y="652"/>
                    </a:cubicBezTo>
                    <a:cubicBezTo>
                      <a:pt x="506" y="652"/>
                      <a:pt x="506" y="652"/>
                      <a:pt x="506" y="652"/>
                    </a:cubicBezTo>
                    <a:cubicBezTo>
                      <a:pt x="507" y="650"/>
                      <a:pt x="507" y="650"/>
                      <a:pt x="507" y="650"/>
                    </a:cubicBezTo>
                    <a:cubicBezTo>
                      <a:pt x="506" y="650"/>
                      <a:pt x="506" y="650"/>
                      <a:pt x="506" y="650"/>
                    </a:cubicBezTo>
                    <a:cubicBezTo>
                      <a:pt x="506" y="646"/>
                      <a:pt x="506" y="646"/>
                      <a:pt x="506" y="646"/>
                    </a:cubicBezTo>
                    <a:cubicBezTo>
                      <a:pt x="505" y="645"/>
                      <a:pt x="505" y="645"/>
                      <a:pt x="505" y="645"/>
                    </a:cubicBezTo>
                    <a:cubicBezTo>
                      <a:pt x="505" y="645"/>
                      <a:pt x="505" y="645"/>
                      <a:pt x="505" y="645"/>
                    </a:cubicBezTo>
                    <a:cubicBezTo>
                      <a:pt x="505" y="643"/>
                      <a:pt x="505" y="643"/>
                      <a:pt x="505" y="643"/>
                    </a:cubicBezTo>
                    <a:cubicBezTo>
                      <a:pt x="505" y="643"/>
                      <a:pt x="505" y="643"/>
                      <a:pt x="505" y="643"/>
                    </a:cubicBezTo>
                    <a:cubicBezTo>
                      <a:pt x="506" y="640"/>
                      <a:pt x="506" y="640"/>
                      <a:pt x="506" y="640"/>
                    </a:cubicBezTo>
                    <a:cubicBezTo>
                      <a:pt x="505" y="639"/>
                      <a:pt x="505" y="639"/>
                      <a:pt x="505" y="639"/>
                    </a:cubicBezTo>
                    <a:cubicBezTo>
                      <a:pt x="505" y="639"/>
                      <a:pt x="505" y="639"/>
                      <a:pt x="505" y="639"/>
                    </a:cubicBezTo>
                    <a:cubicBezTo>
                      <a:pt x="505" y="639"/>
                      <a:pt x="505" y="639"/>
                      <a:pt x="505" y="639"/>
                    </a:cubicBezTo>
                    <a:cubicBezTo>
                      <a:pt x="503" y="637"/>
                      <a:pt x="503" y="637"/>
                      <a:pt x="503" y="637"/>
                    </a:cubicBezTo>
                    <a:cubicBezTo>
                      <a:pt x="502" y="637"/>
                      <a:pt x="502" y="637"/>
                      <a:pt x="502" y="637"/>
                    </a:cubicBezTo>
                    <a:cubicBezTo>
                      <a:pt x="502" y="638"/>
                      <a:pt x="502" y="638"/>
                      <a:pt x="502" y="638"/>
                    </a:cubicBezTo>
                    <a:cubicBezTo>
                      <a:pt x="501" y="638"/>
                      <a:pt x="501" y="638"/>
                      <a:pt x="501" y="638"/>
                    </a:cubicBezTo>
                    <a:cubicBezTo>
                      <a:pt x="501" y="639"/>
                      <a:pt x="501" y="639"/>
                      <a:pt x="501" y="639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0" y="642"/>
                      <a:pt x="500" y="642"/>
                      <a:pt x="500" y="642"/>
                    </a:cubicBezTo>
                    <a:cubicBezTo>
                      <a:pt x="500" y="642"/>
                      <a:pt x="500" y="642"/>
                      <a:pt x="500" y="642"/>
                    </a:cubicBezTo>
                    <a:cubicBezTo>
                      <a:pt x="499" y="645"/>
                      <a:pt x="499" y="645"/>
                      <a:pt x="499" y="645"/>
                    </a:cubicBezTo>
                    <a:cubicBezTo>
                      <a:pt x="500" y="646"/>
                      <a:pt x="500" y="646"/>
                      <a:pt x="500" y="646"/>
                    </a:cubicBezTo>
                    <a:cubicBezTo>
                      <a:pt x="500" y="647"/>
                      <a:pt x="500" y="647"/>
                      <a:pt x="500" y="647"/>
                    </a:cubicBezTo>
                    <a:cubicBezTo>
                      <a:pt x="500" y="648"/>
                      <a:pt x="500" y="648"/>
                      <a:pt x="500" y="648"/>
                    </a:cubicBezTo>
                    <a:cubicBezTo>
                      <a:pt x="500" y="648"/>
                      <a:pt x="500" y="648"/>
                      <a:pt x="500" y="648"/>
                    </a:cubicBezTo>
                    <a:cubicBezTo>
                      <a:pt x="499" y="647"/>
                      <a:pt x="499" y="647"/>
                      <a:pt x="499" y="647"/>
                    </a:cubicBezTo>
                    <a:cubicBezTo>
                      <a:pt x="499" y="645"/>
                      <a:pt x="499" y="645"/>
                      <a:pt x="499" y="645"/>
                    </a:cubicBezTo>
                    <a:cubicBezTo>
                      <a:pt x="495" y="640"/>
                      <a:pt x="495" y="640"/>
                      <a:pt x="495" y="640"/>
                    </a:cubicBezTo>
                    <a:cubicBezTo>
                      <a:pt x="495" y="640"/>
                      <a:pt x="495" y="640"/>
                      <a:pt x="495" y="640"/>
                    </a:cubicBezTo>
                    <a:cubicBezTo>
                      <a:pt x="495" y="640"/>
                      <a:pt x="495" y="640"/>
                      <a:pt x="495" y="640"/>
                    </a:cubicBezTo>
                    <a:cubicBezTo>
                      <a:pt x="495" y="638"/>
                      <a:pt x="495" y="638"/>
                      <a:pt x="495" y="638"/>
                    </a:cubicBezTo>
                    <a:cubicBezTo>
                      <a:pt x="494" y="634"/>
                      <a:pt x="494" y="634"/>
                      <a:pt x="494" y="634"/>
                    </a:cubicBezTo>
                    <a:cubicBezTo>
                      <a:pt x="494" y="634"/>
                      <a:pt x="494" y="634"/>
                      <a:pt x="494" y="634"/>
                    </a:cubicBezTo>
                    <a:cubicBezTo>
                      <a:pt x="493" y="632"/>
                      <a:pt x="493" y="632"/>
                      <a:pt x="493" y="632"/>
                    </a:cubicBezTo>
                    <a:cubicBezTo>
                      <a:pt x="492" y="632"/>
                      <a:pt x="492" y="632"/>
                      <a:pt x="492" y="632"/>
                    </a:cubicBezTo>
                    <a:cubicBezTo>
                      <a:pt x="490" y="629"/>
                      <a:pt x="490" y="629"/>
                      <a:pt x="490" y="629"/>
                    </a:cubicBezTo>
                    <a:cubicBezTo>
                      <a:pt x="491" y="630"/>
                      <a:pt x="491" y="630"/>
                      <a:pt x="491" y="630"/>
                    </a:cubicBezTo>
                    <a:cubicBezTo>
                      <a:pt x="488" y="626"/>
                      <a:pt x="488" y="626"/>
                      <a:pt x="488" y="626"/>
                    </a:cubicBezTo>
                    <a:cubicBezTo>
                      <a:pt x="487" y="626"/>
                      <a:pt x="487" y="626"/>
                      <a:pt x="487" y="626"/>
                    </a:cubicBezTo>
                    <a:cubicBezTo>
                      <a:pt x="484" y="625"/>
                      <a:pt x="484" y="625"/>
                      <a:pt x="484" y="625"/>
                    </a:cubicBezTo>
                    <a:cubicBezTo>
                      <a:pt x="483" y="622"/>
                      <a:pt x="483" y="622"/>
                      <a:pt x="483" y="622"/>
                    </a:cubicBezTo>
                    <a:cubicBezTo>
                      <a:pt x="482" y="620"/>
                      <a:pt x="482" y="620"/>
                      <a:pt x="482" y="620"/>
                    </a:cubicBezTo>
                    <a:cubicBezTo>
                      <a:pt x="481" y="620"/>
                      <a:pt x="481" y="620"/>
                      <a:pt x="481" y="620"/>
                    </a:cubicBezTo>
                    <a:cubicBezTo>
                      <a:pt x="481" y="618"/>
                      <a:pt x="481" y="618"/>
                      <a:pt x="481" y="618"/>
                    </a:cubicBezTo>
                    <a:cubicBezTo>
                      <a:pt x="481" y="618"/>
                      <a:pt x="481" y="618"/>
                      <a:pt x="481" y="618"/>
                    </a:cubicBezTo>
                    <a:cubicBezTo>
                      <a:pt x="480" y="618"/>
                      <a:pt x="480" y="618"/>
                      <a:pt x="480" y="618"/>
                    </a:cubicBezTo>
                    <a:cubicBezTo>
                      <a:pt x="480" y="618"/>
                      <a:pt x="480" y="618"/>
                      <a:pt x="480" y="618"/>
                    </a:cubicBezTo>
                    <a:cubicBezTo>
                      <a:pt x="481" y="618"/>
                      <a:pt x="481" y="618"/>
                      <a:pt x="481" y="618"/>
                    </a:cubicBezTo>
                    <a:cubicBezTo>
                      <a:pt x="479" y="616"/>
                      <a:pt x="479" y="616"/>
                      <a:pt x="479" y="616"/>
                    </a:cubicBezTo>
                    <a:cubicBezTo>
                      <a:pt x="479" y="615"/>
                      <a:pt x="479" y="615"/>
                      <a:pt x="479" y="615"/>
                    </a:cubicBezTo>
                    <a:cubicBezTo>
                      <a:pt x="478" y="613"/>
                      <a:pt x="478" y="613"/>
                      <a:pt x="478" y="613"/>
                    </a:cubicBezTo>
                    <a:cubicBezTo>
                      <a:pt x="480" y="612"/>
                      <a:pt x="480" y="612"/>
                      <a:pt x="480" y="612"/>
                    </a:cubicBezTo>
                    <a:cubicBezTo>
                      <a:pt x="479" y="609"/>
                      <a:pt x="479" y="609"/>
                      <a:pt x="479" y="609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2" y="608"/>
                      <a:pt x="482" y="608"/>
                      <a:pt x="482" y="608"/>
                    </a:cubicBezTo>
                    <a:cubicBezTo>
                      <a:pt x="483" y="608"/>
                      <a:pt x="483" y="608"/>
                      <a:pt x="483" y="608"/>
                    </a:cubicBezTo>
                    <a:cubicBezTo>
                      <a:pt x="484" y="607"/>
                      <a:pt x="484" y="607"/>
                      <a:pt x="484" y="607"/>
                    </a:cubicBezTo>
                    <a:cubicBezTo>
                      <a:pt x="484" y="607"/>
                      <a:pt x="484" y="607"/>
                      <a:pt x="484" y="607"/>
                    </a:cubicBezTo>
                    <a:cubicBezTo>
                      <a:pt x="486" y="607"/>
                      <a:pt x="486" y="607"/>
                      <a:pt x="486" y="607"/>
                    </a:cubicBezTo>
                    <a:cubicBezTo>
                      <a:pt x="486" y="607"/>
                      <a:pt x="486" y="607"/>
                      <a:pt x="486" y="607"/>
                    </a:cubicBezTo>
                    <a:cubicBezTo>
                      <a:pt x="487" y="608"/>
                      <a:pt x="487" y="608"/>
                      <a:pt x="487" y="608"/>
                    </a:cubicBezTo>
                    <a:cubicBezTo>
                      <a:pt x="488" y="609"/>
                      <a:pt x="488" y="609"/>
                      <a:pt x="488" y="609"/>
                    </a:cubicBezTo>
                    <a:cubicBezTo>
                      <a:pt x="491" y="607"/>
                      <a:pt x="491" y="607"/>
                      <a:pt x="491" y="607"/>
                    </a:cubicBezTo>
                    <a:cubicBezTo>
                      <a:pt x="491" y="607"/>
                      <a:pt x="491" y="607"/>
                      <a:pt x="491" y="607"/>
                    </a:cubicBezTo>
                    <a:cubicBezTo>
                      <a:pt x="492" y="609"/>
                      <a:pt x="492" y="609"/>
                      <a:pt x="492" y="609"/>
                    </a:cubicBezTo>
                    <a:cubicBezTo>
                      <a:pt x="492" y="610"/>
                      <a:pt x="492" y="610"/>
                      <a:pt x="492" y="610"/>
                    </a:cubicBezTo>
                    <a:cubicBezTo>
                      <a:pt x="495" y="613"/>
                      <a:pt x="495" y="613"/>
                      <a:pt x="495" y="613"/>
                    </a:cubicBezTo>
                    <a:cubicBezTo>
                      <a:pt x="495" y="616"/>
                      <a:pt x="495" y="616"/>
                      <a:pt x="495" y="616"/>
                    </a:cubicBezTo>
                    <a:cubicBezTo>
                      <a:pt x="497" y="616"/>
                      <a:pt x="497" y="616"/>
                      <a:pt x="497" y="616"/>
                    </a:cubicBezTo>
                    <a:cubicBezTo>
                      <a:pt x="497" y="616"/>
                      <a:pt x="497" y="616"/>
                      <a:pt x="497" y="616"/>
                    </a:cubicBezTo>
                    <a:cubicBezTo>
                      <a:pt x="496" y="617"/>
                      <a:pt x="496" y="617"/>
                      <a:pt x="496" y="617"/>
                    </a:cubicBezTo>
                    <a:cubicBezTo>
                      <a:pt x="499" y="619"/>
                      <a:pt x="499" y="619"/>
                      <a:pt x="499" y="619"/>
                    </a:cubicBezTo>
                    <a:cubicBezTo>
                      <a:pt x="499" y="619"/>
                      <a:pt x="499" y="619"/>
                      <a:pt x="499" y="619"/>
                    </a:cubicBezTo>
                    <a:cubicBezTo>
                      <a:pt x="499" y="619"/>
                      <a:pt x="499" y="619"/>
                      <a:pt x="499" y="619"/>
                    </a:cubicBezTo>
                    <a:cubicBezTo>
                      <a:pt x="501" y="624"/>
                      <a:pt x="501" y="624"/>
                      <a:pt x="501" y="624"/>
                    </a:cubicBezTo>
                    <a:cubicBezTo>
                      <a:pt x="503" y="625"/>
                      <a:pt x="503" y="625"/>
                      <a:pt x="503" y="625"/>
                    </a:cubicBezTo>
                    <a:cubicBezTo>
                      <a:pt x="506" y="625"/>
                      <a:pt x="506" y="625"/>
                      <a:pt x="506" y="625"/>
                    </a:cubicBezTo>
                    <a:cubicBezTo>
                      <a:pt x="508" y="626"/>
                      <a:pt x="508" y="626"/>
                      <a:pt x="508" y="626"/>
                    </a:cubicBezTo>
                    <a:cubicBezTo>
                      <a:pt x="508" y="627"/>
                      <a:pt x="508" y="627"/>
                      <a:pt x="508" y="627"/>
                    </a:cubicBezTo>
                    <a:cubicBezTo>
                      <a:pt x="511" y="627"/>
                      <a:pt x="511" y="627"/>
                      <a:pt x="511" y="627"/>
                    </a:cubicBezTo>
                    <a:cubicBezTo>
                      <a:pt x="511" y="627"/>
                      <a:pt x="511" y="627"/>
                      <a:pt x="511" y="627"/>
                    </a:cubicBezTo>
                    <a:cubicBezTo>
                      <a:pt x="512" y="627"/>
                      <a:pt x="512" y="627"/>
                      <a:pt x="512" y="627"/>
                    </a:cubicBezTo>
                    <a:cubicBezTo>
                      <a:pt x="511" y="628"/>
                      <a:pt x="511" y="628"/>
                      <a:pt x="511" y="628"/>
                    </a:cubicBezTo>
                    <a:cubicBezTo>
                      <a:pt x="514" y="631"/>
                      <a:pt x="514" y="631"/>
                      <a:pt x="514" y="631"/>
                    </a:cubicBezTo>
                    <a:cubicBezTo>
                      <a:pt x="516" y="631"/>
                      <a:pt x="516" y="631"/>
                      <a:pt x="516" y="631"/>
                    </a:cubicBezTo>
                    <a:cubicBezTo>
                      <a:pt x="517" y="632"/>
                      <a:pt x="517" y="632"/>
                      <a:pt x="517" y="632"/>
                    </a:cubicBezTo>
                    <a:cubicBezTo>
                      <a:pt x="518" y="632"/>
                      <a:pt x="518" y="632"/>
                      <a:pt x="518" y="632"/>
                    </a:cubicBezTo>
                    <a:cubicBezTo>
                      <a:pt x="521" y="635"/>
                      <a:pt x="521" y="635"/>
                      <a:pt x="521" y="635"/>
                    </a:cubicBezTo>
                    <a:cubicBezTo>
                      <a:pt x="522" y="634"/>
                      <a:pt x="522" y="634"/>
                      <a:pt x="522" y="634"/>
                    </a:cubicBezTo>
                    <a:cubicBezTo>
                      <a:pt x="524" y="634"/>
                      <a:pt x="524" y="634"/>
                      <a:pt x="524" y="634"/>
                    </a:cubicBezTo>
                    <a:cubicBezTo>
                      <a:pt x="526" y="634"/>
                      <a:pt x="526" y="634"/>
                      <a:pt x="526" y="634"/>
                    </a:cubicBezTo>
                    <a:cubicBezTo>
                      <a:pt x="529" y="636"/>
                      <a:pt x="529" y="636"/>
                      <a:pt x="529" y="636"/>
                    </a:cubicBezTo>
                    <a:cubicBezTo>
                      <a:pt x="532" y="634"/>
                      <a:pt x="532" y="634"/>
                      <a:pt x="532" y="634"/>
                    </a:cubicBezTo>
                    <a:cubicBezTo>
                      <a:pt x="535" y="632"/>
                      <a:pt x="535" y="632"/>
                      <a:pt x="535" y="632"/>
                    </a:cubicBezTo>
                    <a:cubicBezTo>
                      <a:pt x="537" y="632"/>
                      <a:pt x="537" y="632"/>
                      <a:pt x="537" y="632"/>
                    </a:cubicBezTo>
                    <a:cubicBezTo>
                      <a:pt x="539" y="631"/>
                      <a:pt x="539" y="631"/>
                      <a:pt x="539" y="631"/>
                    </a:cubicBezTo>
                    <a:cubicBezTo>
                      <a:pt x="540" y="630"/>
                      <a:pt x="540" y="630"/>
                      <a:pt x="540" y="630"/>
                    </a:cubicBezTo>
                    <a:cubicBezTo>
                      <a:pt x="542" y="631"/>
                      <a:pt x="542" y="631"/>
                      <a:pt x="542" y="631"/>
                    </a:cubicBezTo>
                    <a:cubicBezTo>
                      <a:pt x="542" y="631"/>
                      <a:pt x="542" y="631"/>
                      <a:pt x="542" y="631"/>
                    </a:cubicBezTo>
                    <a:cubicBezTo>
                      <a:pt x="543" y="631"/>
                      <a:pt x="543" y="631"/>
                      <a:pt x="543" y="631"/>
                    </a:cubicBezTo>
                    <a:cubicBezTo>
                      <a:pt x="543" y="631"/>
                      <a:pt x="543" y="631"/>
                      <a:pt x="543" y="631"/>
                    </a:cubicBezTo>
                    <a:cubicBezTo>
                      <a:pt x="544" y="633"/>
                      <a:pt x="544" y="633"/>
                      <a:pt x="544" y="633"/>
                    </a:cubicBezTo>
                    <a:cubicBezTo>
                      <a:pt x="545" y="636"/>
                      <a:pt x="545" y="636"/>
                      <a:pt x="545" y="636"/>
                    </a:cubicBezTo>
                    <a:cubicBezTo>
                      <a:pt x="546" y="639"/>
                      <a:pt x="546" y="639"/>
                      <a:pt x="546" y="639"/>
                    </a:cubicBezTo>
                    <a:cubicBezTo>
                      <a:pt x="546" y="641"/>
                      <a:pt x="546" y="641"/>
                      <a:pt x="546" y="641"/>
                    </a:cubicBezTo>
                    <a:cubicBezTo>
                      <a:pt x="547" y="641"/>
                      <a:pt x="547" y="641"/>
                      <a:pt x="547" y="641"/>
                    </a:cubicBezTo>
                    <a:cubicBezTo>
                      <a:pt x="548" y="642"/>
                      <a:pt x="548" y="642"/>
                      <a:pt x="548" y="642"/>
                    </a:cubicBezTo>
                    <a:cubicBezTo>
                      <a:pt x="552" y="642"/>
                      <a:pt x="552" y="642"/>
                      <a:pt x="552" y="642"/>
                    </a:cubicBezTo>
                    <a:cubicBezTo>
                      <a:pt x="554" y="642"/>
                      <a:pt x="554" y="642"/>
                      <a:pt x="554" y="642"/>
                    </a:cubicBezTo>
                    <a:cubicBezTo>
                      <a:pt x="555" y="643"/>
                      <a:pt x="555" y="643"/>
                      <a:pt x="555" y="643"/>
                    </a:cubicBezTo>
                    <a:cubicBezTo>
                      <a:pt x="557" y="642"/>
                      <a:pt x="557" y="642"/>
                      <a:pt x="557" y="642"/>
                    </a:cubicBezTo>
                    <a:cubicBezTo>
                      <a:pt x="557" y="642"/>
                      <a:pt x="557" y="642"/>
                      <a:pt x="557" y="642"/>
                    </a:cubicBezTo>
                    <a:cubicBezTo>
                      <a:pt x="559" y="644"/>
                      <a:pt x="559" y="644"/>
                      <a:pt x="559" y="644"/>
                    </a:cubicBezTo>
                    <a:cubicBezTo>
                      <a:pt x="564" y="643"/>
                      <a:pt x="564" y="643"/>
                      <a:pt x="564" y="643"/>
                    </a:cubicBezTo>
                    <a:cubicBezTo>
                      <a:pt x="566" y="644"/>
                      <a:pt x="566" y="644"/>
                      <a:pt x="566" y="644"/>
                    </a:cubicBezTo>
                    <a:cubicBezTo>
                      <a:pt x="569" y="645"/>
                      <a:pt x="569" y="645"/>
                      <a:pt x="569" y="645"/>
                    </a:cubicBezTo>
                    <a:cubicBezTo>
                      <a:pt x="570" y="645"/>
                      <a:pt x="570" y="645"/>
                      <a:pt x="570" y="645"/>
                    </a:cubicBezTo>
                    <a:cubicBezTo>
                      <a:pt x="571" y="645"/>
                      <a:pt x="571" y="645"/>
                      <a:pt x="571" y="645"/>
                    </a:cubicBezTo>
                    <a:cubicBezTo>
                      <a:pt x="572" y="646"/>
                      <a:pt x="572" y="646"/>
                      <a:pt x="572" y="646"/>
                    </a:cubicBezTo>
                    <a:cubicBezTo>
                      <a:pt x="573" y="645"/>
                      <a:pt x="573" y="645"/>
                      <a:pt x="573" y="645"/>
                    </a:cubicBezTo>
                    <a:cubicBezTo>
                      <a:pt x="573" y="644"/>
                      <a:pt x="573" y="644"/>
                      <a:pt x="573" y="644"/>
                    </a:cubicBezTo>
                    <a:cubicBezTo>
                      <a:pt x="574" y="644"/>
                      <a:pt x="574" y="644"/>
                      <a:pt x="574" y="644"/>
                    </a:cubicBezTo>
                    <a:cubicBezTo>
                      <a:pt x="574" y="645"/>
                      <a:pt x="574" y="645"/>
                      <a:pt x="574" y="645"/>
                    </a:cubicBezTo>
                    <a:cubicBezTo>
                      <a:pt x="579" y="647"/>
                      <a:pt x="579" y="647"/>
                      <a:pt x="579" y="647"/>
                    </a:cubicBezTo>
                    <a:cubicBezTo>
                      <a:pt x="581" y="646"/>
                      <a:pt x="581" y="646"/>
                      <a:pt x="581" y="646"/>
                    </a:cubicBezTo>
                    <a:cubicBezTo>
                      <a:pt x="581" y="646"/>
                      <a:pt x="581" y="646"/>
                      <a:pt x="581" y="646"/>
                    </a:cubicBezTo>
                    <a:cubicBezTo>
                      <a:pt x="581" y="646"/>
                      <a:pt x="581" y="646"/>
                      <a:pt x="581" y="646"/>
                    </a:cubicBezTo>
                    <a:cubicBezTo>
                      <a:pt x="581" y="647"/>
                      <a:pt x="581" y="647"/>
                      <a:pt x="581" y="647"/>
                    </a:cubicBezTo>
                    <a:cubicBezTo>
                      <a:pt x="582" y="647"/>
                      <a:pt x="582" y="647"/>
                      <a:pt x="582" y="647"/>
                    </a:cubicBezTo>
                    <a:cubicBezTo>
                      <a:pt x="585" y="646"/>
                      <a:pt x="585" y="646"/>
                      <a:pt x="585" y="646"/>
                    </a:cubicBezTo>
                    <a:cubicBezTo>
                      <a:pt x="586" y="646"/>
                      <a:pt x="586" y="646"/>
                      <a:pt x="586" y="646"/>
                    </a:cubicBezTo>
                    <a:cubicBezTo>
                      <a:pt x="586" y="647"/>
                      <a:pt x="586" y="647"/>
                      <a:pt x="586" y="647"/>
                    </a:cubicBezTo>
                    <a:cubicBezTo>
                      <a:pt x="587" y="646"/>
                      <a:pt x="587" y="646"/>
                      <a:pt x="587" y="646"/>
                    </a:cubicBezTo>
                    <a:cubicBezTo>
                      <a:pt x="588" y="645"/>
                      <a:pt x="588" y="645"/>
                      <a:pt x="588" y="645"/>
                    </a:cubicBezTo>
                    <a:cubicBezTo>
                      <a:pt x="589" y="645"/>
                      <a:pt x="589" y="645"/>
                      <a:pt x="589" y="645"/>
                    </a:cubicBezTo>
                    <a:cubicBezTo>
                      <a:pt x="590" y="646"/>
                      <a:pt x="590" y="646"/>
                      <a:pt x="590" y="646"/>
                    </a:cubicBezTo>
                    <a:cubicBezTo>
                      <a:pt x="592" y="645"/>
                      <a:pt x="592" y="645"/>
                      <a:pt x="592" y="645"/>
                    </a:cubicBezTo>
                    <a:cubicBezTo>
                      <a:pt x="593" y="645"/>
                      <a:pt x="593" y="645"/>
                      <a:pt x="593" y="645"/>
                    </a:cubicBezTo>
                    <a:cubicBezTo>
                      <a:pt x="594" y="645"/>
                      <a:pt x="594" y="645"/>
                      <a:pt x="594" y="645"/>
                    </a:cubicBezTo>
                    <a:cubicBezTo>
                      <a:pt x="594" y="644"/>
                      <a:pt x="594" y="644"/>
                      <a:pt x="594" y="644"/>
                    </a:cubicBezTo>
                    <a:cubicBezTo>
                      <a:pt x="594" y="644"/>
                      <a:pt x="594" y="644"/>
                      <a:pt x="594" y="644"/>
                    </a:cubicBezTo>
                    <a:cubicBezTo>
                      <a:pt x="595" y="645"/>
                      <a:pt x="595" y="645"/>
                      <a:pt x="595" y="645"/>
                    </a:cubicBezTo>
                    <a:cubicBezTo>
                      <a:pt x="597" y="645"/>
                      <a:pt x="597" y="645"/>
                      <a:pt x="597" y="645"/>
                    </a:cubicBezTo>
                    <a:cubicBezTo>
                      <a:pt x="597" y="644"/>
                      <a:pt x="597" y="644"/>
                      <a:pt x="597" y="644"/>
                    </a:cubicBezTo>
                    <a:cubicBezTo>
                      <a:pt x="598" y="645"/>
                      <a:pt x="598" y="645"/>
                      <a:pt x="598" y="645"/>
                    </a:cubicBezTo>
                    <a:cubicBezTo>
                      <a:pt x="599" y="645"/>
                      <a:pt x="599" y="645"/>
                      <a:pt x="599" y="645"/>
                    </a:cubicBezTo>
                    <a:cubicBezTo>
                      <a:pt x="600" y="646"/>
                      <a:pt x="600" y="646"/>
                      <a:pt x="600" y="646"/>
                    </a:cubicBezTo>
                    <a:cubicBezTo>
                      <a:pt x="602" y="646"/>
                      <a:pt x="602" y="646"/>
                      <a:pt x="602" y="646"/>
                    </a:cubicBezTo>
                    <a:cubicBezTo>
                      <a:pt x="603" y="644"/>
                      <a:pt x="603" y="644"/>
                      <a:pt x="603" y="644"/>
                    </a:cubicBezTo>
                    <a:cubicBezTo>
                      <a:pt x="605" y="644"/>
                      <a:pt x="605" y="644"/>
                      <a:pt x="605" y="644"/>
                    </a:cubicBezTo>
                    <a:cubicBezTo>
                      <a:pt x="606" y="645"/>
                      <a:pt x="606" y="645"/>
                      <a:pt x="606" y="645"/>
                    </a:cubicBezTo>
                    <a:cubicBezTo>
                      <a:pt x="608" y="644"/>
                      <a:pt x="608" y="644"/>
                      <a:pt x="608" y="644"/>
                    </a:cubicBezTo>
                    <a:cubicBezTo>
                      <a:pt x="609" y="644"/>
                      <a:pt x="609" y="644"/>
                      <a:pt x="609" y="644"/>
                    </a:cubicBezTo>
                    <a:cubicBezTo>
                      <a:pt x="609" y="644"/>
                      <a:pt x="609" y="644"/>
                      <a:pt x="609" y="644"/>
                    </a:cubicBezTo>
                    <a:cubicBezTo>
                      <a:pt x="612" y="644"/>
                      <a:pt x="612" y="644"/>
                      <a:pt x="612" y="644"/>
                    </a:cubicBezTo>
                    <a:cubicBezTo>
                      <a:pt x="613" y="643"/>
                      <a:pt x="613" y="643"/>
                      <a:pt x="613" y="643"/>
                    </a:cubicBezTo>
                    <a:cubicBezTo>
                      <a:pt x="615" y="643"/>
                      <a:pt x="615" y="643"/>
                      <a:pt x="615" y="643"/>
                    </a:cubicBezTo>
                    <a:cubicBezTo>
                      <a:pt x="617" y="644"/>
                      <a:pt x="617" y="644"/>
                      <a:pt x="617" y="644"/>
                    </a:cubicBezTo>
                    <a:cubicBezTo>
                      <a:pt x="617" y="646"/>
                      <a:pt x="617" y="646"/>
                      <a:pt x="617" y="646"/>
                    </a:cubicBezTo>
                    <a:cubicBezTo>
                      <a:pt x="617" y="647"/>
                      <a:pt x="617" y="647"/>
                      <a:pt x="617" y="647"/>
                    </a:cubicBezTo>
                    <a:cubicBezTo>
                      <a:pt x="617" y="647"/>
                      <a:pt x="617" y="647"/>
                      <a:pt x="617" y="647"/>
                    </a:cubicBezTo>
                    <a:cubicBezTo>
                      <a:pt x="617" y="648"/>
                      <a:pt x="617" y="648"/>
                      <a:pt x="617" y="648"/>
                    </a:cubicBezTo>
                    <a:cubicBezTo>
                      <a:pt x="619" y="648"/>
                      <a:pt x="619" y="648"/>
                      <a:pt x="619" y="648"/>
                    </a:cubicBezTo>
                    <a:cubicBezTo>
                      <a:pt x="620" y="648"/>
                      <a:pt x="620" y="648"/>
                      <a:pt x="620" y="648"/>
                    </a:cubicBezTo>
                    <a:cubicBezTo>
                      <a:pt x="620" y="648"/>
                      <a:pt x="620" y="648"/>
                      <a:pt x="620" y="648"/>
                    </a:cubicBezTo>
                    <a:cubicBezTo>
                      <a:pt x="622" y="650"/>
                      <a:pt x="622" y="650"/>
                      <a:pt x="622" y="650"/>
                    </a:cubicBezTo>
                    <a:cubicBezTo>
                      <a:pt x="622" y="653"/>
                      <a:pt x="622" y="653"/>
                      <a:pt x="622" y="653"/>
                    </a:cubicBezTo>
                    <a:cubicBezTo>
                      <a:pt x="622" y="653"/>
                      <a:pt x="622" y="653"/>
                      <a:pt x="622" y="653"/>
                    </a:cubicBezTo>
                    <a:cubicBezTo>
                      <a:pt x="622" y="654"/>
                      <a:pt x="622" y="654"/>
                      <a:pt x="622" y="654"/>
                    </a:cubicBezTo>
                    <a:cubicBezTo>
                      <a:pt x="621" y="654"/>
                      <a:pt x="621" y="654"/>
                      <a:pt x="621" y="654"/>
                    </a:cubicBezTo>
                    <a:cubicBezTo>
                      <a:pt x="623" y="655"/>
                      <a:pt x="623" y="655"/>
                      <a:pt x="623" y="655"/>
                    </a:cubicBezTo>
                    <a:cubicBezTo>
                      <a:pt x="623" y="655"/>
                      <a:pt x="623" y="655"/>
                      <a:pt x="623" y="655"/>
                    </a:cubicBezTo>
                    <a:cubicBezTo>
                      <a:pt x="624" y="657"/>
                      <a:pt x="624" y="657"/>
                      <a:pt x="624" y="657"/>
                    </a:cubicBezTo>
                    <a:cubicBezTo>
                      <a:pt x="627" y="656"/>
                      <a:pt x="627" y="656"/>
                      <a:pt x="627" y="656"/>
                    </a:cubicBezTo>
                    <a:cubicBezTo>
                      <a:pt x="629" y="657"/>
                      <a:pt x="629" y="657"/>
                      <a:pt x="629" y="657"/>
                    </a:cubicBezTo>
                    <a:cubicBezTo>
                      <a:pt x="629" y="659"/>
                      <a:pt x="629" y="659"/>
                      <a:pt x="629" y="659"/>
                    </a:cubicBezTo>
                    <a:cubicBezTo>
                      <a:pt x="631" y="658"/>
                      <a:pt x="631" y="658"/>
                      <a:pt x="631" y="658"/>
                    </a:cubicBezTo>
                    <a:cubicBezTo>
                      <a:pt x="631" y="658"/>
                      <a:pt x="631" y="658"/>
                      <a:pt x="631" y="658"/>
                    </a:cubicBezTo>
                    <a:cubicBezTo>
                      <a:pt x="632" y="657"/>
                      <a:pt x="632" y="657"/>
                      <a:pt x="632" y="657"/>
                    </a:cubicBezTo>
                    <a:cubicBezTo>
                      <a:pt x="632" y="658"/>
                      <a:pt x="632" y="658"/>
                      <a:pt x="632" y="658"/>
                    </a:cubicBezTo>
                    <a:cubicBezTo>
                      <a:pt x="631" y="660"/>
                      <a:pt x="631" y="660"/>
                      <a:pt x="631" y="660"/>
                    </a:cubicBezTo>
                    <a:cubicBezTo>
                      <a:pt x="633" y="661"/>
                      <a:pt x="633" y="661"/>
                      <a:pt x="633" y="661"/>
                    </a:cubicBezTo>
                    <a:cubicBezTo>
                      <a:pt x="635" y="663"/>
                      <a:pt x="635" y="663"/>
                      <a:pt x="635" y="663"/>
                    </a:cubicBezTo>
                    <a:cubicBezTo>
                      <a:pt x="640" y="665"/>
                      <a:pt x="640" y="665"/>
                      <a:pt x="640" y="665"/>
                    </a:cubicBezTo>
                    <a:cubicBezTo>
                      <a:pt x="642" y="664"/>
                      <a:pt x="642" y="664"/>
                      <a:pt x="642" y="664"/>
                    </a:cubicBezTo>
                    <a:cubicBezTo>
                      <a:pt x="643" y="664"/>
                      <a:pt x="643" y="664"/>
                      <a:pt x="643" y="664"/>
                    </a:cubicBezTo>
                    <a:cubicBezTo>
                      <a:pt x="647" y="663"/>
                      <a:pt x="647" y="663"/>
                      <a:pt x="647" y="663"/>
                    </a:cubicBezTo>
                    <a:cubicBezTo>
                      <a:pt x="646" y="665"/>
                      <a:pt x="646" y="665"/>
                      <a:pt x="646" y="665"/>
                    </a:cubicBezTo>
                    <a:cubicBezTo>
                      <a:pt x="645" y="665"/>
                      <a:pt x="645" y="665"/>
                      <a:pt x="645" y="665"/>
                    </a:cubicBezTo>
                    <a:cubicBezTo>
                      <a:pt x="641" y="667"/>
                      <a:pt x="641" y="667"/>
                      <a:pt x="641" y="667"/>
                    </a:cubicBezTo>
                    <a:cubicBezTo>
                      <a:pt x="641" y="667"/>
                      <a:pt x="641" y="667"/>
                      <a:pt x="641" y="667"/>
                    </a:cubicBezTo>
                    <a:cubicBezTo>
                      <a:pt x="640" y="667"/>
                      <a:pt x="640" y="667"/>
                      <a:pt x="640" y="667"/>
                    </a:cubicBezTo>
                    <a:cubicBezTo>
                      <a:pt x="639" y="668"/>
                      <a:pt x="639" y="668"/>
                      <a:pt x="639" y="668"/>
                    </a:cubicBezTo>
                    <a:cubicBezTo>
                      <a:pt x="639" y="668"/>
                      <a:pt x="639" y="668"/>
                      <a:pt x="639" y="668"/>
                    </a:cubicBezTo>
                    <a:cubicBezTo>
                      <a:pt x="639" y="666"/>
                      <a:pt x="639" y="666"/>
                      <a:pt x="639" y="666"/>
                    </a:cubicBezTo>
                    <a:cubicBezTo>
                      <a:pt x="638" y="666"/>
                      <a:pt x="638" y="666"/>
                      <a:pt x="638" y="666"/>
                    </a:cubicBezTo>
                    <a:cubicBezTo>
                      <a:pt x="638" y="666"/>
                      <a:pt x="638" y="666"/>
                      <a:pt x="638" y="666"/>
                    </a:cubicBezTo>
                    <a:cubicBezTo>
                      <a:pt x="636" y="666"/>
                      <a:pt x="636" y="666"/>
                      <a:pt x="636" y="666"/>
                    </a:cubicBezTo>
                    <a:cubicBezTo>
                      <a:pt x="635" y="667"/>
                      <a:pt x="635" y="667"/>
                      <a:pt x="635" y="667"/>
                    </a:cubicBezTo>
                    <a:cubicBezTo>
                      <a:pt x="636" y="669"/>
                      <a:pt x="636" y="669"/>
                      <a:pt x="636" y="669"/>
                    </a:cubicBezTo>
                    <a:cubicBezTo>
                      <a:pt x="639" y="672"/>
                      <a:pt x="639" y="672"/>
                      <a:pt x="639" y="672"/>
                    </a:cubicBezTo>
                    <a:cubicBezTo>
                      <a:pt x="641" y="673"/>
                      <a:pt x="641" y="673"/>
                      <a:pt x="641" y="673"/>
                    </a:cubicBezTo>
                    <a:cubicBezTo>
                      <a:pt x="641" y="673"/>
                      <a:pt x="641" y="673"/>
                      <a:pt x="641" y="673"/>
                    </a:cubicBezTo>
                    <a:cubicBezTo>
                      <a:pt x="643" y="676"/>
                      <a:pt x="643" y="676"/>
                      <a:pt x="643" y="676"/>
                    </a:cubicBezTo>
                    <a:cubicBezTo>
                      <a:pt x="649" y="680"/>
                      <a:pt x="649" y="680"/>
                      <a:pt x="649" y="680"/>
                    </a:cubicBezTo>
                    <a:cubicBezTo>
                      <a:pt x="652" y="681"/>
                      <a:pt x="652" y="681"/>
                      <a:pt x="652" y="681"/>
                    </a:cubicBezTo>
                    <a:cubicBezTo>
                      <a:pt x="654" y="680"/>
                      <a:pt x="654" y="680"/>
                      <a:pt x="654" y="680"/>
                    </a:cubicBezTo>
                    <a:cubicBezTo>
                      <a:pt x="658" y="678"/>
                      <a:pt x="658" y="678"/>
                      <a:pt x="658" y="678"/>
                    </a:cubicBezTo>
                    <a:cubicBezTo>
                      <a:pt x="661" y="677"/>
                      <a:pt x="661" y="677"/>
                      <a:pt x="661" y="677"/>
                    </a:cubicBezTo>
                    <a:cubicBezTo>
                      <a:pt x="661" y="676"/>
                      <a:pt x="661" y="676"/>
                      <a:pt x="661" y="67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62" y="672"/>
                      <a:pt x="662" y="672"/>
                      <a:pt x="662" y="672"/>
                    </a:cubicBezTo>
                    <a:cubicBezTo>
                      <a:pt x="661" y="670"/>
                      <a:pt x="661" y="670"/>
                      <a:pt x="661" y="670"/>
                    </a:cubicBezTo>
                    <a:cubicBezTo>
                      <a:pt x="662" y="668"/>
                      <a:pt x="662" y="668"/>
                      <a:pt x="662" y="668"/>
                    </a:cubicBezTo>
                    <a:cubicBezTo>
                      <a:pt x="662" y="667"/>
                      <a:pt x="662" y="667"/>
                      <a:pt x="662" y="667"/>
                    </a:cubicBezTo>
                    <a:cubicBezTo>
                      <a:pt x="664" y="667"/>
                      <a:pt x="664" y="667"/>
                      <a:pt x="664" y="667"/>
                    </a:cubicBezTo>
                    <a:cubicBezTo>
                      <a:pt x="665" y="667"/>
                      <a:pt x="665" y="667"/>
                      <a:pt x="665" y="667"/>
                    </a:cubicBezTo>
                    <a:cubicBezTo>
                      <a:pt x="665" y="667"/>
                      <a:pt x="665" y="667"/>
                      <a:pt x="665" y="667"/>
                    </a:cubicBezTo>
                    <a:cubicBezTo>
                      <a:pt x="664" y="667"/>
                      <a:pt x="664" y="667"/>
                      <a:pt x="664" y="667"/>
                    </a:cubicBezTo>
                    <a:cubicBezTo>
                      <a:pt x="663" y="668"/>
                      <a:pt x="663" y="668"/>
                      <a:pt x="663" y="668"/>
                    </a:cubicBezTo>
                    <a:cubicBezTo>
                      <a:pt x="663" y="670"/>
                      <a:pt x="663" y="670"/>
                      <a:pt x="663" y="670"/>
                    </a:cubicBezTo>
                    <a:cubicBezTo>
                      <a:pt x="663" y="671"/>
                      <a:pt x="663" y="671"/>
                      <a:pt x="663" y="671"/>
                    </a:cubicBezTo>
                    <a:cubicBezTo>
                      <a:pt x="663" y="673"/>
                      <a:pt x="663" y="673"/>
                      <a:pt x="663" y="673"/>
                    </a:cubicBezTo>
                    <a:cubicBezTo>
                      <a:pt x="665" y="673"/>
                      <a:pt x="665" y="673"/>
                      <a:pt x="665" y="673"/>
                    </a:cubicBezTo>
                    <a:cubicBezTo>
                      <a:pt x="665" y="673"/>
                      <a:pt x="665" y="673"/>
                      <a:pt x="665" y="673"/>
                    </a:cubicBezTo>
                    <a:cubicBezTo>
                      <a:pt x="664" y="674"/>
                      <a:pt x="664" y="674"/>
                      <a:pt x="664" y="674"/>
                    </a:cubicBezTo>
                    <a:cubicBezTo>
                      <a:pt x="664" y="678"/>
                      <a:pt x="664" y="678"/>
                      <a:pt x="664" y="678"/>
                    </a:cubicBezTo>
                    <a:cubicBezTo>
                      <a:pt x="665" y="678"/>
                      <a:pt x="665" y="678"/>
                      <a:pt x="665" y="678"/>
                    </a:cubicBezTo>
                    <a:cubicBezTo>
                      <a:pt x="666" y="680"/>
                      <a:pt x="666" y="680"/>
                      <a:pt x="666" y="680"/>
                    </a:cubicBezTo>
                    <a:cubicBezTo>
                      <a:pt x="666" y="682"/>
                      <a:pt x="666" y="682"/>
                      <a:pt x="666" y="682"/>
                    </a:cubicBezTo>
                    <a:cubicBezTo>
                      <a:pt x="665" y="684"/>
                      <a:pt x="665" y="684"/>
                      <a:pt x="665" y="684"/>
                    </a:cubicBezTo>
                    <a:cubicBezTo>
                      <a:pt x="665" y="685"/>
                      <a:pt x="665" y="685"/>
                      <a:pt x="665" y="685"/>
                    </a:cubicBezTo>
                    <a:cubicBezTo>
                      <a:pt x="666" y="686"/>
                      <a:pt x="666" y="686"/>
                      <a:pt x="666" y="686"/>
                    </a:cubicBezTo>
                    <a:cubicBezTo>
                      <a:pt x="665" y="686"/>
                      <a:pt x="665" y="686"/>
                      <a:pt x="665" y="686"/>
                    </a:cubicBezTo>
                    <a:cubicBezTo>
                      <a:pt x="665" y="689"/>
                      <a:pt x="665" y="689"/>
                      <a:pt x="665" y="689"/>
                    </a:cubicBezTo>
                    <a:cubicBezTo>
                      <a:pt x="668" y="693"/>
                      <a:pt x="668" y="693"/>
                      <a:pt x="668" y="693"/>
                    </a:cubicBezTo>
                    <a:cubicBezTo>
                      <a:pt x="668" y="694"/>
                      <a:pt x="668" y="694"/>
                      <a:pt x="668" y="694"/>
                    </a:cubicBezTo>
                    <a:cubicBezTo>
                      <a:pt x="668" y="695"/>
                      <a:pt x="668" y="695"/>
                      <a:pt x="668" y="695"/>
                    </a:cubicBezTo>
                    <a:cubicBezTo>
                      <a:pt x="668" y="695"/>
                      <a:pt x="668" y="695"/>
                      <a:pt x="668" y="695"/>
                    </a:cubicBezTo>
                    <a:cubicBezTo>
                      <a:pt x="668" y="697"/>
                      <a:pt x="668" y="697"/>
                      <a:pt x="668" y="697"/>
                    </a:cubicBezTo>
                    <a:cubicBezTo>
                      <a:pt x="669" y="699"/>
                      <a:pt x="669" y="699"/>
                      <a:pt x="669" y="699"/>
                    </a:cubicBezTo>
                    <a:cubicBezTo>
                      <a:pt x="668" y="699"/>
                      <a:pt x="668" y="699"/>
                      <a:pt x="668" y="699"/>
                    </a:cubicBezTo>
                    <a:cubicBezTo>
                      <a:pt x="670" y="702"/>
                      <a:pt x="670" y="702"/>
                      <a:pt x="670" y="702"/>
                    </a:cubicBezTo>
                    <a:cubicBezTo>
                      <a:pt x="670" y="704"/>
                      <a:pt x="670" y="704"/>
                      <a:pt x="670" y="704"/>
                    </a:cubicBezTo>
                    <a:cubicBezTo>
                      <a:pt x="673" y="710"/>
                      <a:pt x="673" y="710"/>
                      <a:pt x="673" y="710"/>
                    </a:cubicBezTo>
                    <a:cubicBezTo>
                      <a:pt x="673" y="714"/>
                      <a:pt x="673" y="714"/>
                      <a:pt x="673" y="714"/>
                    </a:cubicBezTo>
                    <a:cubicBezTo>
                      <a:pt x="674" y="717"/>
                      <a:pt x="674" y="717"/>
                      <a:pt x="674" y="717"/>
                    </a:cubicBezTo>
                    <a:cubicBezTo>
                      <a:pt x="675" y="718"/>
                      <a:pt x="675" y="718"/>
                      <a:pt x="675" y="718"/>
                    </a:cubicBezTo>
                    <a:cubicBezTo>
                      <a:pt x="676" y="720"/>
                      <a:pt x="676" y="720"/>
                      <a:pt x="676" y="720"/>
                    </a:cubicBezTo>
                    <a:cubicBezTo>
                      <a:pt x="677" y="721"/>
                      <a:pt x="677" y="721"/>
                      <a:pt x="677" y="721"/>
                    </a:cubicBezTo>
                    <a:cubicBezTo>
                      <a:pt x="677" y="721"/>
                      <a:pt x="677" y="721"/>
                      <a:pt x="677" y="721"/>
                    </a:cubicBezTo>
                    <a:cubicBezTo>
                      <a:pt x="679" y="725"/>
                      <a:pt x="679" y="725"/>
                      <a:pt x="679" y="725"/>
                    </a:cubicBezTo>
                    <a:cubicBezTo>
                      <a:pt x="679" y="725"/>
                      <a:pt x="679" y="725"/>
                      <a:pt x="679" y="725"/>
                    </a:cubicBezTo>
                    <a:cubicBezTo>
                      <a:pt x="679" y="726"/>
                      <a:pt x="679" y="726"/>
                      <a:pt x="679" y="726"/>
                    </a:cubicBezTo>
                    <a:cubicBezTo>
                      <a:pt x="681" y="728"/>
                      <a:pt x="681" y="728"/>
                      <a:pt x="681" y="728"/>
                    </a:cubicBezTo>
                    <a:cubicBezTo>
                      <a:pt x="681" y="728"/>
                      <a:pt x="681" y="728"/>
                      <a:pt x="681" y="728"/>
                    </a:cubicBezTo>
                    <a:cubicBezTo>
                      <a:pt x="681" y="730"/>
                      <a:pt x="681" y="730"/>
                      <a:pt x="681" y="730"/>
                    </a:cubicBezTo>
                    <a:cubicBezTo>
                      <a:pt x="682" y="732"/>
                      <a:pt x="682" y="732"/>
                      <a:pt x="682" y="732"/>
                    </a:cubicBezTo>
                    <a:cubicBezTo>
                      <a:pt x="683" y="733"/>
                      <a:pt x="683" y="733"/>
                      <a:pt x="683" y="733"/>
                    </a:cubicBezTo>
                    <a:cubicBezTo>
                      <a:pt x="684" y="735"/>
                      <a:pt x="684" y="735"/>
                      <a:pt x="684" y="735"/>
                    </a:cubicBezTo>
                    <a:cubicBezTo>
                      <a:pt x="685" y="739"/>
                      <a:pt x="685" y="739"/>
                      <a:pt x="685" y="739"/>
                    </a:cubicBezTo>
                    <a:cubicBezTo>
                      <a:pt x="686" y="740"/>
                      <a:pt x="686" y="740"/>
                      <a:pt x="686" y="740"/>
                    </a:cubicBezTo>
                    <a:cubicBezTo>
                      <a:pt x="686" y="743"/>
                      <a:pt x="686" y="743"/>
                      <a:pt x="686" y="743"/>
                    </a:cubicBezTo>
                    <a:cubicBezTo>
                      <a:pt x="687" y="744"/>
                      <a:pt x="687" y="744"/>
                      <a:pt x="687" y="744"/>
                    </a:cubicBezTo>
                    <a:cubicBezTo>
                      <a:pt x="687" y="746"/>
                      <a:pt x="687" y="746"/>
                      <a:pt x="687" y="746"/>
                    </a:cubicBezTo>
                    <a:cubicBezTo>
                      <a:pt x="690" y="748"/>
                      <a:pt x="690" y="748"/>
                      <a:pt x="690" y="748"/>
                    </a:cubicBezTo>
                    <a:cubicBezTo>
                      <a:pt x="690" y="748"/>
                      <a:pt x="690" y="748"/>
                      <a:pt x="690" y="748"/>
                    </a:cubicBezTo>
                    <a:cubicBezTo>
                      <a:pt x="691" y="750"/>
                      <a:pt x="691" y="750"/>
                      <a:pt x="691" y="750"/>
                    </a:cubicBezTo>
                    <a:cubicBezTo>
                      <a:pt x="694" y="752"/>
                      <a:pt x="694" y="752"/>
                      <a:pt x="694" y="752"/>
                    </a:cubicBezTo>
                    <a:cubicBezTo>
                      <a:pt x="694" y="755"/>
                      <a:pt x="694" y="755"/>
                      <a:pt x="694" y="755"/>
                    </a:cubicBezTo>
                    <a:cubicBezTo>
                      <a:pt x="695" y="757"/>
                      <a:pt x="695" y="757"/>
                      <a:pt x="695" y="757"/>
                    </a:cubicBezTo>
                    <a:cubicBezTo>
                      <a:pt x="695" y="757"/>
                      <a:pt x="695" y="757"/>
                      <a:pt x="695" y="757"/>
                    </a:cubicBezTo>
                    <a:cubicBezTo>
                      <a:pt x="695" y="758"/>
                      <a:pt x="695" y="758"/>
                      <a:pt x="695" y="758"/>
                    </a:cubicBezTo>
                    <a:cubicBezTo>
                      <a:pt x="697" y="761"/>
                      <a:pt x="697" y="761"/>
                      <a:pt x="697" y="761"/>
                    </a:cubicBezTo>
                    <a:cubicBezTo>
                      <a:pt x="698" y="764"/>
                      <a:pt x="698" y="764"/>
                      <a:pt x="698" y="764"/>
                    </a:cubicBezTo>
                    <a:cubicBezTo>
                      <a:pt x="698" y="767"/>
                      <a:pt x="698" y="767"/>
                      <a:pt x="698" y="767"/>
                    </a:cubicBezTo>
                    <a:cubicBezTo>
                      <a:pt x="701" y="772"/>
                      <a:pt x="701" y="772"/>
                      <a:pt x="701" y="772"/>
                    </a:cubicBezTo>
                    <a:cubicBezTo>
                      <a:pt x="703" y="775"/>
                      <a:pt x="703" y="775"/>
                      <a:pt x="703" y="775"/>
                    </a:cubicBezTo>
                    <a:cubicBezTo>
                      <a:pt x="705" y="777"/>
                      <a:pt x="705" y="777"/>
                      <a:pt x="705" y="777"/>
                    </a:cubicBezTo>
                    <a:cubicBezTo>
                      <a:pt x="708" y="777"/>
                      <a:pt x="708" y="777"/>
                      <a:pt x="708" y="777"/>
                    </a:cubicBezTo>
                    <a:cubicBezTo>
                      <a:pt x="712" y="775"/>
                      <a:pt x="712" y="775"/>
                      <a:pt x="712" y="775"/>
                    </a:cubicBezTo>
                    <a:cubicBezTo>
                      <a:pt x="713" y="772"/>
                      <a:pt x="713" y="772"/>
                      <a:pt x="713" y="772"/>
                    </a:cubicBezTo>
                    <a:cubicBezTo>
                      <a:pt x="712" y="772"/>
                      <a:pt x="712" y="772"/>
                      <a:pt x="712" y="772"/>
                    </a:cubicBezTo>
                    <a:cubicBezTo>
                      <a:pt x="712" y="772"/>
                      <a:pt x="712" y="772"/>
                      <a:pt x="712" y="772"/>
                    </a:cubicBezTo>
                    <a:cubicBezTo>
                      <a:pt x="713" y="771"/>
                      <a:pt x="713" y="771"/>
                      <a:pt x="713" y="771"/>
                    </a:cubicBezTo>
                    <a:cubicBezTo>
                      <a:pt x="713" y="770"/>
                      <a:pt x="713" y="770"/>
                      <a:pt x="713" y="770"/>
                    </a:cubicBezTo>
                    <a:cubicBezTo>
                      <a:pt x="715" y="769"/>
                      <a:pt x="715" y="769"/>
                      <a:pt x="715" y="769"/>
                    </a:cubicBezTo>
                    <a:cubicBezTo>
                      <a:pt x="716" y="769"/>
                      <a:pt x="716" y="769"/>
                      <a:pt x="716" y="769"/>
                    </a:cubicBezTo>
                    <a:cubicBezTo>
                      <a:pt x="719" y="768"/>
                      <a:pt x="719" y="768"/>
                      <a:pt x="719" y="768"/>
                    </a:cubicBezTo>
                    <a:cubicBezTo>
                      <a:pt x="720" y="768"/>
                      <a:pt x="720" y="768"/>
                      <a:pt x="720" y="768"/>
                    </a:cubicBezTo>
                    <a:cubicBezTo>
                      <a:pt x="721" y="772"/>
                      <a:pt x="721" y="772"/>
                      <a:pt x="721" y="772"/>
                    </a:cubicBezTo>
                    <a:cubicBezTo>
                      <a:pt x="721" y="768"/>
                      <a:pt x="721" y="768"/>
                      <a:pt x="721" y="768"/>
                    </a:cubicBezTo>
                    <a:cubicBezTo>
                      <a:pt x="721" y="767"/>
                      <a:pt x="721" y="767"/>
                      <a:pt x="721" y="767"/>
                    </a:cubicBezTo>
                    <a:cubicBezTo>
                      <a:pt x="718" y="766"/>
                      <a:pt x="718" y="766"/>
                      <a:pt x="718" y="766"/>
                    </a:cubicBezTo>
                    <a:cubicBezTo>
                      <a:pt x="718" y="766"/>
                      <a:pt x="718" y="766"/>
                      <a:pt x="718" y="766"/>
                    </a:cubicBezTo>
                    <a:cubicBezTo>
                      <a:pt x="721" y="762"/>
                      <a:pt x="721" y="762"/>
                      <a:pt x="721" y="762"/>
                    </a:cubicBezTo>
                    <a:cubicBezTo>
                      <a:pt x="721" y="762"/>
                      <a:pt x="721" y="762"/>
                      <a:pt x="721" y="762"/>
                    </a:cubicBezTo>
                    <a:cubicBezTo>
                      <a:pt x="721" y="761"/>
                      <a:pt x="721" y="761"/>
                      <a:pt x="721" y="761"/>
                    </a:cubicBezTo>
                    <a:cubicBezTo>
                      <a:pt x="723" y="760"/>
                      <a:pt x="723" y="760"/>
                      <a:pt x="723" y="760"/>
                    </a:cubicBezTo>
                    <a:cubicBezTo>
                      <a:pt x="723" y="761"/>
                      <a:pt x="723" y="761"/>
                      <a:pt x="723" y="761"/>
                    </a:cubicBezTo>
                    <a:cubicBezTo>
                      <a:pt x="725" y="760"/>
                      <a:pt x="725" y="760"/>
                      <a:pt x="725" y="760"/>
                    </a:cubicBezTo>
                    <a:cubicBezTo>
                      <a:pt x="725" y="758"/>
                      <a:pt x="725" y="758"/>
                      <a:pt x="725" y="758"/>
                    </a:cubicBezTo>
                    <a:cubicBezTo>
                      <a:pt x="725" y="752"/>
                      <a:pt x="725" y="752"/>
                      <a:pt x="725" y="752"/>
                    </a:cubicBezTo>
                    <a:cubicBezTo>
                      <a:pt x="724" y="751"/>
                      <a:pt x="724" y="751"/>
                      <a:pt x="724" y="751"/>
                    </a:cubicBezTo>
                    <a:cubicBezTo>
                      <a:pt x="724" y="748"/>
                      <a:pt x="724" y="748"/>
                      <a:pt x="724" y="748"/>
                    </a:cubicBezTo>
                    <a:cubicBezTo>
                      <a:pt x="726" y="745"/>
                      <a:pt x="726" y="745"/>
                      <a:pt x="726" y="745"/>
                    </a:cubicBezTo>
                    <a:cubicBezTo>
                      <a:pt x="728" y="740"/>
                      <a:pt x="728" y="740"/>
                      <a:pt x="728" y="740"/>
                    </a:cubicBezTo>
                    <a:cubicBezTo>
                      <a:pt x="727" y="736"/>
                      <a:pt x="727" y="736"/>
                      <a:pt x="727" y="736"/>
                    </a:cubicBezTo>
                    <a:cubicBezTo>
                      <a:pt x="726" y="735"/>
                      <a:pt x="726" y="735"/>
                      <a:pt x="726" y="735"/>
                    </a:cubicBezTo>
                    <a:cubicBezTo>
                      <a:pt x="726" y="730"/>
                      <a:pt x="726" y="730"/>
                      <a:pt x="726" y="730"/>
                    </a:cubicBezTo>
                    <a:cubicBezTo>
                      <a:pt x="725" y="728"/>
                      <a:pt x="725" y="728"/>
                      <a:pt x="725" y="728"/>
                    </a:cubicBezTo>
                    <a:cubicBezTo>
                      <a:pt x="727" y="727"/>
                      <a:pt x="727" y="727"/>
                      <a:pt x="727" y="727"/>
                    </a:cubicBezTo>
                    <a:cubicBezTo>
                      <a:pt x="725" y="723"/>
                      <a:pt x="725" y="723"/>
                      <a:pt x="725" y="723"/>
                    </a:cubicBezTo>
                    <a:cubicBezTo>
                      <a:pt x="725" y="721"/>
                      <a:pt x="725" y="721"/>
                      <a:pt x="725" y="721"/>
                    </a:cubicBezTo>
                    <a:cubicBezTo>
                      <a:pt x="726" y="720"/>
                      <a:pt x="726" y="720"/>
                      <a:pt x="726" y="720"/>
                    </a:cubicBezTo>
                    <a:cubicBezTo>
                      <a:pt x="728" y="718"/>
                      <a:pt x="728" y="718"/>
                      <a:pt x="728" y="718"/>
                    </a:cubicBezTo>
                    <a:cubicBezTo>
                      <a:pt x="729" y="719"/>
                      <a:pt x="729" y="719"/>
                      <a:pt x="729" y="719"/>
                    </a:cubicBezTo>
                    <a:cubicBezTo>
                      <a:pt x="731" y="719"/>
                      <a:pt x="731" y="719"/>
                      <a:pt x="731" y="719"/>
                    </a:cubicBezTo>
                    <a:cubicBezTo>
                      <a:pt x="733" y="716"/>
                      <a:pt x="733" y="716"/>
                      <a:pt x="733" y="716"/>
                    </a:cubicBezTo>
                    <a:cubicBezTo>
                      <a:pt x="733" y="715"/>
                      <a:pt x="733" y="715"/>
                      <a:pt x="733" y="715"/>
                    </a:cubicBezTo>
                    <a:cubicBezTo>
                      <a:pt x="734" y="714"/>
                      <a:pt x="734" y="714"/>
                      <a:pt x="734" y="714"/>
                    </a:cubicBezTo>
                    <a:cubicBezTo>
                      <a:pt x="737" y="714"/>
                      <a:pt x="737" y="714"/>
                      <a:pt x="737" y="714"/>
                    </a:cubicBezTo>
                    <a:cubicBezTo>
                      <a:pt x="739" y="713"/>
                      <a:pt x="739" y="713"/>
                      <a:pt x="739" y="713"/>
                    </a:cubicBezTo>
                    <a:cubicBezTo>
                      <a:pt x="741" y="711"/>
                      <a:pt x="741" y="711"/>
                      <a:pt x="741" y="711"/>
                    </a:cubicBezTo>
                    <a:cubicBezTo>
                      <a:pt x="740" y="709"/>
                      <a:pt x="740" y="709"/>
                      <a:pt x="740" y="709"/>
                    </a:cubicBezTo>
                    <a:cubicBezTo>
                      <a:pt x="741" y="708"/>
                      <a:pt x="741" y="708"/>
                      <a:pt x="741" y="708"/>
                    </a:cubicBezTo>
                    <a:cubicBezTo>
                      <a:pt x="742" y="706"/>
                      <a:pt x="742" y="706"/>
                      <a:pt x="742" y="706"/>
                    </a:cubicBezTo>
                    <a:cubicBezTo>
                      <a:pt x="745" y="705"/>
                      <a:pt x="745" y="705"/>
                      <a:pt x="745" y="705"/>
                    </a:cubicBezTo>
                    <a:cubicBezTo>
                      <a:pt x="747" y="704"/>
                      <a:pt x="747" y="704"/>
                      <a:pt x="747" y="704"/>
                    </a:cubicBezTo>
                    <a:cubicBezTo>
                      <a:pt x="748" y="702"/>
                      <a:pt x="748" y="702"/>
                      <a:pt x="748" y="702"/>
                    </a:cubicBezTo>
                    <a:cubicBezTo>
                      <a:pt x="755" y="697"/>
                      <a:pt x="755" y="697"/>
                      <a:pt x="755" y="697"/>
                    </a:cubicBezTo>
                    <a:cubicBezTo>
                      <a:pt x="755" y="697"/>
                      <a:pt x="755" y="697"/>
                      <a:pt x="755" y="697"/>
                    </a:cubicBezTo>
                    <a:cubicBezTo>
                      <a:pt x="756" y="693"/>
                      <a:pt x="756" y="693"/>
                      <a:pt x="756" y="693"/>
                    </a:cubicBezTo>
                    <a:cubicBezTo>
                      <a:pt x="762" y="688"/>
                      <a:pt x="762" y="688"/>
                      <a:pt x="762" y="688"/>
                    </a:cubicBezTo>
                    <a:cubicBezTo>
                      <a:pt x="760" y="687"/>
                      <a:pt x="760" y="687"/>
                      <a:pt x="760" y="687"/>
                    </a:cubicBezTo>
                    <a:cubicBezTo>
                      <a:pt x="761" y="687"/>
                      <a:pt x="761" y="687"/>
                      <a:pt x="761" y="687"/>
                    </a:cubicBezTo>
                    <a:cubicBezTo>
                      <a:pt x="761" y="687"/>
                      <a:pt x="761" y="687"/>
                      <a:pt x="761" y="687"/>
                    </a:cubicBezTo>
                    <a:cubicBezTo>
                      <a:pt x="762" y="688"/>
                      <a:pt x="762" y="688"/>
                      <a:pt x="762" y="688"/>
                    </a:cubicBezTo>
                    <a:cubicBezTo>
                      <a:pt x="767" y="686"/>
                      <a:pt x="767" y="686"/>
                      <a:pt x="767" y="686"/>
                    </a:cubicBezTo>
                    <a:cubicBezTo>
                      <a:pt x="767" y="685"/>
                      <a:pt x="767" y="685"/>
                      <a:pt x="767" y="685"/>
                    </a:cubicBezTo>
                    <a:cubicBezTo>
                      <a:pt x="770" y="683"/>
                      <a:pt x="770" y="683"/>
                      <a:pt x="770" y="683"/>
                    </a:cubicBezTo>
                    <a:cubicBezTo>
                      <a:pt x="769" y="682"/>
                      <a:pt x="769" y="682"/>
                      <a:pt x="769" y="682"/>
                    </a:cubicBezTo>
                    <a:cubicBezTo>
                      <a:pt x="770" y="682"/>
                      <a:pt x="770" y="682"/>
                      <a:pt x="770" y="682"/>
                    </a:cubicBezTo>
                    <a:cubicBezTo>
                      <a:pt x="770" y="681"/>
                      <a:pt x="770" y="681"/>
                      <a:pt x="770" y="681"/>
                    </a:cubicBezTo>
                    <a:cubicBezTo>
                      <a:pt x="773" y="679"/>
                      <a:pt x="773" y="679"/>
                      <a:pt x="773" y="679"/>
                    </a:cubicBezTo>
                    <a:cubicBezTo>
                      <a:pt x="772" y="679"/>
                      <a:pt x="772" y="679"/>
                      <a:pt x="772" y="679"/>
                    </a:cubicBezTo>
                    <a:cubicBezTo>
                      <a:pt x="772" y="678"/>
                      <a:pt x="772" y="678"/>
                      <a:pt x="772" y="678"/>
                    </a:cubicBezTo>
                    <a:cubicBezTo>
                      <a:pt x="771" y="677"/>
                      <a:pt x="771" y="677"/>
                      <a:pt x="771" y="677"/>
                    </a:cubicBezTo>
                    <a:cubicBezTo>
                      <a:pt x="771" y="676"/>
                      <a:pt x="771" y="676"/>
                      <a:pt x="771" y="676"/>
                    </a:cubicBezTo>
                    <a:cubicBezTo>
                      <a:pt x="771" y="675"/>
                      <a:pt x="771" y="675"/>
                      <a:pt x="771" y="675"/>
                    </a:cubicBezTo>
                    <a:cubicBezTo>
                      <a:pt x="772" y="674"/>
                      <a:pt x="772" y="674"/>
                      <a:pt x="772" y="674"/>
                    </a:cubicBezTo>
                    <a:cubicBezTo>
                      <a:pt x="772" y="673"/>
                      <a:pt x="772" y="673"/>
                      <a:pt x="772" y="673"/>
                    </a:cubicBezTo>
                    <a:cubicBezTo>
                      <a:pt x="777" y="672"/>
                      <a:pt x="777" y="672"/>
                      <a:pt x="777" y="672"/>
                    </a:cubicBezTo>
                    <a:cubicBezTo>
                      <a:pt x="777" y="671"/>
                      <a:pt x="777" y="671"/>
                      <a:pt x="777" y="671"/>
                    </a:cubicBezTo>
                    <a:cubicBezTo>
                      <a:pt x="777" y="671"/>
                      <a:pt x="777" y="671"/>
                      <a:pt x="777" y="671"/>
                    </a:cubicBezTo>
                    <a:cubicBezTo>
                      <a:pt x="777" y="673"/>
                      <a:pt x="777" y="673"/>
                      <a:pt x="777" y="673"/>
                    </a:cubicBezTo>
                    <a:cubicBezTo>
                      <a:pt x="779" y="672"/>
                      <a:pt x="779" y="672"/>
                      <a:pt x="779" y="672"/>
                    </a:cubicBezTo>
                    <a:cubicBezTo>
                      <a:pt x="779" y="671"/>
                      <a:pt x="779" y="671"/>
                      <a:pt x="779" y="671"/>
                    </a:cubicBezTo>
                    <a:cubicBezTo>
                      <a:pt x="779" y="673"/>
                      <a:pt x="779" y="673"/>
                      <a:pt x="779" y="673"/>
                    </a:cubicBezTo>
                    <a:cubicBezTo>
                      <a:pt x="782" y="674"/>
                      <a:pt x="782" y="674"/>
                      <a:pt x="782" y="674"/>
                    </a:cubicBezTo>
                    <a:cubicBezTo>
                      <a:pt x="781" y="673"/>
                      <a:pt x="781" y="673"/>
                      <a:pt x="781" y="673"/>
                    </a:cubicBezTo>
                    <a:cubicBezTo>
                      <a:pt x="782" y="673"/>
                      <a:pt x="782" y="673"/>
                      <a:pt x="782" y="673"/>
                    </a:cubicBezTo>
                    <a:cubicBezTo>
                      <a:pt x="782" y="674"/>
                      <a:pt x="782" y="674"/>
                      <a:pt x="782" y="674"/>
                    </a:cubicBezTo>
                    <a:cubicBezTo>
                      <a:pt x="784" y="672"/>
                      <a:pt x="784" y="672"/>
                      <a:pt x="784" y="672"/>
                    </a:cubicBezTo>
                    <a:cubicBezTo>
                      <a:pt x="784" y="672"/>
                      <a:pt x="784" y="672"/>
                      <a:pt x="784" y="672"/>
                    </a:cubicBezTo>
                    <a:cubicBezTo>
                      <a:pt x="785" y="673"/>
                      <a:pt x="785" y="673"/>
                      <a:pt x="785" y="673"/>
                    </a:cubicBezTo>
                    <a:cubicBezTo>
                      <a:pt x="785" y="672"/>
                      <a:pt x="785" y="672"/>
                      <a:pt x="785" y="672"/>
                    </a:cubicBezTo>
                    <a:cubicBezTo>
                      <a:pt x="786" y="673"/>
                      <a:pt x="786" y="673"/>
                      <a:pt x="786" y="673"/>
                    </a:cubicBezTo>
                    <a:cubicBezTo>
                      <a:pt x="787" y="671"/>
                      <a:pt x="787" y="671"/>
                      <a:pt x="787" y="671"/>
                    </a:cubicBezTo>
                    <a:cubicBezTo>
                      <a:pt x="787" y="671"/>
                      <a:pt x="787" y="671"/>
                      <a:pt x="787" y="671"/>
                    </a:cubicBezTo>
                    <a:cubicBezTo>
                      <a:pt x="789" y="671"/>
                      <a:pt x="789" y="671"/>
                      <a:pt x="789" y="671"/>
                    </a:cubicBezTo>
                    <a:cubicBezTo>
                      <a:pt x="789" y="670"/>
                      <a:pt x="789" y="670"/>
                      <a:pt x="789" y="670"/>
                    </a:cubicBezTo>
                    <a:cubicBezTo>
                      <a:pt x="789" y="670"/>
                      <a:pt x="789" y="670"/>
                      <a:pt x="789" y="670"/>
                    </a:cubicBezTo>
                    <a:cubicBezTo>
                      <a:pt x="790" y="671"/>
                      <a:pt x="790" y="671"/>
                      <a:pt x="790" y="671"/>
                    </a:cubicBezTo>
                    <a:cubicBezTo>
                      <a:pt x="790" y="671"/>
                      <a:pt x="790" y="671"/>
                      <a:pt x="790" y="671"/>
                    </a:cubicBezTo>
                    <a:cubicBezTo>
                      <a:pt x="792" y="670"/>
                      <a:pt x="792" y="670"/>
                      <a:pt x="792" y="670"/>
                    </a:cubicBezTo>
                    <a:cubicBezTo>
                      <a:pt x="792" y="669"/>
                      <a:pt x="792" y="669"/>
                      <a:pt x="792" y="669"/>
                    </a:cubicBezTo>
                    <a:cubicBezTo>
                      <a:pt x="792" y="670"/>
                      <a:pt x="792" y="670"/>
                      <a:pt x="792" y="670"/>
                    </a:cubicBezTo>
                    <a:cubicBezTo>
                      <a:pt x="792" y="670"/>
                      <a:pt x="792" y="670"/>
                      <a:pt x="792" y="670"/>
                    </a:cubicBezTo>
                    <a:cubicBezTo>
                      <a:pt x="794" y="671"/>
                      <a:pt x="794" y="671"/>
                      <a:pt x="794" y="671"/>
                    </a:cubicBezTo>
                    <a:cubicBezTo>
                      <a:pt x="795" y="668"/>
                      <a:pt x="795" y="668"/>
                      <a:pt x="795" y="668"/>
                    </a:cubicBezTo>
                    <a:cubicBezTo>
                      <a:pt x="797" y="667"/>
                      <a:pt x="797" y="667"/>
                      <a:pt x="797" y="667"/>
                    </a:cubicBezTo>
                    <a:cubicBezTo>
                      <a:pt x="797" y="666"/>
                      <a:pt x="797" y="666"/>
                      <a:pt x="797" y="666"/>
                    </a:cubicBezTo>
                    <a:cubicBezTo>
                      <a:pt x="797" y="667"/>
                      <a:pt x="797" y="667"/>
                      <a:pt x="797" y="667"/>
                    </a:cubicBezTo>
                    <a:cubicBezTo>
                      <a:pt x="799" y="667"/>
                      <a:pt x="799" y="667"/>
                      <a:pt x="799" y="667"/>
                    </a:cubicBezTo>
                    <a:cubicBezTo>
                      <a:pt x="800" y="668"/>
                      <a:pt x="800" y="668"/>
                      <a:pt x="800" y="668"/>
                    </a:cubicBezTo>
                    <a:cubicBezTo>
                      <a:pt x="802" y="666"/>
                      <a:pt x="802" y="666"/>
                      <a:pt x="802" y="666"/>
                    </a:cubicBezTo>
                    <a:cubicBezTo>
                      <a:pt x="802" y="666"/>
                      <a:pt x="802" y="666"/>
                      <a:pt x="802" y="666"/>
                    </a:cubicBezTo>
                    <a:cubicBezTo>
                      <a:pt x="803" y="665"/>
                      <a:pt x="803" y="665"/>
                      <a:pt x="803" y="665"/>
                    </a:cubicBezTo>
                    <a:cubicBezTo>
                      <a:pt x="804" y="664"/>
                      <a:pt x="804" y="664"/>
                      <a:pt x="804" y="664"/>
                    </a:cubicBezTo>
                    <a:cubicBezTo>
                      <a:pt x="805" y="667"/>
                      <a:pt x="805" y="667"/>
                      <a:pt x="805" y="667"/>
                    </a:cubicBezTo>
                    <a:cubicBezTo>
                      <a:pt x="806" y="668"/>
                      <a:pt x="806" y="668"/>
                      <a:pt x="806" y="668"/>
                    </a:cubicBezTo>
                    <a:cubicBezTo>
                      <a:pt x="806" y="668"/>
                      <a:pt x="806" y="668"/>
                      <a:pt x="806" y="668"/>
                    </a:cubicBezTo>
                    <a:cubicBezTo>
                      <a:pt x="805" y="670"/>
                      <a:pt x="805" y="670"/>
                      <a:pt x="805" y="670"/>
                    </a:cubicBezTo>
                    <a:cubicBezTo>
                      <a:pt x="806" y="671"/>
                      <a:pt x="806" y="671"/>
                      <a:pt x="806" y="671"/>
                    </a:cubicBezTo>
                    <a:cubicBezTo>
                      <a:pt x="805" y="673"/>
                      <a:pt x="805" y="673"/>
                      <a:pt x="805" y="673"/>
                    </a:cubicBezTo>
                    <a:cubicBezTo>
                      <a:pt x="806" y="674"/>
                      <a:pt x="806" y="674"/>
                      <a:pt x="806" y="674"/>
                    </a:cubicBezTo>
                    <a:cubicBezTo>
                      <a:pt x="806" y="674"/>
                      <a:pt x="806" y="674"/>
                      <a:pt x="806" y="674"/>
                    </a:cubicBezTo>
                    <a:cubicBezTo>
                      <a:pt x="808" y="676"/>
                      <a:pt x="808" y="676"/>
                      <a:pt x="808" y="676"/>
                    </a:cubicBezTo>
                    <a:cubicBezTo>
                      <a:pt x="810" y="679"/>
                      <a:pt x="810" y="679"/>
                      <a:pt x="810" y="679"/>
                    </a:cubicBezTo>
                    <a:cubicBezTo>
                      <a:pt x="811" y="679"/>
                      <a:pt x="811" y="679"/>
                      <a:pt x="811" y="679"/>
                    </a:cubicBezTo>
                    <a:cubicBezTo>
                      <a:pt x="811" y="680"/>
                      <a:pt x="811" y="680"/>
                      <a:pt x="811" y="680"/>
                    </a:cubicBezTo>
                    <a:cubicBezTo>
                      <a:pt x="815" y="684"/>
                      <a:pt x="815" y="684"/>
                      <a:pt x="815" y="684"/>
                    </a:cubicBezTo>
                    <a:cubicBezTo>
                      <a:pt x="815" y="684"/>
                      <a:pt x="815" y="684"/>
                      <a:pt x="815" y="684"/>
                    </a:cubicBezTo>
                    <a:cubicBezTo>
                      <a:pt x="815" y="684"/>
                      <a:pt x="815" y="684"/>
                      <a:pt x="815" y="684"/>
                    </a:cubicBezTo>
                    <a:cubicBezTo>
                      <a:pt x="817" y="686"/>
                      <a:pt x="817" y="686"/>
                      <a:pt x="817" y="686"/>
                    </a:cubicBezTo>
                    <a:cubicBezTo>
                      <a:pt x="816" y="684"/>
                      <a:pt x="816" y="684"/>
                      <a:pt x="816" y="684"/>
                    </a:cubicBezTo>
                    <a:cubicBezTo>
                      <a:pt x="817" y="684"/>
                      <a:pt x="817" y="684"/>
                      <a:pt x="817" y="684"/>
                    </a:cubicBezTo>
                    <a:cubicBezTo>
                      <a:pt x="818" y="684"/>
                      <a:pt x="818" y="684"/>
                      <a:pt x="818" y="684"/>
                    </a:cubicBezTo>
                    <a:cubicBezTo>
                      <a:pt x="819" y="685"/>
                      <a:pt x="819" y="685"/>
                      <a:pt x="819" y="685"/>
                    </a:cubicBezTo>
                    <a:cubicBezTo>
                      <a:pt x="821" y="686"/>
                      <a:pt x="821" y="686"/>
                      <a:pt x="821" y="686"/>
                    </a:cubicBezTo>
                    <a:cubicBezTo>
                      <a:pt x="823" y="687"/>
                      <a:pt x="823" y="687"/>
                      <a:pt x="823" y="687"/>
                    </a:cubicBezTo>
                    <a:cubicBezTo>
                      <a:pt x="823" y="688"/>
                      <a:pt x="823" y="688"/>
                      <a:pt x="823" y="688"/>
                    </a:cubicBezTo>
                    <a:cubicBezTo>
                      <a:pt x="822" y="688"/>
                      <a:pt x="822" y="688"/>
                      <a:pt x="822" y="688"/>
                    </a:cubicBezTo>
                    <a:cubicBezTo>
                      <a:pt x="822" y="687"/>
                      <a:pt x="822" y="687"/>
                      <a:pt x="822" y="687"/>
                    </a:cubicBezTo>
                    <a:cubicBezTo>
                      <a:pt x="820" y="688"/>
                      <a:pt x="820" y="688"/>
                      <a:pt x="820" y="688"/>
                    </a:cubicBezTo>
                    <a:cubicBezTo>
                      <a:pt x="818" y="688"/>
                      <a:pt x="818" y="688"/>
                      <a:pt x="818" y="688"/>
                    </a:cubicBezTo>
                    <a:cubicBezTo>
                      <a:pt x="818" y="690"/>
                      <a:pt x="818" y="690"/>
                      <a:pt x="818" y="690"/>
                    </a:cubicBezTo>
                    <a:cubicBezTo>
                      <a:pt x="819" y="691"/>
                      <a:pt x="819" y="691"/>
                      <a:pt x="819" y="691"/>
                    </a:cubicBezTo>
                    <a:cubicBezTo>
                      <a:pt x="820" y="691"/>
                      <a:pt x="820" y="691"/>
                      <a:pt x="820" y="691"/>
                    </a:cubicBezTo>
                    <a:cubicBezTo>
                      <a:pt x="821" y="693"/>
                      <a:pt x="821" y="693"/>
                      <a:pt x="821" y="693"/>
                    </a:cubicBezTo>
                    <a:cubicBezTo>
                      <a:pt x="819" y="694"/>
                      <a:pt x="819" y="694"/>
                      <a:pt x="819" y="694"/>
                    </a:cubicBezTo>
                    <a:cubicBezTo>
                      <a:pt x="820" y="696"/>
                      <a:pt x="820" y="696"/>
                      <a:pt x="820" y="696"/>
                    </a:cubicBezTo>
                    <a:cubicBezTo>
                      <a:pt x="822" y="697"/>
                      <a:pt x="822" y="697"/>
                      <a:pt x="822" y="697"/>
                    </a:cubicBezTo>
                    <a:cubicBezTo>
                      <a:pt x="823" y="695"/>
                      <a:pt x="823" y="695"/>
                      <a:pt x="823" y="695"/>
                    </a:cubicBezTo>
                    <a:cubicBezTo>
                      <a:pt x="821" y="693"/>
                      <a:pt x="821" y="693"/>
                      <a:pt x="821" y="693"/>
                    </a:cubicBezTo>
                    <a:cubicBezTo>
                      <a:pt x="825" y="694"/>
                      <a:pt x="825" y="694"/>
                      <a:pt x="825" y="694"/>
                    </a:cubicBezTo>
                    <a:cubicBezTo>
                      <a:pt x="825" y="693"/>
                      <a:pt x="825" y="693"/>
                      <a:pt x="825" y="693"/>
                    </a:cubicBezTo>
                    <a:cubicBezTo>
                      <a:pt x="825" y="694"/>
                      <a:pt x="825" y="694"/>
                      <a:pt x="825" y="694"/>
                    </a:cubicBezTo>
                    <a:cubicBezTo>
                      <a:pt x="826" y="695"/>
                      <a:pt x="826" y="695"/>
                      <a:pt x="826" y="695"/>
                    </a:cubicBezTo>
                    <a:cubicBezTo>
                      <a:pt x="826" y="697"/>
                      <a:pt x="826" y="697"/>
                      <a:pt x="826" y="697"/>
                    </a:cubicBezTo>
                    <a:cubicBezTo>
                      <a:pt x="827" y="697"/>
                      <a:pt x="827" y="697"/>
                      <a:pt x="827" y="697"/>
                    </a:cubicBezTo>
                    <a:cubicBezTo>
                      <a:pt x="827" y="697"/>
                      <a:pt x="827" y="697"/>
                      <a:pt x="827" y="697"/>
                    </a:cubicBezTo>
                    <a:cubicBezTo>
                      <a:pt x="828" y="699"/>
                      <a:pt x="828" y="699"/>
                      <a:pt x="828" y="699"/>
                    </a:cubicBezTo>
                    <a:cubicBezTo>
                      <a:pt x="828" y="699"/>
                      <a:pt x="828" y="699"/>
                      <a:pt x="828" y="699"/>
                    </a:cubicBezTo>
                    <a:cubicBezTo>
                      <a:pt x="828" y="702"/>
                      <a:pt x="828" y="702"/>
                      <a:pt x="828" y="702"/>
                    </a:cubicBezTo>
                    <a:cubicBezTo>
                      <a:pt x="830" y="705"/>
                      <a:pt x="830" y="705"/>
                      <a:pt x="830" y="705"/>
                    </a:cubicBezTo>
                    <a:cubicBezTo>
                      <a:pt x="830" y="705"/>
                      <a:pt x="830" y="705"/>
                      <a:pt x="830" y="705"/>
                    </a:cubicBezTo>
                    <a:cubicBezTo>
                      <a:pt x="829" y="706"/>
                      <a:pt x="829" y="706"/>
                      <a:pt x="829" y="706"/>
                    </a:cubicBezTo>
                    <a:cubicBezTo>
                      <a:pt x="827" y="714"/>
                      <a:pt x="827" y="714"/>
                      <a:pt x="827" y="714"/>
                    </a:cubicBezTo>
                    <a:cubicBezTo>
                      <a:pt x="828" y="715"/>
                      <a:pt x="828" y="715"/>
                      <a:pt x="828" y="715"/>
                    </a:cubicBezTo>
                    <a:cubicBezTo>
                      <a:pt x="828" y="716"/>
                      <a:pt x="828" y="716"/>
                      <a:pt x="828" y="716"/>
                    </a:cubicBezTo>
                    <a:cubicBezTo>
                      <a:pt x="828" y="718"/>
                      <a:pt x="828" y="718"/>
                      <a:pt x="828" y="718"/>
                    </a:cubicBezTo>
                    <a:cubicBezTo>
                      <a:pt x="829" y="716"/>
                      <a:pt x="829" y="716"/>
                      <a:pt x="829" y="716"/>
                    </a:cubicBezTo>
                    <a:cubicBezTo>
                      <a:pt x="829" y="718"/>
                      <a:pt x="829" y="718"/>
                      <a:pt x="829" y="718"/>
                    </a:cubicBezTo>
                    <a:cubicBezTo>
                      <a:pt x="831" y="718"/>
                      <a:pt x="831" y="718"/>
                      <a:pt x="831" y="718"/>
                    </a:cubicBezTo>
                    <a:cubicBezTo>
                      <a:pt x="832" y="717"/>
                      <a:pt x="832" y="717"/>
                      <a:pt x="832" y="717"/>
                    </a:cubicBezTo>
                    <a:cubicBezTo>
                      <a:pt x="833" y="716"/>
                      <a:pt x="833" y="716"/>
                      <a:pt x="833" y="716"/>
                    </a:cubicBezTo>
                    <a:cubicBezTo>
                      <a:pt x="834" y="717"/>
                      <a:pt x="834" y="717"/>
                      <a:pt x="834" y="717"/>
                    </a:cubicBezTo>
                    <a:cubicBezTo>
                      <a:pt x="835" y="717"/>
                      <a:pt x="835" y="717"/>
                      <a:pt x="835" y="717"/>
                    </a:cubicBezTo>
                    <a:cubicBezTo>
                      <a:pt x="835" y="716"/>
                      <a:pt x="835" y="716"/>
                      <a:pt x="835" y="716"/>
                    </a:cubicBezTo>
                    <a:cubicBezTo>
                      <a:pt x="836" y="716"/>
                      <a:pt x="836" y="716"/>
                      <a:pt x="836" y="716"/>
                    </a:cubicBezTo>
                    <a:cubicBezTo>
                      <a:pt x="836" y="716"/>
                      <a:pt x="836" y="716"/>
                      <a:pt x="836" y="716"/>
                    </a:cubicBezTo>
                    <a:cubicBezTo>
                      <a:pt x="837" y="716"/>
                      <a:pt x="837" y="716"/>
                      <a:pt x="837" y="716"/>
                    </a:cubicBezTo>
                    <a:cubicBezTo>
                      <a:pt x="841" y="714"/>
                      <a:pt x="841" y="714"/>
                      <a:pt x="841" y="714"/>
                    </a:cubicBezTo>
                    <a:lnTo>
                      <a:pt x="841" y="713"/>
                    </a:lnTo>
                    <a:close/>
                    <a:moveTo>
                      <a:pt x="863" y="764"/>
                    </a:moveTo>
                    <a:cubicBezTo>
                      <a:pt x="863" y="763"/>
                      <a:pt x="863" y="763"/>
                      <a:pt x="863" y="763"/>
                    </a:cubicBezTo>
                    <a:cubicBezTo>
                      <a:pt x="863" y="763"/>
                      <a:pt x="863" y="763"/>
                      <a:pt x="863" y="763"/>
                    </a:cubicBezTo>
                    <a:lnTo>
                      <a:pt x="863" y="764"/>
                    </a:lnTo>
                    <a:close/>
                    <a:moveTo>
                      <a:pt x="1007" y="635"/>
                    </a:moveTo>
                    <a:cubicBezTo>
                      <a:pt x="1007" y="635"/>
                      <a:pt x="1007" y="635"/>
                      <a:pt x="1007" y="635"/>
                    </a:cubicBezTo>
                    <a:cubicBezTo>
                      <a:pt x="1007" y="636"/>
                      <a:pt x="1007" y="636"/>
                      <a:pt x="1007" y="636"/>
                    </a:cubicBezTo>
                    <a:cubicBezTo>
                      <a:pt x="1007" y="635"/>
                      <a:pt x="1007" y="635"/>
                      <a:pt x="1007" y="635"/>
                    </a:cubicBezTo>
                    <a:close/>
                    <a:moveTo>
                      <a:pt x="1012" y="578"/>
                    </a:moveTo>
                    <a:cubicBezTo>
                      <a:pt x="1012" y="578"/>
                      <a:pt x="1012" y="578"/>
                      <a:pt x="1012" y="578"/>
                    </a:cubicBezTo>
                    <a:cubicBezTo>
                      <a:pt x="1012" y="578"/>
                      <a:pt x="1012" y="578"/>
                      <a:pt x="1012" y="578"/>
                    </a:cubicBezTo>
                    <a:close/>
                    <a:moveTo>
                      <a:pt x="1010" y="579"/>
                    </a:moveTo>
                    <a:cubicBezTo>
                      <a:pt x="1010" y="579"/>
                      <a:pt x="1010" y="579"/>
                      <a:pt x="1010" y="579"/>
                    </a:cubicBezTo>
                    <a:cubicBezTo>
                      <a:pt x="1011" y="580"/>
                      <a:pt x="1011" y="580"/>
                      <a:pt x="1011" y="580"/>
                    </a:cubicBezTo>
                    <a:cubicBezTo>
                      <a:pt x="1009" y="579"/>
                      <a:pt x="1009" y="579"/>
                      <a:pt x="1009" y="579"/>
                    </a:cubicBezTo>
                    <a:lnTo>
                      <a:pt x="1010" y="579"/>
                    </a:lnTo>
                    <a:close/>
                    <a:moveTo>
                      <a:pt x="1054" y="546"/>
                    </a:moveTo>
                    <a:cubicBezTo>
                      <a:pt x="1054" y="546"/>
                      <a:pt x="1054" y="546"/>
                      <a:pt x="1054" y="546"/>
                    </a:cubicBezTo>
                    <a:cubicBezTo>
                      <a:pt x="1054" y="547"/>
                      <a:pt x="1054" y="547"/>
                      <a:pt x="1054" y="547"/>
                    </a:cubicBezTo>
                    <a:cubicBezTo>
                      <a:pt x="1053" y="546"/>
                      <a:pt x="1053" y="546"/>
                      <a:pt x="1053" y="546"/>
                    </a:cubicBezTo>
                    <a:cubicBezTo>
                      <a:pt x="1053" y="546"/>
                      <a:pt x="1053" y="546"/>
                      <a:pt x="1053" y="546"/>
                    </a:cubicBezTo>
                    <a:lnTo>
                      <a:pt x="1054" y="546"/>
                    </a:lnTo>
                    <a:close/>
                    <a:moveTo>
                      <a:pt x="1044" y="551"/>
                    </a:moveTo>
                    <a:cubicBezTo>
                      <a:pt x="1044" y="553"/>
                      <a:pt x="1044" y="553"/>
                      <a:pt x="1044" y="553"/>
                    </a:cubicBezTo>
                    <a:cubicBezTo>
                      <a:pt x="1044" y="551"/>
                      <a:pt x="1044" y="551"/>
                      <a:pt x="1044" y="551"/>
                    </a:cubicBezTo>
                    <a:cubicBezTo>
                      <a:pt x="1044" y="551"/>
                      <a:pt x="1044" y="551"/>
                      <a:pt x="1044" y="551"/>
                    </a:cubicBezTo>
                    <a:close/>
                    <a:moveTo>
                      <a:pt x="1043" y="549"/>
                    </a:moveTo>
                    <a:cubicBezTo>
                      <a:pt x="1043" y="550"/>
                      <a:pt x="1043" y="550"/>
                      <a:pt x="1043" y="550"/>
                    </a:cubicBezTo>
                    <a:cubicBezTo>
                      <a:pt x="1043" y="549"/>
                      <a:pt x="1043" y="549"/>
                      <a:pt x="1043" y="549"/>
                    </a:cubicBezTo>
                    <a:close/>
                    <a:moveTo>
                      <a:pt x="1052" y="321"/>
                    </a:moveTo>
                    <a:cubicBezTo>
                      <a:pt x="1052" y="322"/>
                      <a:pt x="1052" y="322"/>
                      <a:pt x="1052" y="322"/>
                    </a:cubicBezTo>
                    <a:cubicBezTo>
                      <a:pt x="1052" y="321"/>
                      <a:pt x="1052" y="321"/>
                      <a:pt x="1052" y="321"/>
                    </a:cubicBezTo>
                    <a:close/>
                    <a:moveTo>
                      <a:pt x="1051" y="323"/>
                    </a:moveTo>
                    <a:cubicBezTo>
                      <a:pt x="1052" y="323"/>
                      <a:pt x="1052" y="323"/>
                      <a:pt x="1052" y="323"/>
                    </a:cubicBezTo>
                    <a:cubicBezTo>
                      <a:pt x="1051" y="323"/>
                      <a:pt x="1051" y="323"/>
                      <a:pt x="1051" y="323"/>
                    </a:cubicBezTo>
                    <a:close/>
                    <a:moveTo>
                      <a:pt x="1207" y="263"/>
                    </a:moveTo>
                    <a:cubicBezTo>
                      <a:pt x="1208" y="263"/>
                      <a:pt x="1208" y="263"/>
                      <a:pt x="1208" y="263"/>
                    </a:cubicBezTo>
                    <a:cubicBezTo>
                      <a:pt x="1208" y="264"/>
                      <a:pt x="1208" y="264"/>
                      <a:pt x="1208" y="264"/>
                    </a:cubicBezTo>
                    <a:cubicBezTo>
                      <a:pt x="1208" y="264"/>
                      <a:pt x="1208" y="264"/>
                      <a:pt x="1208" y="264"/>
                    </a:cubicBezTo>
                    <a:cubicBezTo>
                      <a:pt x="1206" y="265"/>
                      <a:pt x="1206" y="265"/>
                      <a:pt x="1206" y="265"/>
                    </a:cubicBezTo>
                    <a:cubicBezTo>
                      <a:pt x="1206" y="264"/>
                      <a:pt x="1206" y="264"/>
                      <a:pt x="1206" y="264"/>
                    </a:cubicBezTo>
                    <a:lnTo>
                      <a:pt x="1207" y="263"/>
                    </a:lnTo>
                    <a:close/>
                    <a:moveTo>
                      <a:pt x="1242" y="125"/>
                    </a:moveTo>
                    <a:cubicBezTo>
                      <a:pt x="1244" y="124"/>
                      <a:pt x="1244" y="124"/>
                      <a:pt x="1244" y="124"/>
                    </a:cubicBezTo>
                    <a:cubicBezTo>
                      <a:pt x="1243" y="122"/>
                      <a:pt x="1243" y="122"/>
                      <a:pt x="1243" y="122"/>
                    </a:cubicBezTo>
                    <a:cubicBezTo>
                      <a:pt x="1243" y="122"/>
                      <a:pt x="1243" y="122"/>
                      <a:pt x="1243" y="122"/>
                    </a:cubicBezTo>
                    <a:cubicBezTo>
                      <a:pt x="1245" y="124"/>
                      <a:pt x="1245" y="124"/>
                      <a:pt x="1245" y="124"/>
                    </a:cubicBezTo>
                    <a:cubicBezTo>
                      <a:pt x="1245" y="124"/>
                      <a:pt x="1245" y="124"/>
                      <a:pt x="1245" y="124"/>
                    </a:cubicBezTo>
                    <a:cubicBezTo>
                      <a:pt x="1244" y="124"/>
                      <a:pt x="1244" y="124"/>
                      <a:pt x="1244" y="124"/>
                    </a:cubicBezTo>
                    <a:cubicBezTo>
                      <a:pt x="1243" y="125"/>
                      <a:pt x="1243" y="125"/>
                      <a:pt x="1243" y="125"/>
                    </a:cubicBezTo>
                    <a:cubicBezTo>
                      <a:pt x="1243" y="126"/>
                      <a:pt x="1243" y="126"/>
                      <a:pt x="1243" y="126"/>
                    </a:cubicBezTo>
                    <a:cubicBezTo>
                      <a:pt x="1242" y="126"/>
                      <a:pt x="1242" y="126"/>
                      <a:pt x="1242" y="126"/>
                    </a:cubicBezTo>
                    <a:cubicBezTo>
                      <a:pt x="1242" y="126"/>
                      <a:pt x="1242" y="126"/>
                      <a:pt x="1242" y="126"/>
                    </a:cubicBezTo>
                    <a:lnTo>
                      <a:pt x="1242" y="125"/>
                    </a:lnTo>
                    <a:close/>
                    <a:moveTo>
                      <a:pt x="1235" y="25"/>
                    </a:moveTo>
                    <a:cubicBezTo>
                      <a:pt x="1234" y="25"/>
                      <a:pt x="1234" y="25"/>
                      <a:pt x="1234" y="25"/>
                    </a:cubicBezTo>
                    <a:cubicBezTo>
                      <a:pt x="1234" y="24"/>
                      <a:pt x="1234" y="24"/>
                      <a:pt x="1234" y="24"/>
                    </a:cubicBezTo>
                    <a:cubicBezTo>
                      <a:pt x="1236" y="24"/>
                      <a:pt x="1236" y="24"/>
                      <a:pt x="1236" y="24"/>
                    </a:cubicBezTo>
                    <a:lnTo>
                      <a:pt x="1235" y="25"/>
                    </a:lnTo>
                    <a:close/>
                    <a:moveTo>
                      <a:pt x="1216" y="106"/>
                    </a:moveTo>
                    <a:cubicBezTo>
                      <a:pt x="1217" y="106"/>
                      <a:pt x="1217" y="106"/>
                      <a:pt x="1217" y="106"/>
                    </a:cubicBezTo>
                    <a:cubicBezTo>
                      <a:pt x="1218" y="107"/>
                      <a:pt x="1218" y="107"/>
                      <a:pt x="1218" y="107"/>
                    </a:cubicBezTo>
                    <a:cubicBezTo>
                      <a:pt x="1221" y="105"/>
                      <a:pt x="1221" y="105"/>
                      <a:pt x="1221" y="105"/>
                    </a:cubicBezTo>
                    <a:cubicBezTo>
                      <a:pt x="1221" y="104"/>
                      <a:pt x="1221" y="104"/>
                      <a:pt x="1221" y="104"/>
                    </a:cubicBezTo>
                    <a:cubicBezTo>
                      <a:pt x="1222" y="106"/>
                      <a:pt x="1222" y="106"/>
                      <a:pt x="1222" y="106"/>
                    </a:cubicBezTo>
                    <a:cubicBezTo>
                      <a:pt x="1223" y="106"/>
                      <a:pt x="1223" y="106"/>
                      <a:pt x="1223" y="106"/>
                    </a:cubicBezTo>
                    <a:cubicBezTo>
                      <a:pt x="1224" y="107"/>
                      <a:pt x="1224" y="107"/>
                      <a:pt x="1224" y="107"/>
                    </a:cubicBezTo>
                    <a:cubicBezTo>
                      <a:pt x="1223" y="106"/>
                      <a:pt x="1223" y="106"/>
                      <a:pt x="1223" y="106"/>
                    </a:cubicBezTo>
                    <a:cubicBezTo>
                      <a:pt x="1222" y="107"/>
                      <a:pt x="1222" y="107"/>
                      <a:pt x="1222" y="107"/>
                    </a:cubicBezTo>
                    <a:cubicBezTo>
                      <a:pt x="1219" y="109"/>
                      <a:pt x="1219" y="109"/>
                      <a:pt x="1219" y="109"/>
                    </a:cubicBezTo>
                    <a:cubicBezTo>
                      <a:pt x="1219" y="109"/>
                      <a:pt x="1219" y="109"/>
                      <a:pt x="1219" y="109"/>
                    </a:cubicBezTo>
                    <a:cubicBezTo>
                      <a:pt x="1218" y="109"/>
                      <a:pt x="1218" y="109"/>
                      <a:pt x="1218" y="109"/>
                    </a:cubicBezTo>
                    <a:cubicBezTo>
                      <a:pt x="1217" y="110"/>
                      <a:pt x="1217" y="110"/>
                      <a:pt x="1217" y="110"/>
                    </a:cubicBezTo>
                    <a:cubicBezTo>
                      <a:pt x="1217" y="112"/>
                      <a:pt x="1217" y="112"/>
                      <a:pt x="1217" y="112"/>
                    </a:cubicBezTo>
                    <a:cubicBezTo>
                      <a:pt x="1216" y="111"/>
                      <a:pt x="1216" y="111"/>
                      <a:pt x="1216" y="111"/>
                    </a:cubicBezTo>
                    <a:cubicBezTo>
                      <a:pt x="1217" y="109"/>
                      <a:pt x="1217" y="109"/>
                      <a:pt x="1217" y="109"/>
                    </a:cubicBezTo>
                    <a:cubicBezTo>
                      <a:pt x="1216" y="108"/>
                      <a:pt x="1216" y="108"/>
                      <a:pt x="1216" y="108"/>
                    </a:cubicBezTo>
                    <a:lnTo>
                      <a:pt x="1216" y="106"/>
                    </a:lnTo>
                    <a:close/>
                    <a:moveTo>
                      <a:pt x="1212" y="24"/>
                    </a:moveTo>
                    <a:cubicBezTo>
                      <a:pt x="1213" y="26"/>
                      <a:pt x="1213" y="26"/>
                      <a:pt x="1213" y="26"/>
                    </a:cubicBezTo>
                    <a:cubicBezTo>
                      <a:pt x="1214" y="27"/>
                      <a:pt x="1214" y="27"/>
                      <a:pt x="1214" y="27"/>
                    </a:cubicBezTo>
                    <a:cubicBezTo>
                      <a:pt x="1216" y="27"/>
                      <a:pt x="1216" y="27"/>
                      <a:pt x="1216" y="27"/>
                    </a:cubicBezTo>
                    <a:cubicBezTo>
                      <a:pt x="1215" y="27"/>
                      <a:pt x="1215" y="27"/>
                      <a:pt x="1215" y="27"/>
                    </a:cubicBezTo>
                    <a:cubicBezTo>
                      <a:pt x="1213" y="26"/>
                      <a:pt x="1213" y="26"/>
                      <a:pt x="1213" y="26"/>
                    </a:cubicBezTo>
                    <a:cubicBezTo>
                      <a:pt x="1212" y="25"/>
                      <a:pt x="1212" y="25"/>
                      <a:pt x="1212" y="25"/>
                    </a:cubicBezTo>
                    <a:lnTo>
                      <a:pt x="1212" y="24"/>
                    </a:lnTo>
                    <a:close/>
                    <a:moveTo>
                      <a:pt x="1207" y="24"/>
                    </a:moveTo>
                    <a:cubicBezTo>
                      <a:pt x="1209" y="25"/>
                      <a:pt x="1209" y="25"/>
                      <a:pt x="1209" y="25"/>
                    </a:cubicBezTo>
                    <a:cubicBezTo>
                      <a:pt x="1208" y="25"/>
                      <a:pt x="1208" y="25"/>
                      <a:pt x="1208" y="25"/>
                    </a:cubicBezTo>
                    <a:cubicBezTo>
                      <a:pt x="1207" y="24"/>
                      <a:pt x="1207" y="24"/>
                      <a:pt x="1207" y="24"/>
                    </a:cubicBezTo>
                    <a:close/>
                    <a:moveTo>
                      <a:pt x="1068" y="52"/>
                    </a:moveTo>
                    <a:cubicBezTo>
                      <a:pt x="1069" y="52"/>
                      <a:pt x="1069" y="52"/>
                      <a:pt x="1069" y="52"/>
                    </a:cubicBezTo>
                    <a:cubicBezTo>
                      <a:pt x="1069" y="52"/>
                      <a:pt x="1069" y="52"/>
                      <a:pt x="1069" y="52"/>
                    </a:cubicBezTo>
                    <a:cubicBezTo>
                      <a:pt x="1068" y="56"/>
                      <a:pt x="1068" y="56"/>
                      <a:pt x="1068" y="56"/>
                    </a:cubicBezTo>
                    <a:cubicBezTo>
                      <a:pt x="1068" y="54"/>
                      <a:pt x="1068" y="54"/>
                      <a:pt x="1068" y="54"/>
                    </a:cubicBezTo>
                    <a:cubicBezTo>
                      <a:pt x="1068" y="54"/>
                      <a:pt x="1068" y="54"/>
                      <a:pt x="1068" y="54"/>
                    </a:cubicBezTo>
                    <a:lnTo>
                      <a:pt x="1068" y="52"/>
                    </a:lnTo>
                    <a:close/>
                    <a:moveTo>
                      <a:pt x="1068" y="56"/>
                    </a:moveTo>
                    <a:cubicBezTo>
                      <a:pt x="1070" y="58"/>
                      <a:pt x="1070" y="58"/>
                      <a:pt x="1070" y="58"/>
                    </a:cubicBezTo>
                    <a:cubicBezTo>
                      <a:pt x="1069" y="57"/>
                      <a:pt x="1069" y="57"/>
                      <a:pt x="1069" y="57"/>
                    </a:cubicBezTo>
                    <a:cubicBezTo>
                      <a:pt x="1068" y="57"/>
                      <a:pt x="1068" y="57"/>
                      <a:pt x="1068" y="57"/>
                    </a:cubicBezTo>
                    <a:lnTo>
                      <a:pt x="1068" y="56"/>
                    </a:lnTo>
                    <a:close/>
                    <a:moveTo>
                      <a:pt x="1064" y="54"/>
                    </a:moveTo>
                    <a:cubicBezTo>
                      <a:pt x="1065" y="54"/>
                      <a:pt x="1065" y="54"/>
                      <a:pt x="1065" y="54"/>
                    </a:cubicBezTo>
                    <a:cubicBezTo>
                      <a:pt x="1065" y="53"/>
                      <a:pt x="1065" y="53"/>
                      <a:pt x="1065" y="53"/>
                    </a:cubicBezTo>
                    <a:cubicBezTo>
                      <a:pt x="1066" y="55"/>
                      <a:pt x="1066" y="55"/>
                      <a:pt x="1066" y="55"/>
                    </a:cubicBezTo>
                    <a:cubicBezTo>
                      <a:pt x="1067" y="57"/>
                      <a:pt x="1067" y="57"/>
                      <a:pt x="1067" y="57"/>
                    </a:cubicBezTo>
                    <a:cubicBezTo>
                      <a:pt x="1065" y="56"/>
                      <a:pt x="1065" y="56"/>
                      <a:pt x="1065" y="56"/>
                    </a:cubicBezTo>
                    <a:cubicBezTo>
                      <a:pt x="1066" y="58"/>
                      <a:pt x="1066" y="58"/>
                      <a:pt x="1066" y="58"/>
                    </a:cubicBezTo>
                    <a:cubicBezTo>
                      <a:pt x="1066" y="59"/>
                      <a:pt x="1066" y="59"/>
                      <a:pt x="1066" y="59"/>
                    </a:cubicBezTo>
                    <a:cubicBezTo>
                      <a:pt x="1065" y="59"/>
                      <a:pt x="1065" y="59"/>
                      <a:pt x="1065" y="59"/>
                    </a:cubicBezTo>
                    <a:cubicBezTo>
                      <a:pt x="1065" y="56"/>
                      <a:pt x="1065" y="56"/>
                      <a:pt x="1065" y="56"/>
                    </a:cubicBezTo>
                    <a:cubicBezTo>
                      <a:pt x="1064" y="55"/>
                      <a:pt x="1064" y="55"/>
                      <a:pt x="1064" y="55"/>
                    </a:cubicBezTo>
                    <a:lnTo>
                      <a:pt x="1064" y="54"/>
                    </a:lnTo>
                    <a:close/>
                    <a:moveTo>
                      <a:pt x="945" y="675"/>
                    </a:moveTo>
                    <a:cubicBezTo>
                      <a:pt x="944" y="675"/>
                      <a:pt x="944" y="675"/>
                      <a:pt x="944" y="675"/>
                    </a:cubicBezTo>
                    <a:cubicBezTo>
                      <a:pt x="944" y="674"/>
                      <a:pt x="944" y="674"/>
                      <a:pt x="944" y="674"/>
                    </a:cubicBezTo>
                    <a:cubicBezTo>
                      <a:pt x="944" y="674"/>
                      <a:pt x="944" y="674"/>
                      <a:pt x="944" y="674"/>
                    </a:cubicBezTo>
                    <a:cubicBezTo>
                      <a:pt x="944" y="674"/>
                      <a:pt x="944" y="674"/>
                      <a:pt x="944" y="674"/>
                    </a:cubicBezTo>
                    <a:lnTo>
                      <a:pt x="945" y="675"/>
                    </a:lnTo>
                    <a:close/>
                    <a:moveTo>
                      <a:pt x="947" y="42"/>
                    </a:moveTo>
                    <a:cubicBezTo>
                      <a:pt x="946" y="44"/>
                      <a:pt x="946" y="44"/>
                      <a:pt x="946" y="44"/>
                    </a:cubicBezTo>
                    <a:cubicBezTo>
                      <a:pt x="946" y="46"/>
                      <a:pt x="946" y="46"/>
                      <a:pt x="946" y="46"/>
                    </a:cubicBezTo>
                    <a:cubicBezTo>
                      <a:pt x="944" y="47"/>
                      <a:pt x="944" y="47"/>
                      <a:pt x="944" y="47"/>
                    </a:cubicBezTo>
                    <a:cubicBezTo>
                      <a:pt x="943" y="47"/>
                      <a:pt x="943" y="47"/>
                      <a:pt x="943" y="47"/>
                    </a:cubicBezTo>
                    <a:cubicBezTo>
                      <a:pt x="943" y="47"/>
                      <a:pt x="943" y="47"/>
                      <a:pt x="943" y="47"/>
                    </a:cubicBezTo>
                    <a:cubicBezTo>
                      <a:pt x="943" y="46"/>
                      <a:pt x="943" y="46"/>
                      <a:pt x="943" y="46"/>
                    </a:cubicBezTo>
                    <a:cubicBezTo>
                      <a:pt x="942" y="45"/>
                      <a:pt x="942" y="45"/>
                      <a:pt x="942" y="45"/>
                    </a:cubicBezTo>
                    <a:cubicBezTo>
                      <a:pt x="942" y="45"/>
                      <a:pt x="942" y="45"/>
                      <a:pt x="942" y="45"/>
                    </a:cubicBezTo>
                    <a:cubicBezTo>
                      <a:pt x="943" y="45"/>
                      <a:pt x="943" y="45"/>
                      <a:pt x="943" y="45"/>
                    </a:cubicBezTo>
                    <a:cubicBezTo>
                      <a:pt x="944" y="42"/>
                      <a:pt x="944" y="42"/>
                      <a:pt x="944" y="42"/>
                    </a:cubicBezTo>
                    <a:cubicBezTo>
                      <a:pt x="944" y="39"/>
                      <a:pt x="944" y="39"/>
                      <a:pt x="944" y="39"/>
                    </a:cubicBezTo>
                    <a:cubicBezTo>
                      <a:pt x="942" y="38"/>
                      <a:pt x="942" y="38"/>
                      <a:pt x="942" y="38"/>
                    </a:cubicBezTo>
                    <a:cubicBezTo>
                      <a:pt x="942" y="37"/>
                      <a:pt x="942" y="37"/>
                      <a:pt x="942" y="37"/>
                    </a:cubicBezTo>
                    <a:cubicBezTo>
                      <a:pt x="942" y="37"/>
                      <a:pt x="942" y="37"/>
                      <a:pt x="942" y="37"/>
                    </a:cubicBezTo>
                    <a:cubicBezTo>
                      <a:pt x="943" y="36"/>
                      <a:pt x="943" y="36"/>
                      <a:pt x="943" y="36"/>
                    </a:cubicBezTo>
                    <a:cubicBezTo>
                      <a:pt x="943" y="37"/>
                      <a:pt x="943" y="37"/>
                      <a:pt x="943" y="37"/>
                    </a:cubicBezTo>
                    <a:cubicBezTo>
                      <a:pt x="944" y="38"/>
                      <a:pt x="944" y="38"/>
                      <a:pt x="944" y="38"/>
                    </a:cubicBezTo>
                    <a:cubicBezTo>
                      <a:pt x="946" y="42"/>
                      <a:pt x="946" y="42"/>
                      <a:pt x="946" y="42"/>
                    </a:cubicBezTo>
                    <a:cubicBezTo>
                      <a:pt x="946" y="40"/>
                      <a:pt x="946" y="40"/>
                      <a:pt x="946" y="40"/>
                    </a:cubicBezTo>
                    <a:cubicBezTo>
                      <a:pt x="946" y="41"/>
                      <a:pt x="946" y="41"/>
                      <a:pt x="946" y="41"/>
                    </a:cubicBezTo>
                    <a:lnTo>
                      <a:pt x="947" y="42"/>
                    </a:lnTo>
                    <a:close/>
                    <a:moveTo>
                      <a:pt x="933" y="37"/>
                    </a:moveTo>
                    <a:cubicBezTo>
                      <a:pt x="934" y="34"/>
                      <a:pt x="934" y="34"/>
                      <a:pt x="934" y="34"/>
                    </a:cubicBezTo>
                    <a:cubicBezTo>
                      <a:pt x="935" y="35"/>
                      <a:pt x="935" y="35"/>
                      <a:pt x="935" y="35"/>
                    </a:cubicBezTo>
                    <a:cubicBezTo>
                      <a:pt x="936" y="35"/>
                      <a:pt x="936" y="35"/>
                      <a:pt x="936" y="35"/>
                    </a:cubicBezTo>
                    <a:cubicBezTo>
                      <a:pt x="938" y="35"/>
                      <a:pt x="938" y="35"/>
                      <a:pt x="938" y="35"/>
                    </a:cubicBezTo>
                    <a:cubicBezTo>
                      <a:pt x="943" y="33"/>
                      <a:pt x="943" y="33"/>
                      <a:pt x="943" y="33"/>
                    </a:cubicBezTo>
                    <a:cubicBezTo>
                      <a:pt x="946" y="32"/>
                      <a:pt x="946" y="32"/>
                      <a:pt x="946" y="32"/>
                    </a:cubicBezTo>
                    <a:cubicBezTo>
                      <a:pt x="946" y="35"/>
                      <a:pt x="946" y="35"/>
                      <a:pt x="946" y="35"/>
                    </a:cubicBezTo>
                    <a:cubicBezTo>
                      <a:pt x="946" y="32"/>
                      <a:pt x="946" y="32"/>
                      <a:pt x="946" y="32"/>
                    </a:cubicBezTo>
                    <a:cubicBezTo>
                      <a:pt x="940" y="35"/>
                      <a:pt x="940" y="35"/>
                      <a:pt x="940" y="35"/>
                    </a:cubicBezTo>
                    <a:cubicBezTo>
                      <a:pt x="936" y="37"/>
                      <a:pt x="936" y="37"/>
                      <a:pt x="936" y="37"/>
                    </a:cubicBezTo>
                    <a:cubicBezTo>
                      <a:pt x="936" y="39"/>
                      <a:pt x="936" y="39"/>
                      <a:pt x="936" y="39"/>
                    </a:cubicBezTo>
                    <a:cubicBezTo>
                      <a:pt x="934" y="40"/>
                      <a:pt x="934" y="40"/>
                      <a:pt x="934" y="40"/>
                    </a:cubicBezTo>
                    <a:cubicBezTo>
                      <a:pt x="933" y="40"/>
                      <a:pt x="933" y="40"/>
                      <a:pt x="933" y="40"/>
                    </a:cubicBezTo>
                    <a:cubicBezTo>
                      <a:pt x="933" y="39"/>
                      <a:pt x="933" y="39"/>
                      <a:pt x="933" y="39"/>
                    </a:cubicBezTo>
                    <a:cubicBezTo>
                      <a:pt x="935" y="39"/>
                      <a:pt x="935" y="39"/>
                      <a:pt x="935" y="39"/>
                    </a:cubicBezTo>
                    <a:lnTo>
                      <a:pt x="933" y="37"/>
                    </a:lnTo>
                    <a:close/>
                    <a:moveTo>
                      <a:pt x="911" y="47"/>
                    </a:moveTo>
                    <a:cubicBezTo>
                      <a:pt x="909" y="47"/>
                      <a:pt x="909" y="47"/>
                      <a:pt x="909" y="47"/>
                    </a:cubicBezTo>
                    <a:cubicBezTo>
                      <a:pt x="910" y="47"/>
                      <a:pt x="910" y="47"/>
                      <a:pt x="910" y="47"/>
                    </a:cubicBezTo>
                    <a:cubicBezTo>
                      <a:pt x="912" y="46"/>
                      <a:pt x="912" y="46"/>
                      <a:pt x="912" y="46"/>
                    </a:cubicBezTo>
                    <a:lnTo>
                      <a:pt x="911" y="47"/>
                    </a:lnTo>
                    <a:close/>
                    <a:moveTo>
                      <a:pt x="905" y="66"/>
                    </a:moveTo>
                    <a:cubicBezTo>
                      <a:pt x="907" y="65"/>
                      <a:pt x="907" y="65"/>
                      <a:pt x="907" y="65"/>
                    </a:cubicBezTo>
                    <a:cubicBezTo>
                      <a:pt x="907" y="65"/>
                      <a:pt x="907" y="65"/>
                      <a:pt x="907" y="65"/>
                    </a:cubicBezTo>
                    <a:cubicBezTo>
                      <a:pt x="907" y="66"/>
                      <a:pt x="907" y="66"/>
                      <a:pt x="907" y="66"/>
                    </a:cubicBezTo>
                    <a:cubicBezTo>
                      <a:pt x="909" y="66"/>
                      <a:pt x="909" y="66"/>
                      <a:pt x="909" y="66"/>
                    </a:cubicBezTo>
                    <a:cubicBezTo>
                      <a:pt x="911" y="66"/>
                      <a:pt x="911" y="66"/>
                      <a:pt x="911" y="66"/>
                    </a:cubicBezTo>
                    <a:cubicBezTo>
                      <a:pt x="912" y="66"/>
                      <a:pt x="912" y="66"/>
                      <a:pt x="912" y="66"/>
                    </a:cubicBezTo>
                    <a:cubicBezTo>
                      <a:pt x="910" y="67"/>
                      <a:pt x="910" y="67"/>
                      <a:pt x="910" y="67"/>
                    </a:cubicBezTo>
                    <a:cubicBezTo>
                      <a:pt x="912" y="68"/>
                      <a:pt x="912" y="68"/>
                      <a:pt x="912" y="68"/>
                    </a:cubicBezTo>
                    <a:cubicBezTo>
                      <a:pt x="912" y="68"/>
                      <a:pt x="912" y="68"/>
                      <a:pt x="912" y="68"/>
                    </a:cubicBezTo>
                    <a:cubicBezTo>
                      <a:pt x="909" y="68"/>
                      <a:pt x="909" y="68"/>
                      <a:pt x="909" y="68"/>
                    </a:cubicBezTo>
                    <a:cubicBezTo>
                      <a:pt x="909" y="70"/>
                      <a:pt x="909" y="70"/>
                      <a:pt x="909" y="70"/>
                    </a:cubicBezTo>
                    <a:cubicBezTo>
                      <a:pt x="909" y="70"/>
                      <a:pt x="909" y="70"/>
                      <a:pt x="909" y="70"/>
                    </a:cubicBezTo>
                    <a:cubicBezTo>
                      <a:pt x="909" y="70"/>
                      <a:pt x="909" y="70"/>
                      <a:pt x="909" y="70"/>
                    </a:cubicBezTo>
                    <a:cubicBezTo>
                      <a:pt x="908" y="68"/>
                      <a:pt x="908" y="68"/>
                      <a:pt x="908" y="68"/>
                    </a:cubicBezTo>
                    <a:cubicBezTo>
                      <a:pt x="906" y="68"/>
                      <a:pt x="906" y="68"/>
                      <a:pt x="906" y="68"/>
                    </a:cubicBezTo>
                    <a:cubicBezTo>
                      <a:pt x="905" y="67"/>
                      <a:pt x="905" y="67"/>
                      <a:pt x="905" y="67"/>
                    </a:cubicBezTo>
                    <a:cubicBezTo>
                      <a:pt x="905" y="67"/>
                      <a:pt x="905" y="67"/>
                      <a:pt x="905" y="67"/>
                    </a:cubicBezTo>
                    <a:lnTo>
                      <a:pt x="905" y="66"/>
                    </a:lnTo>
                    <a:close/>
                    <a:moveTo>
                      <a:pt x="904" y="757"/>
                    </a:moveTo>
                    <a:cubicBezTo>
                      <a:pt x="904" y="757"/>
                      <a:pt x="904" y="757"/>
                      <a:pt x="904" y="757"/>
                    </a:cubicBezTo>
                    <a:cubicBezTo>
                      <a:pt x="904" y="758"/>
                      <a:pt x="904" y="758"/>
                      <a:pt x="904" y="758"/>
                    </a:cubicBezTo>
                    <a:lnTo>
                      <a:pt x="904" y="757"/>
                    </a:lnTo>
                    <a:close/>
                    <a:moveTo>
                      <a:pt x="716" y="27"/>
                    </a:moveTo>
                    <a:cubicBezTo>
                      <a:pt x="718" y="28"/>
                      <a:pt x="718" y="28"/>
                      <a:pt x="718" y="28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31"/>
                      <a:pt x="719" y="31"/>
                      <a:pt x="719" y="31"/>
                    </a:cubicBezTo>
                    <a:cubicBezTo>
                      <a:pt x="719" y="31"/>
                      <a:pt x="719" y="31"/>
                      <a:pt x="719" y="31"/>
                    </a:cubicBezTo>
                    <a:cubicBezTo>
                      <a:pt x="719" y="31"/>
                      <a:pt x="719" y="31"/>
                      <a:pt x="719" y="31"/>
                    </a:cubicBezTo>
                    <a:cubicBezTo>
                      <a:pt x="718" y="30"/>
                      <a:pt x="718" y="30"/>
                      <a:pt x="718" y="30"/>
                    </a:cubicBezTo>
                    <a:cubicBezTo>
                      <a:pt x="718" y="29"/>
                      <a:pt x="718" y="29"/>
                      <a:pt x="718" y="29"/>
                    </a:cubicBezTo>
                    <a:cubicBezTo>
                      <a:pt x="717" y="28"/>
                      <a:pt x="717" y="28"/>
                      <a:pt x="717" y="28"/>
                    </a:cubicBezTo>
                    <a:cubicBezTo>
                      <a:pt x="715" y="28"/>
                      <a:pt x="715" y="28"/>
                      <a:pt x="715" y="28"/>
                    </a:cubicBezTo>
                    <a:cubicBezTo>
                      <a:pt x="715" y="27"/>
                      <a:pt x="715" y="27"/>
                      <a:pt x="715" y="27"/>
                    </a:cubicBezTo>
                    <a:lnTo>
                      <a:pt x="716" y="27"/>
                    </a:lnTo>
                    <a:close/>
                    <a:moveTo>
                      <a:pt x="589" y="84"/>
                    </a:moveTo>
                    <a:cubicBezTo>
                      <a:pt x="587" y="84"/>
                      <a:pt x="587" y="84"/>
                      <a:pt x="587" y="84"/>
                    </a:cubicBezTo>
                    <a:cubicBezTo>
                      <a:pt x="586" y="82"/>
                      <a:pt x="586" y="82"/>
                      <a:pt x="586" y="82"/>
                    </a:cubicBezTo>
                    <a:cubicBezTo>
                      <a:pt x="587" y="83"/>
                      <a:pt x="587" y="83"/>
                      <a:pt x="587" y="83"/>
                    </a:cubicBezTo>
                    <a:cubicBezTo>
                      <a:pt x="588" y="83"/>
                      <a:pt x="588" y="83"/>
                      <a:pt x="588" y="83"/>
                    </a:cubicBezTo>
                    <a:cubicBezTo>
                      <a:pt x="589" y="84"/>
                      <a:pt x="589" y="84"/>
                      <a:pt x="589" y="84"/>
                    </a:cubicBezTo>
                    <a:cubicBezTo>
                      <a:pt x="591" y="83"/>
                      <a:pt x="591" y="83"/>
                      <a:pt x="591" y="83"/>
                    </a:cubicBezTo>
                    <a:cubicBezTo>
                      <a:pt x="589" y="84"/>
                      <a:pt x="589" y="84"/>
                      <a:pt x="589" y="84"/>
                    </a:cubicBezTo>
                    <a:cubicBezTo>
                      <a:pt x="590" y="85"/>
                      <a:pt x="590" y="85"/>
                      <a:pt x="590" y="85"/>
                    </a:cubicBezTo>
                    <a:lnTo>
                      <a:pt x="589" y="84"/>
                    </a:lnTo>
                    <a:close/>
                    <a:moveTo>
                      <a:pt x="590" y="90"/>
                    </a:moveTo>
                    <a:cubicBezTo>
                      <a:pt x="590" y="89"/>
                      <a:pt x="590" y="89"/>
                      <a:pt x="590" y="89"/>
                    </a:cubicBezTo>
                    <a:cubicBezTo>
                      <a:pt x="590" y="88"/>
                      <a:pt x="590" y="88"/>
                      <a:pt x="590" y="88"/>
                    </a:cubicBezTo>
                    <a:cubicBezTo>
                      <a:pt x="590" y="88"/>
                      <a:pt x="590" y="88"/>
                      <a:pt x="590" y="88"/>
                    </a:cubicBezTo>
                    <a:cubicBezTo>
                      <a:pt x="591" y="89"/>
                      <a:pt x="591" y="89"/>
                      <a:pt x="591" y="89"/>
                    </a:cubicBezTo>
                    <a:lnTo>
                      <a:pt x="590" y="90"/>
                    </a:lnTo>
                    <a:close/>
                    <a:moveTo>
                      <a:pt x="591" y="83"/>
                    </a:moveTo>
                    <a:cubicBezTo>
                      <a:pt x="591" y="83"/>
                      <a:pt x="591" y="83"/>
                      <a:pt x="591" y="83"/>
                    </a:cubicBezTo>
                    <a:cubicBezTo>
                      <a:pt x="591" y="82"/>
                      <a:pt x="591" y="82"/>
                      <a:pt x="591" y="82"/>
                    </a:cubicBezTo>
                    <a:cubicBezTo>
                      <a:pt x="591" y="82"/>
                      <a:pt x="591" y="82"/>
                      <a:pt x="591" y="82"/>
                    </a:cubicBezTo>
                    <a:cubicBezTo>
                      <a:pt x="591" y="82"/>
                      <a:pt x="591" y="82"/>
                      <a:pt x="591" y="82"/>
                    </a:cubicBezTo>
                    <a:lnTo>
                      <a:pt x="591" y="83"/>
                    </a:lnTo>
                    <a:close/>
                    <a:moveTo>
                      <a:pt x="592" y="79"/>
                    </a:moveTo>
                    <a:cubicBezTo>
                      <a:pt x="591" y="78"/>
                      <a:pt x="591" y="78"/>
                      <a:pt x="591" y="78"/>
                    </a:cubicBezTo>
                    <a:cubicBezTo>
                      <a:pt x="590" y="79"/>
                      <a:pt x="590" y="79"/>
                      <a:pt x="590" y="79"/>
                    </a:cubicBezTo>
                    <a:cubicBezTo>
                      <a:pt x="590" y="79"/>
                      <a:pt x="590" y="79"/>
                      <a:pt x="590" y="79"/>
                    </a:cubicBezTo>
                    <a:cubicBezTo>
                      <a:pt x="589" y="79"/>
                      <a:pt x="589" y="79"/>
                      <a:pt x="589" y="79"/>
                    </a:cubicBezTo>
                    <a:cubicBezTo>
                      <a:pt x="590" y="78"/>
                      <a:pt x="590" y="78"/>
                      <a:pt x="590" y="78"/>
                    </a:cubicBezTo>
                    <a:cubicBezTo>
                      <a:pt x="592" y="79"/>
                      <a:pt x="592" y="79"/>
                      <a:pt x="592" y="79"/>
                    </a:cubicBezTo>
                    <a:close/>
                    <a:moveTo>
                      <a:pt x="478" y="193"/>
                    </a:moveTo>
                    <a:cubicBezTo>
                      <a:pt x="477" y="193"/>
                      <a:pt x="477" y="193"/>
                      <a:pt x="477" y="193"/>
                    </a:cubicBezTo>
                    <a:cubicBezTo>
                      <a:pt x="478" y="192"/>
                      <a:pt x="478" y="192"/>
                      <a:pt x="478" y="192"/>
                    </a:cubicBezTo>
                    <a:cubicBezTo>
                      <a:pt x="478" y="192"/>
                      <a:pt x="478" y="192"/>
                      <a:pt x="478" y="192"/>
                    </a:cubicBezTo>
                    <a:lnTo>
                      <a:pt x="478" y="193"/>
                    </a:lnTo>
                    <a:close/>
                    <a:moveTo>
                      <a:pt x="218" y="220"/>
                    </a:moveTo>
                    <a:cubicBezTo>
                      <a:pt x="218" y="219"/>
                      <a:pt x="218" y="219"/>
                      <a:pt x="218" y="219"/>
                    </a:cubicBezTo>
                    <a:cubicBezTo>
                      <a:pt x="217" y="220"/>
                      <a:pt x="217" y="220"/>
                      <a:pt x="217" y="220"/>
                    </a:cubicBezTo>
                    <a:lnTo>
                      <a:pt x="218" y="220"/>
                    </a:lnTo>
                    <a:close/>
                    <a:moveTo>
                      <a:pt x="213" y="230"/>
                    </a:move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3" y="229"/>
                      <a:pt x="213" y="229"/>
                      <a:pt x="213" y="229"/>
                    </a:cubicBezTo>
                    <a:lnTo>
                      <a:pt x="213" y="230"/>
                    </a:lnTo>
                    <a:close/>
                    <a:moveTo>
                      <a:pt x="213" y="229"/>
                    </a:moveTo>
                    <a:cubicBezTo>
                      <a:pt x="212" y="228"/>
                      <a:pt x="212" y="228"/>
                      <a:pt x="212" y="228"/>
                    </a:cubicBezTo>
                    <a:cubicBezTo>
                      <a:pt x="213" y="227"/>
                      <a:pt x="213" y="227"/>
                      <a:pt x="213" y="227"/>
                    </a:cubicBezTo>
                    <a:cubicBezTo>
                      <a:pt x="214" y="228"/>
                      <a:pt x="214" y="228"/>
                      <a:pt x="214" y="228"/>
                    </a:cubicBezTo>
                    <a:lnTo>
                      <a:pt x="213" y="229"/>
                    </a:lnTo>
                    <a:close/>
                    <a:moveTo>
                      <a:pt x="214" y="226"/>
                    </a:moveTo>
                    <a:cubicBezTo>
                      <a:pt x="214" y="226"/>
                      <a:pt x="214" y="226"/>
                      <a:pt x="214" y="226"/>
                    </a:cubicBezTo>
                    <a:cubicBezTo>
                      <a:pt x="214" y="225"/>
                      <a:pt x="214" y="225"/>
                      <a:pt x="214" y="225"/>
                    </a:cubicBezTo>
                    <a:cubicBezTo>
                      <a:pt x="214" y="225"/>
                      <a:pt x="214" y="225"/>
                      <a:pt x="214" y="225"/>
                    </a:cubicBezTo>
                    <a:lnTo>
                      <a:pt x="214" y="226"/>
                    </a:lnTo>
                    <a:close/>
                    <a:moveTo>
                      <a:pt x="214" y="225"/>
                    </a:moveTo>
                    <a:cubicBezTo>
                      <a:pt x="214" y="225"/>
                      <a:pt x="214" y="225"/>
                      <a:pt x="214" y="225"/>
                    </a:cubicBezTo>
                    <a:cubicBezTo>
                      <a:pt x="214" y="224"/>
                      <a:pt x="214" y="224"/>
                      <a:pt x="214" y="224"/>
                    </a:cubicBezTo>
                    <a:cubicBezTo>
                      <a:pt x="214" y="223"/>
                      <a:pt x="214" y="223"/>
                      <a:pt x="214" y="223"/>
                    </a:cubicBezTo>
                    <a:cubicBezTo>
                      <a:pt x="215" y="224"/>
                      <a:pt x="215" y="224"/>
                      <a:pt x="215" y="224"/>
                    </a:cubicBezTo>
                    <a:cubicBezTo>
                      <a:pt x="215" y="223"/>
                      <a:pt x="215" y="223"/>
                      <a:pt x="215" y="223"/>
                    </a:cubicBezTo>
                    <a:lnTo>
                      <a:pt x="214" y="225"/>
                    </a:lnTo>
                    <a:close/>
                    <a:moveTo>
                      <a:pt x="201" y="262"/>
                    </a:moveTo>
                    <a:cubicBezTo>
                      <a:pt x="201" y="262"/>
                      <a:pt x="201" y="262"/>
                      <a:pt x="201" y="262"/>
                    </a:cubicBezTo>
                    <a:cubicBezTo>
                      <a:pt x="201" y="262"/>
                      <a:pt x="201" y="262"/>
                      <a:pt x="201" y="262"/>
                    </a:cubicBezTo>
                    <a:close/>
                    <a:moveTo>
                      <a:pt x="157" y="329"/>
                    </a:moveTo>
                    <a:cubicBezTo>
                      <a:pt x="158" y="329"/>
                      <a:pt x="158" y="329"/>
                      <a:pt x="158" y="329"/>
                    </a:cubicBezTo>
                    <a:cubicBezTo>
                      <a:pt x="158" y="329"/>
                      <a:pt x="158" y="329"/>
                      <a:pt x="158" y="329"/>
                    </a:cubicBezTo>
                    <a:cubicBezTo>
                      <a:pt x="158" y="329"/>
                      <a:pt x="158" y="329"/>
                      <a:pt x="158" y="329"/>
                    </a:cubicBezTo>
                    <a:lnTo>
                      <a:pt x="157" y="329"/>
                    </a:lnTo>
                    <a:close/>
                    <a:moveTo>
                      <a:pt x="158" y="314"/>
                    </a:moveTo>
                    <a:cubicBezTo>
                      <a:pt x="156" y="313"/>
                      <a:pt x="156" y="313"/>
                      <a:pt x="156" y="313"/>
                    </a:cubicBezTo>
                    <a:cubicBezTo>
                      <a:pt x="157" y="312"/>
                      <a:pt x="157" y="312"/>
                      <a:pt x="157" y="312"/>
                    </a:cubicBezTo>
                    <a:cubicBezTo>
                      <a:pt x="158" y="313"/>
                      <a:pt x="158" y="313"/>
                      <a:pt x="158" y="313"/>
                    </a:cubicBezTo>
                    <a:lnTo>
                      <a:pt x="158" y="314"/>
                    </a:lnTo>
                    <a:close/>
                    <a:moveTo>
                      <a:pt x="162" y="309"/>
                    </a:moveTo>
                    <a:cubicBezTo>
                      <a:pt x="162" y="309"/>
                      <a:pt x="162" y="309"/>
                      <a:pt x="162" y="309"/>
                    </a:cubicBezTo>
                    <a:cubicBezTo>
                      <a:pt x="162" y="309"/>
                      <a:pt x="162" y="309"/>
                      <a:pt x="162" y="309"/>
                    </a:cubicBezTo>
                    <a:close/>
                    <a:moveTo>
                      <a:pt x="159" y="329"/>
                    </a:moveTo>
                    <a:cubicBezTo>
                      <a:pt x="159" y="329"/>
                      <a:pt x="159" y="329"/>
                      <a:pt x="159" y="329"/>
                    </a:cubicBezTo>
                    <a:cubicBezTo>
                      <a:pt x="161" y="327"/>
                      <a:pt x="161" y="327"/>
                      <a:pt x="161" y="327"/>
                    </a:cubicBezTo>
                    <a:cubicBezTo>
                      <a:pt x="161" y="327"/>
                      <a:pt x="161" y="327"/>
                      <a:pt x="161" y="327"/>
                    </a:cubicBezTo>
                    <a:cubicBezTo>
                      <a:pt x="161" y="327"/>
                      <a:pt x="161" y="327"/>
                      <a:pt x="161" y="327"/>
                    </a:cubicBezTo>
                    <a:cubicBezTo>
                      <a:pt x="161" y="328"/>
                      <a:pt x="161" y="328"/>
                      <a:pt x="161" y="328"/>
                    </a:cubicBezTo>
                    <a:cubicBezTo>
                      <a:pt x="159" y="329"/>
                      <a:pt x="159" y="329"/>
                      <a:pt x="159" y="329"/>
                    </a:cubicBezTo>
                    <a:cubicBezTo>
                      <a:pt x="159" y="329"/>
                      <a:pt x="159" y="329"/>
                      <a:pt x="159" y="329"/>
                    </a:cubicBezTo>
                    <a:close/>
                    <a:moveTo>
                      <a:pt x="160" y="332"/>
                    </a:moveTo>
                    <a:cubicBezTo>
                      <a:pt x="159" y="334"/>
                      <a:pt x="159" y="334"/>
                      <a:pt x="159" y="334"/>
                    </a:cubicBezTo>
                    <a:cubicBezTo>
                      <a:pt x="160" y="332"/>
                      <a:pt x="160" y="332"/>
                      <a:pt x="160" y="332"/>
                    </a:cubicBezTo>
                    <a:close/>
                    <a:moveTo>
                      <a:pt x="161" y="337"/>
                    </a:moveTo>
                    <a:cubicBezTo>
                      <a:pt x="161" y="337"/>
                      <a:pt x="161" y="337"/>
                      <a:pt x="161" y="337"/>
                    </a:cubicBezTo>
                    <a:cubicBezTo>
                      <a:pt x="160" y="338"/>
                      <a:pt x="160" y="338"/>
                      <a:pt x="160" y="338"/>
                    </a:cubicBezTo>
                    <a:cubicBezTo>
                      <a:pt x="160" y="337"/>
                      <a:pt x="160" y="337"/>
                      <a:pt x="160" y="337"/>
                    </a:cubicBezTo>
                    <a:cubicBezTo>
                      <a:pt x="159" y="336"/>
                      <a:pt x="159" y="336"/>
                      <a:pt x="159" y="336"/>
                    </a:cubicBezTo>
                    <a:cubicBezTo>
                      <a:pt x="161" y="335"/>
                      <a:pt x="161" y="335"/>
                      <a:pt x="161" y="335"/>
                    </a:cubicBezTo>
                    <a:cubicBezTo>
                      <a:pt x="161" y="334"/>
                      <a:pt x="161" y="334"/>
                      <a:pt x="161" y="334"/>
                    </a:cubicBezTo>
                    <a:cubicBezTo>
                      <a:pt x="162" y="335"/>
                      <a:pt x="162" y="335"/>
                      <a:pt x="162" y="335"/>
                    </a:cubicBezTo>
                    <a:cubicBezTo>
                      <a:pt x="163" y="333"/>
                      <a:pt x="163" y="333"/>
                      <a:pt x="163" y="333"/>
                    </a:cubicBezTo>
                    <a:cubicBezTo>
                      <a:pt x="164" y="333"/>
                      <a:pt x="164" y="333"/>
                      <a:pt x="164" y="333"/>
                    </a:cubicBezTo>
                    <a:cubicBezTo>
                      <a:pt x="163" y="334"/>
                      <a:pt x="163" y="334"/>
                      <a:pt x="163" y="334"/>
                    </a:cubicBezTo>
                    <a:cubicBezTo>
                      <a:pt x="162" y="334"/>
                      <a:pt x="162" y="334"/>
                      <a:pt x="162" y="334"/>
                    </a:cubicBezTo>
                    <a:cubicBezTo>
                      <a:pt x="161" y="336"/>
                      <a:pt x="161" y="336"/>
                      <a:pt x="161" y="336"/>
                    </a:cubicBezTo>
                    <a:cubicBezTo>
                      <a:pt x="163" y="337"/>
                      <a:pt x="163" y="337"/>
                      <a:pt x="163" y="337"/>
                    </a:cubicBezTo>
                    <a:cubicBezTo>
                      <a:pt x="163" y="337"/>
                      <a:pt x="163" y="337"/>
                      <a:pt x="163" y="337"/>
                    </a:cubicBezTo>
                    <a:cubicBezTo>
                      <a:pt x="163" y="337"/>
                      <a:pt x="163" y="337"/>
                      <a:pt x="163" y="337"/>
                    </a:cubicBezTo>
                    <a:cubicBezTo>
                      <a:pt x="163" y="338"/>
                      <a:pt x="163" y="338"/>
                      <a:pt x="163" y="338"/>
                    </a:cubicBezTo>
                    <a:cubicBezTo>
                      <a:pt x="162" y="337"/>
                      <a:pt x="162" y="337"/>
                      <a:pt x="162" y="337"/>
                    </a:cubicBezTo>
                    <a:lnTo>
                      <a:pt x="161" y="337"/>
                    </a:lnTo>
                    <a:close/>
                    <a:moveTo>
                      <a:pt x="163" y="346"/>
                    </a:moveTo>
                    <a:cubicBezTo>
                      <a:pt x="162" y="347"/>
                      <a:pt x="162" y="347"/>
                      <a:pt x="162" y="347"/>
                    </a:cubicBezTo>
                    <a:cubicBezTo>
                      <a:pt x="162" y="346"/>
                      <a:pt x="162" y="346"/>
                      <a:pt x="162" y="346"/>
                    </a:cubicBezTo>
                    <a:cubicBezTo>
                      <a:pt x="163" y="346"/>
                      <a:pt x="163" y="346"/>
                      <a:pt x="163" y="346"/>
                    </a:cubicBezTo>
                    <a:cubicBezTo>
                      <a:pt x="163" y="346"/>
                      <a:pt x="163" y="346"/>
                      <a:pt x="163" y="346"/>
                    </a:cubicBezTo>
                    <a:close/>
                    <a:moveTo>
                      <a:pt x="164" y="344"/>
                    </a:moveTo>
                    <a:cubicBezTo>
                      <a:pt x="163" y="344"/>
                      <a:pt x="163" y="344"/>
                      <a:pt x="163" y="344"/>
                    </a:cubicBezTo>
                    <a:cubicBezTo>
                      <a:pt x="163" y="345"/>
                      <a:pt x="163" y="345"/>
                      <a:pt x="163" y="345"/>
                    </a:cubicBezTo>
                    <a:cubicBezTo>
                      <a:pt x="161" y="344"/>
                      <a:pt x="161" y="344"/>
                      <a:pt x="161" y="344"/>
                    </a:cubicBezTo>
                    <a:cubicBezTo>
                      <a:pt x="161" y="343"/>
                      <a:pt x="161" y="343"/>
                      <a:pt x="161" y="343"/>
                    </a:cubicBezTo>
                    <a:cubicBezTo>
                      <a:pt x="161" y="343"/>
                      <a:pt x="161" y="343"/>
                      <a:pt x="161" y="343"/>
                    </a:cubicBezTo>
                    <a:cubicBezTo>
                      <a:pt x="163" y="343"/>
                      <a:pt x="163" y="343"/>
                      <a:pt x="163" y="343"/>
                    </a:cubicBezTo>
                    <a:cubicBezTo>
                      <a:pt x="163" y="342"/>
                      <a:pt x="163" y="342"/>
                      <a:pt x="163" y="342"/>
                    </a:cubicBezTo>
                    <a:cubicBezTo>
                      <a:pt x="164" y="343"/>
                      <a:pt x="164" y="343"/>
                      <a:pt x="164" y="343"/>
                    </a:cubicBezTo>
                    <a:lnTo>
                      <a:pt x="164" y="344"/>
                    </a:lnTo>
                    <a:close/>
                    <a:moveTo>
                      <a:pt x="163" y="322"/>
                    </a:moveTo>
                    <a:cubicBezTo>
                      <a:pt x="161" y="322"/>
                      <a:pt x="161" y="322"/>
                      <a:pt x="161" y="322"/>
                    </a:cubicBezTo>
                    <a:cubicBezTo>
                      <a:pt x="161" y="322"/>
                      <a:pt x="161" y="322"/>
                      <a:pt x="161" y="322"/>
                    </a:cubicBezTo>
                    <a:cubicBezTo>
                      <a:pt x="163" y="321"/>
                      <a:pt x="163" y="321"/>
                      <a:pt x="163" y="321"/>
                    </a:cubicBezTo>
                    <a:cubicBezTo>
                      <a:pt x="164" y="322"/>
                      <a:pt x="164" y="322"/>
                      <a:pt x="164" y="322"/>
                    </a:cubicBezTo>
                    <a:cubicBezTo>
                      <a:pt x="164" y="322"/>
                      <a:pt x="164" y="322"/>
                      <a:pt x="164" y="322"/>
                    </a:cubicBezTo>
                    <a:lnTo>
                      <a:pt x="163" y="322"/>
                    </a:lnTo>
                    <a:close/>
                    <a:moveTo>
                      <a:pt x="167" y="321"/>
                    </a:moveTo>
                    <a:cubicBezTo>
                      <a:pt x="165" y="323"/>
                      <a:pt x="165" y="323"/>
                      <a:pt x="165" y="323"/>
                    </a:cubicBezTo>
                    <a:cubicBezTo>
                      <a:pt x="165" y="322"/>
                      <a:pt x="165" y="322"/>
                      <a:pt x="165" y="322"/>
                    </a:cubicBezTo>
                    <a:cubicBezTo>
                      <a:pt x="165" y="322"/>
                      <a:pt x="165" y="322"/>
                      <a:pt x="165" y="322"/>
                    </a:cubicBezTo>
                    <a:cubicBezTo>
                      <a:pt x="167" y="321"/>
                      <a:pt x="167" y="321"/>
                      <a:pt x="167" y="321"/>
                    </a:cubicBezTo>
                    <a:cubicBezTo>
                      <a:pt x="167" y="320"/>
                      <a:pt x="167" y="320"/>
                      <a:pt x="167" y="320"/>
                    </a:cubicBezTo>
                    <a:cubicBezTo>
                      <a:pt x="167" y="320"/>
                      <a:pt x="167" y="320"/>
                      <a:pt x="167" y="320"/>
                    </a:cubicBezTo>
                    <a:cubicBezTo>
                      <a:pt x="167" y="321"/>
                      <a:pt x="167" y="321"/>
                      <a:pt x="167" y="321"/>
                    </a:cubicBezTo>
                    <a:close/>
                    <a:moveTo>
                      <a:pt x="169" y="323"/>
                    </a:moveTo>
                    <a:cubicBezTo>
                      <a:pt x="169" y="321"/>
                      <a:pt x="169" y="321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69" y="321"/>
                      <a:pt x="169" y="321"/>
                      <a:pt x="169" y="321"/>
                    </a:cubicBezTo>
                    <a:cubicBezTo>
                      <a:pt x="169" y="321"/>
                      <a:pt x="169" y="321"/>
                      <a:pt x="169" y="321"/>
                    </a:cubicBezTo>
                    <a:cubicBezTo>
                      <a:pt x="171" y="322"/>
                      <a:pt x="171" y="322"/>
                      <a:pt x="171" y="322"/>
                    </a:cubicBezTo>
                    <a:lnTo>
                      <a:pt x="169" y="323"/>
                    </a:lnTo>
                    <a:close/>
                    <a:moveTo>
                      <a:pt x="179" y="292"/>
                    </a:moveTo>
                    <a:cubicBezTo>
                      <a:pt x="179" y="293"/>
                      <a:pt x="179" y="293"/>
                      <a:pt x="179" y="293"/>
                    </a:cubicBezTo>
                    <a:cubicBezTo>
                      <a:pt x="178" y="293"/>
                      <a:pt x="178" y="293"/>
                      <a:pt x="178" y="293"/>
                    </a:cubicBezTo>
                    <a:lnTo>
                      <a:pt x="179" y="292"/>
                    </a:lnTo>
                    <a:close/>
                    <a:moveTo>
                      <a:pt x="182" y="296"/>
                    </a:moveTo>
                    <a:cubicBezTo>
                      <a:pt x="181" y="295"/>
                      <a:pt x="181" y="295"/>
                      <a:pt x="181" y="295"/>
                    </a:cubicBezTo>
                    <a:cubicBezTo>
                      <a:pt x="179" y="295"/>
                      <a:pt x="179" y="295"/>
                      <a:pt x="179" y="295"/>
                    </a:cubicBezTo>
                    <a:cubicBezTo>
                      <a:pt x="177" y="298"/>
                      <a:pt x="177" y="298"/>
                      <a:pt x="177" y="298"/>
                    </a:cubicBezTo>
                    <a:cubicBezTo>
                      <a:pt x="178" y="298"/>
                      <a:pt x="178" y="298"/>
                      <a:pt x="178" y="298"/>
                    </a:cubicBezTo>
                    <a:cubicBezTo>
                      <a:pt x="178" y="298"/>
                      <a:pt x="178" y="298"/>
                      <a:pt x="178" y="298"/>
                    </a:cubicBezTo>
                    <a:cubicBezTo>
                      <a:pt x="177" y="298"/>
                      <a:pt x="177" y="298"/>
                      <a:pt x="177" y="298"/>
                    </a:cubicBezTo>
                    <a:cubicBezTo>
                      <a:pt x="177" y="298"/>
                      <a:pt x="177" y="298"/>
                      <a:pt x="177" y="298"/>
                    </a:cubicBezTo>
                    <a:cubicBezTo>
                      <a:pt x="176" y="296"/>
                      <a:pt x="176" y="296"/>
                      <a:pt x="176" y="296"/>
                    </a:cubicBezTo>
                    <a:cubicBezTo>
                      <a:pt x="178" y="296"/>
                      <a:pt x="178" y="296"/>
                      <a:pt x="178" y="296"/>
                    </a:cubicBezTo>
                    <a:cubicBezTo>
                      <a:pt x="179" y="295"/>
                      <a:pt x="179" y="295"/>
                      <a:pt x="179" y="295"/>
                    </a:cubicBezTo>
                    <a:cubicBezTo>
                      <a:pt x="180" y="295"/>
                      <a:pt x="180" y="295"/>
                      <a:pt x="180" y="295"/>
                    </a:cubicBezTo>
                    <a:cubicBezTo>
                      <a:pt x="181" y="294"/>
                      <a:pt x="181" y="294"/>
                      <a:pt x="181" y="294"/>
                    </a:cubicBezTo>
                    <a:cubicBezTo>
                      <a:pt x="181" y="295"/>
                      <a:pt x="181" y="295"/>
                      <a:pt x="181" y="295"/>
                    </a:cubicBezTo>
                    <a:cubicBezTo>
                      <a:pt x="182" y="295"/>
                      <a:pt x="182" y="295"/>
                      <a:pt x="182" y="295"/>
                    </a:cubicBezTo>
                    <a:lnTo>
                      <a:pt x="182" y="296"/>
                    </a:lnTo>
                    <a:close/>
                    <a:moveTo>
                      <a:pt x="192" y="295"/>
                    </a:moveTo>
                    <a:cubicBezTo>
                      <a:pt x="192" y="295"/>
                      <a:pt x="192" y="295"/>
                      <a:pt x="192" y="295"/>
                    </a:cubicBezTo>
                    <a:cubicBezTo>
                      <a:pt x="191" y="295"/>
                      <a:pt x="191" y="295"/>
                      <a:pt x="191" y="295"/>
                    </a:cubicBezTo>
                    <a:cubicBezTo>
                      <a:pt x="190" y="294"/>
                      <a:pt x="190" y="294"/>
                      <a:pt x="190" y="294"/>
                    </a:cubicBezTo>
                    <a:cubicBezTo>
                      <a:pt x="188" y="294"/>
                      <a:pt x="188" y="294"/>
                      <a:pt x="188" y="294"/>
                    </a:cubicBezTo>
                    <a:cubicBezTo>
                      <a:pt x="187" y="295"/>
                      <a:pt x="187" y="295"/>
                      <a:pt x="187" y="295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86" y="295"/>
                      <a:pt x="186" y="295"/>
                      <a:pt x="186" y="295"/>
                    </a:cubicBezTo>
                    <a:cubicBezTo>
                      <a:pt x="186" y="295"/>
                      <a:pt x="186" y="295"/>
                      <a:pt x="186" y="295"/>
                    </a:cubicBezTo>
                    <a:cubicBezTo>
                      <a:pt x="187" y="295"/>
                      <a:pt x="187" y="295"/>
                      <a:pt x="187" y="295"/>
                    </a:cubicBezTo>
                    <a:cubicBezTo>
                      <a:pt x="189" y="294"/>
                      <a:pt x="189" y="294"/>
                      <a:pt x="189" y="294"/>
                    </a:cubicBezTo>
                    <a:cubicBezTo>
                      <a:pt x="190" y="294"/>
                      <a:pt x="190" y="294"/>
                      <a:pt x="190" y="294"/>
                    </a:cubicBezTo>
                    <a:cubicBezTo>
                      <a:pt x="191" y="293"/>
                      <a:pt x="191" y="293"/>
                      <a:pt x="191" y="293"/>
                    </a:cubicBezTo>
                    <a:cubicBezTo>
                      <a:pt x="192" y="294"/>
                      <a:pt x="192" y="294"/>
                      <a:pt x="192" y="294"/>
                    </a:cubicBezTo>
                    <a:lnTo>
                      <a:pt x="192" y="295"/>
                    </a:lnTo>
                    <a:close/>
                    <a:moveTo>
                      <a:pt x="194" y="290"/>
                    </a:moveTo>
                    <a:cubicBezTo>
                      <a:pt x="193" y="291"/>
                      <a:pt x="193" y="291"/>
                      <a:pt x="193" y="291"/>
                    </a:cubicBezTo>
                    <a:cubicBezTo>
                      <a:pt x="193" y="289"/>
                      <a:pt x="193" y="289"/>
                      <a:pt x="193" y="289"/>
                    </a:cubicBezTo>
                    <a:cubicBezTo>
                      <a:pt x="193" y="290"/>
                      <a:pt x="193" y="290"/>
                      <a:pt x="193" y="290"/>
                    </a:cubicBezTo>
                    <a:cubicBezTo>
                      <a:pt x="193" y="288"/>
                      <a:pt x="193" y="288"/>
                      <a:pt x="193" y="288"/>
                    </a:cubicBezTo>
                    <a:cubicBezTo>
                      <a:pt x="193" y="288"/>
                      <a:pt x="193" y="288"/>
                      <a:pt x="193" y="288"/>
                    </a:cubicBezTo>
                    <a:cubicBezTo>
                      <a:pt x="193" y="290"/>
                      <a:pt x="193" y="290"/>
                      <a:pt x="193" y="290"/>
                    </a:cubicBezTo>
                    <a:cubicBezTo>
                      <a:pt x="195" y="290"/>
                      <a:pt x="195" y="290"/>
                      <a:pt x="195" y="290"/>
                    </a:cubicBezTo>
                    <a:lnTo>
                      <a:pt x="194" y="290"/>
                    </a:lnTo>
                    <a:close/>
                    <a:moveTo>
                      <a:pt x="195" y="278"/>
                    </a:moveTo>
                    <a:cubicBezTo>
                      <a:pt x="195" y="278"/>
                      <a:pt x="195" y="278"/>
                      <a:pt x="195" y="278"/>
                    </a:cubicBezTo>
                    <a:cubicBezTo>
                      <a:pt x="196" y="278"/>
                      <a:pt x="196" y="278"/>
                      <a:pt x="196" y="278"/>
                    </a:cubicBezTo>
                    <a:cubicBezTo>
                      <a:pt x="196" y="278"/>
                      <a:pt x="196" y="278"/>
                      <a:pt x="196" y="278"/>
                    </a:cubicBezTo>
                    <a:lnTo>
                      <a:pt x="195" y="278"/>
                    </a:lnTo>
                    <a:close/>
                    <a:moveTo>
                      <a:pt x="198" y="275"/>
                    </a:moveTo>
                    <a:cubicBezTo>
                      <a:pt x="197" y="276"/>
                      <a:pt x="197" y="276"/>
                      <a:pt x="197" y="276"/>
                    </a:cubicBezTo>
                    <a:cubicBezTo>
                      <a:pt x="198" y="275"/>
                      <a:pt x="198" y="275"/>
                      <a:pt x="198" y="275"/>
                    </a:cubicBezTo>
                    <a:close/>
                    <a:moveTo>
                      <a:pt x="203" y="263"/>
                    </a:moveTo>
                    <a:cubicBezTo>
                      <a:pt x="203" y="263"/>
                      <a:pt x="203" y="263"/>
                      <a:pt x="203" y="263"/>
                    </a:cubicBezTo>
                    <a:cubicBezTo>
                      <a:pt x="203" y="263"/>
                      <a:pt x="203" y="263"/>
                      <a:pt x="203" y="263"/>
                    </a:cubicBezTo>
                    <a:close/>
                    <a:moveTo>
                      <a:pt x="183" y="373"/>
                    </a:moveTo>
                    <a:cubicBezTo>
                      <a:pt x="183" y="372"/>
                      <a:pt x="183" y="372"/>
                      <a:pt x="183" y="372"/>
                    </a:cubicBezTo>
                    <a:cubicBezTo>
                      <a:pt x="183" y="373"/>
                      <a:pt x="183" y="373"/>
                      <a:pt x="183" y="373"/>
                    </a:cubicBezTo>
                    <a:close/>
                    <a:moveTo>
                      <a:pt x="185" y="369"/>
                    </a:moveTo>
                    <a:cubicBezTo>
                      <a:pt x="186" y="368"/>
                      <a:pt x="186" y="368"/>
                      <a:pt x="186" y="368"/>
                    </a:cubicBezTo>
                    <a:cubicBezTo>
                      <a:pt x="186" y="368"/>
                      <a:pt x="186" y="368"/>
                      <a:pt x="186" y="368"/>
                    </a:cubicBezTo>
                    <a:lnTo>
                      <a:pt x="185" y="369"/>
                    </a:lnTo>
                    <a:close/>
                    <a:moveTo>
                      <a:pt x="292" y="539"/>
                    </a:moveTo>
                    <a:cubicBezTo>
                      <a:pt x="292" y="539"/>
                      <a:pt x="292" y="539"/>
                      <a:pt x="292" y="539"/>
                    </a:cubicBezTo>
                    <a:cubicBezTo>
                      <a:pt x="292" y="539"/>
                      <a:pt x="292" y="539"/>
                      <a:pt x="292" y="539"/>
                    </a:cubicBezTo>
                    <a:cubicBezTo>
                      <a:pt x="292" y="539"/>
                      <a:pt x="292" y="539"/>
                      <a:pt x="292" y="539"/>
                    </a:cubicBezTo>
                    <a:close/>
                    <a:moveTo>
                      <a:pt x="292" y="535"/>
                    </a:moveTo>
                    <a:cubicBezTo>
                      <a:pt x="292" y="535"/>
                      <a:pt x="292" y="535"/>
                      <a:pt x="292" y="535"/>
                    </a:cubicBezTo>
                    <a:cubicBezTo>
                      <a:pt x="292" y="535"/>
                      <a:pt x="292" y="535"/>
                      <a:pt x="292" y="535"/>
                    </a:cubicBezTo>
                    <a:close/>
                    <a:moveTo>
                      <a:pt x="290" y="538"/>
                    </a:moveTo>
                    <a:cubicBezTo>
                      <a:pt x="291" y="538"/>
                      <a:pt x="291" y="538"/>
                      <a:pt x="291" y="538"/>
                    </a:cubicBezTo>
                    <a:cubicBezTo>
                      <a:pt x="291" y="539"/>
                      <a:pt x="291" y="539"/>
                      <a:pt x="291" y="539"/>
                    </a:cubicBezTo>
                    <a:cubicBezTo>
                      <a:pt x="291" y="539"/>
                      <a:pt x="291" y="539"/>
                      <a:pt x="291" y="539"/>
                    </a:cubicBezTo>
                    <a:cubicBezTo>
                      <a:pt x="290" y="538"/>
                      <a:pt x="290" y="538"/>
                      <a:pt x="290" y="538"/>
                    </a:cubicBezTo>
                    <a:cubicBezTo>
                      <a:pt x="290" y="538"/>
                      <a:pt x="290" y="538"/>
                      <a:pt x="290" y="538"/>
                    </a:cubicBezTo>
                    <a:close/>
                    <a:moveTo>
                      <a:pt x="279" y="272"/>
                    </a:move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9" y="271"/>
                      <a:pt x="279" y="271"/>
                      <a:pt x="279" y="271"/>
                    </a:cubicBezTo>
                    <a:lnTo>
                      <a:pt x="279" y="272"/>
                    </a:lnTo>
                    <a:close/>
                    <a:moveTo>
                      <a:pt x="278" y="273"/>
                    </a:moveTo>
                    <a:cubicBezTo>
                      <a:pt x="277" y="273"/>
                      <a:pt x="277" y="273"/>
                      <a:pt x="277" y="273"/>
                    </a:cubicBezTo>
                    <a:cubicBezTo>
                      <a:pt x="278" y="273"/>
                      <a:pt x="278" y="273"/>
                      <a:pt x="278" y="273"/>
                    </a:cubicBezTo>
                    <a:close/>
                    <a:moveTo>
                      <a:pt x="262" y="198"/>
                    </a:moveTo>
                    <a:cubicBezTo>
                      <a:pt x="262" y="198"/>
                      <a:pt x="262" y="198"/>
                      <a:pt x="262" y="198"/>
                    </a:cubicBezTo>
                    <a:cubicBezTo>
                      <a:pt x="262" y="198"/>
                      <a:pt x="262" y="198"/>
                      <a:pt x="262" y="198"/>
                    </a:cubicBezTo>
                    <a:close/>
                    <a:moveTo>
                      <a:pt x="258" y="200"/>
                    </a:moveTo>
                    <a:cubicBezTo>
                      <a:pt x="259" y="199"/>
                      <a:pt x="259" y="199"/>
                      <a:pt x="259" y="199"/>
                    </a:cubicBezTo>
                    <a:cubicBezTo>
                      <a:pt x="259" y="197"/>
                      <a:pt x="259" y="197"/>
                      <a:pt x="259" y="197"/>
                    </a:cubicBezTo>
                    <a:cubicBezTo>
                      <a:pt x="259" y="197"/>
                      <a:pt x="259" y="197"/>
                      <a:pt x="259" y="197"/>
                    </a:cubicBezTo>
                    <a:cubicBezTo>
                      <a:pt x="259" y="199"/>
                      <a:pt x="259" y="199"/>
                      <a:pt x="259" y="199"/>
                    </a:cubicBezTo>
                    <a:cubicBezTo>
                      <a:pt x="260" y="199"/>
                      <a:pt x="260" y="199"/>
                      <a:pt x="260" y="199"/>
                    </a:cubicBezTo>
                    <a:cubicBezTo>
                      <a:pt x="259" y="200"/>
                      <a:pt x="259" y="200"/>
                      <a:pt x="259" y="200"/>
                    </a:cubicBezTo>
                    <a:cubicBezTo>
                      <a:pt x="258" y="200"/>
                      <a:pt x="258" y="200"/>
                      <a:pt x="258" y="200"/>
                    </a:cubicBezTo>
                    <a:cubicBezTo>
                      <a:pt x="258" y="201"/>
                      <a:pt x="258" y="201"/>
                      <a:pt x="258" y="201"/>
                    </a:cubicBezTo>
                    <a:cubicBezTo>
                      <a:pt x="258" y="202"/>
                      <a:pt x="258" y="202"/>
                      <a:pt x="258" y="202"/>
                    </a:cubicBezTo>
                    <a:cubicBezTo>
                      <a:pt x="258" y="202"/>
                      <a:pt x="258" y="202"/>
                      <a:pt x="258" y="202"/>
                    </a:cubicBezTo>
                    <a:lnTo>
                      <a:pt x="258" y="200"/>
                    </a:lnTo>
                    <a:close/>
                    <a:moveTo>
                      <a:pt x="256" y="201"/>
                    </a:moveTo>
                    <a:cubicBezTo>
                      <a:pt x="257" y="203"/>
                      <a:pt x="257" y="203"/>
                      <a:pt x="257" y="203"/>
                    </a:cubicBezTo>
                    <a:cubicBezTo>
                      <a:pt x="257" y="204"/>
                      <a:pt x="257" y="204"/>
                      <a:pt x="257" y="204"/>
                    </a:cubicBezTo>
                    <a:cubicBezTo>
                      <a:pt x="256" y="203"/>
                      <a:pt x="256" y="203"/>
                      <a:pt x="256" y="203"/>
                    </a:cubicBezTo>
                    <a:lnTo>
                      <a:pt x="256" y="201"/>
                    </a:lnTo>
                    <a:close/>
                    <a:moveTo>
                      <a:pt x="237" y="206"/>
                    </a:move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lose/>
                    <a:moveTo>
                      <a:pt x="234" y="206"/>
                    </a:moveTo>
                    <a:cubicBezTo>
                      <a:pt x="234" y="206"/>
                      <a:pt x="234" y="206"/>
                      <a:pt x="234" y="206"/>
                    </a:cubicBezTo>
                    <a:cubicBezTo>
                      <a:pt x="237" y="203"/>
                      <a:pt x="237" y="203"/>
                      <a:pt x="237" y="203"/>
                    </a:cubicBezTo>
                    <a:cubicBezTo>
                      <a:pt x="237" y="204"/>
                      <a:pt x="237" y="204"/>
                      <a:pt x="237" y="204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6" y="206"/>
                      <a:pt x="236" y="206"/>
                      <a:pt x="236" y="206"/>
                    </a:cubicBezTo>
                    <a:cubicBezTo>
                      <a:pt x="235" y="205"/>
                      <a:pt x="235" y="205"/>
                      <a:pt x="235" y="205"/>
                    </a:cubicBezTo>
                    <a:cubicBezTo>
                      <a:pt x="234" y="206"/>
                      <a:pt x="234" y="206"/>
                      <a:pt x="234" y="206"/>
                    </a:cubicBezTo>
                    <a:close/>
                    <a:moveTo>
                      <a:pt x="234" y="211"/>
                    </a:moveTo>
                    <a:cubicBezTo>
                      <a:pt x="236" y="211"/>
                      <a:pt x="236" y="211"/>
                      <a:pt x="236" y="211"/>
                    </a:cubicBezTo>
                    <a:cubicBezTo>
                      <a:pt x="235" y="211"/>
                      <a:pt x="235" y="211"/>
                      <a:pt x="235" y="211"/>
                    </a:cubicBezTo>
                    <a:cubicBezTo>
                      <a:pt x="235" y="211"/>
                      <a:pt x="235" y="211"/>
                      <a:pt x="235" y="211"/>
                    </a:cubicBezTo>
                    <a:cubicBezTo>
                      <a:pt x="234" y="211"/>
                      <a:pt x="234" y="211"/>
                      <a:pt x="234" y="211"/>
                    </a:cubicBezTo>
                    <a:close/>
                    <a:moveTo>
                      <a:pt x="235" y="212"/>
                    </a:moveTo>
                    <a:cubicBezTo>
                      <a:pt x="234" y="213"/>
                      <a:pt x="234" y="213"/>
                      <a:pt x="234" y="213"/>
                    </a:cubicBezTo>
                    <a:cubicBezTo>
                      <a:pt x="235" y="215"/>
                      <a:pt x="235" y="215"/>
                      <a:pt x="235" y="215"/>
                    </a:cubicBezTo>
                    <a:cubicBezTo>
                      <a:pt x="235" y="215"/>
                      <a:pt x="235" y="215"/>
                      <a:pt x="235" y="215"/>
                    </a:cubicBezTo>
                    <a:cubicBezTo>
                      <a:pt x="234" y="214"/>
                      <a:pt x="234" y="214"/>
                      <a:pt x="234" y="214"/>
                    </a:cubicBezTo>
                    <a:cubicBezTo>
                      <a:pt x="234" y="214"/>
                      <a:pt x="234" y="214"/>
                      <a:pt x="234" y="214"/>
                    </a:cubicBezTo>
                    <a:cubicBezTo>
                      <a:pt x="234" y="213"/>
                      <a:pt x="234" y="213"/>
                      <a:pt x="234" y="213"/>
                    </a:cubicBezTo>
                    <a:lnTo>
                      <a:pt x="235" y="212"/>
                    </a:lnTo>
                    <a:close/>
                    <a:moveTo>
                      <a:pt x="234" y="339"/>
                    </a:moveTo>
                    <a:cubicBezTo>
                      <a:pt x="234" y="339"/>
                      <a:pt x="234" y="339"/>
                      <a:pt x="234" y="339"/>
                    </a:cubicBezTo>
                    <a:cubicBezTo>
                      <a:pt x="235" y="339"/>
                      <a:pt x="235" y="339"/>
                      <a:pt x="235" y="339"/>
                    </a:cubicBezTo>
                    <a:cubicBezTo>
                      <a:pt x="235" y="339"/>
                      <a:pt x="235" y="339"/>
                      <a:pt x="235" y="339"/>
                    </a:cubicBezTo>
                    <a:cubicBezTo>
                      <a:pt x="237" y="339"/>
                      <a:pt x="237" y="339"/>
                      <a:pt x="237" y="339"/>
                    </a:cubicBezTo>
                    <a:cubicBezTo>
                      <a:pt x="237" y="339"/>
                      <a:pt x="237" y="339"/>
                      <a:pt x="237" y="339"/>
                    </a:cubicBezTo>
                    <a:cubicBezTo>
                      <a:pt x="238" y="340"/>
                      <a:pt x="238" y="340"/>
                      <a:pt x="238" y="340"/>
                    </a:cubicBezTo>
                    <a:cubicBezTo>
                      <a:pt x="238" y="340"/>
                      <a:pt x="238" y="340"/>
                      <a:pt x="238" y="340"/>
                    </a:cubicBezTo>
                    <a:cubicBezTo>
                      <a:pt x="239" y="341"/>
                      <a:pt x="239" y="341"/>
                      <a:pt x="239" y="341"/>
                    </a:cubicBezTo>
                    <a:cubicBezTo>
                      <a:pt x="239" y="341"/>
                      <a:pt x="239" y="341"/>
                      <a:pt x="239" y="341"/>
                    </a:cubicBezTo>
                    <a:cubicBezTo>
                      <a:pt x="238" y="341"/>
                      <a:pt x="238" y="341"/>
                      <a:pt x="238" y="341"/>
                    </a:cubicBezTo>
                    <a:cubicBezTo>
                      <a:pt x="237" y="341"/>
                      <a:pt x="237" y="341"/>
                      <a:pt x="237" y="341"/>
                    </a:cubicBezTo>
                    <a:cubicBezTo>
                      <a:pt x="236" y="340"/>
                      <a:pt x="236" y="340"/>
                      <a:pt x="236" y="340"/>
                    </a:cubicBezTo>
                    <a:cubicBezTo>
                      <a:pt x="234" y="340"/>
                      <a:pt x="234" y="340"/>
                      <a:pt x="234" y="340"/>
                    </a:cubicBezTo>
                    <a:cubicBezTo>
                      <a:pt x="233" y="340"/>
                      <a:pt x="233" y="340"/>
                      <a:pt x="233" y="340"/>
                    </a:cubicBezTo>
                    <a:cubicBezTo>
                      <a:pt x="233" y="340"/>
                      <a:pt x="233" y="340"/>
                      <a:pt x="233" y="340"/>
                    </a:cubicBezTo>
                    <a:lnTo>
                      <a:pt x="234" y="339"/>
                    </a:lnTo>
                    <a:close/>
                    <a:moveTo>
                      <a:pt x="231" y="215"/>
                    </a:moveTo>
                    <a:cubicBezTo>
                      <a:pt x="231" y="215"/>
                      <a:pt x="231" y="215"/>
                      <a:pt x="231" y="215"/>
                    </a:cubicBezTo>
                    <a:cubicBezTo>
                      <a:pt x="231" y="215"/>
                      <a:pt x="231" y="215"/>
                      <a:pt x="231" y="215"/>
                    </a:cubicBezTo>
                    <a:close/>
                    <a:moveTo>
                      <a:pt x="229" y="219"/>
                    </a:moveTo>
                    <a:cubicBezTo>
                      <a:pt x="229" y="219"/>
                      <a:pt x="229" y="219"/>
                      <a:pt x="229" y="219"/>
                    </a:cubicBezTo>
                    <a:cubicBezTo>
                      <a:pt x="229" y="219"/>
                      <a:pt x="229" y="219"/>
                      <a:pt x="229" y="219"/>
                    </a:cubicBezTo>
                    <a:close/>
                    <a:moveTo>
                      <a:pt x="229" y="219"/>
                    </a:moveTo>
                    <a:cubicBezTo>
                      <a:pt x="229" y="219"/>
                      <a:pt x="229" y="219"/>
                      <a:pt x="229" y="219"/>
                    </a:cubicBezTo>
                    <a:cubicBezTo>
                      <a:pt x="229" y="219"/>
                      <a:pt x="229" y="219"/>
                      <a:pt x="229" y="219"/>
                    </a:cubicBezTo>
                    <a:close/>
                    <a:moveTo>
                      <a:pt x="225" y="222"/>
                    </a:moveTo>
                    <a:cubicBezTo>
                      <a:pt x="225" y="220"/>
                      <a:pt x="225" y="220"/>
                      <a:pt x="225" y="220"/>
                    </a:cubicBezTo>
                    <a:cubicBezTo>
                      <a:pt x="226" y="220"/>
                      <a:pt x="226" y="220"/>
                      <a:pt x="226" y="220"/>
                    </a:cubicBezTo>
                    <a:cubicBezTo>
                      <a:pt x="225" y="222"/>
                      <a:pt x="225" y="222"/>
                      <a:pt x="225" y="222"/>
                    </a:cubicBezTo>
                    <a:cubicBezTo>
                      <a:pt x="226" y="222"/>
                      <a:pt x="226" y="222"/>
                      <a:pt x="226" y="222"/>
                    </a:cubicBezTo>
                    <a:cubicBezTo>
                      <a:pt x="227" y="222"/>
                      <a:pt x="227" y="222"/>
                      <a:pt x="227" y="222"/>
                    </a:cubicBezTo>
                    <a:cubicBezTo>
                      <a:pt x="225" y="223"/>
                      <a:pt x="225" y="223"/>
                      <a:pt x="225" y="223"/>
                    </a:cubicBezTo>
                    <a:cubicBezTo>
                      <a:pt x="224" y="222"/>
                      <a:pt x="224" y="222"/>
                      <a:pt x="224" y="222"/>
                    </a:cubicBezTo>
                    <a:lnTo>
                      <a:pt x="225" y="222"/>
                    </a:lnTo>
                    <a:close/>
                    <a:moveTo>
                      <a:pt x="226" y="224"/>
                    </a:moveTo>
                    <a:cubicBezTo>
                      <a:pt x="226" y="224"/>
                      <a:pt x="226" y="224"/>
                      <a:pt x="226" y="224"/>
                    </a:cubicBezTo>
                    <a:cubicBezTo>
                      <a:pt x="225" y="224"/>
                      <a:pt x="225" y="224"/>
                      <a:pt x="225" y="224"/>
                    </a:cubicBezTo>
                    <a:lnTo>
                      <a:pt x="226" y="224"/>
                    </a:lnTo>
                    <a:close/>
                    <a:moveTo>
                      <a:pt x="225" y="225"/>
                    </a:moveTo>
                    <a:cubicBezTo>
                      <a:pt x="225" y="225"/>
                      <a:pt x="225" y="225"/>
                      <a:pt x="225" y="225"/>
                    </a:cubicBezTo>
                    <a:cubicBezTo>
                      <a:pt x="225" y="225"/>
                      <a:pt x="225" y="225"/>
                      <a:pt x="225" y="225"/>
                    </a:cubicBezTo>
                    <a:close/>
                    <a:moveTo>
                      <a:pt x="221" y="227"/>
                    </a:moveTo>
                    <a:cubicBezTo>
                      <a:pt x="222" y="226"/>
                      <a:pt x="222" y="226"/>
                      <a:pt x="222" y="226"/>
                    </a:cubicBezTo>
                    <a:cubicBezTo>
                      <a:pt x="222" y="227"/>
                      <a:pt x="222" y="227"/>
                      <a:pt x="222" y="227"/>
                    </a:cubicBezTo>
                    <a:cubicBezTo>
                      <a:pt x="222" y="227"/>
                      <a:pt x="222" y="227"/>
                      <a:pt x="222" y="227"/>
                    </a:cubicBezTo>
                    <a:lnTo>
                      <a:pt x="221" y="227"/>
                    </a:lnTo>
                    <a:close/>
                    <a:moveTo>
                      <a:pt x="221" y="230"/>
                    </a:moveTo>
                    <a:cubicBezTo>
                      <a:pt x="224" y="229"/>
                      <a:pt x="224" y="229"/>
                      <a:pt x="224" y="229"/>
                    </a:cubicBezTo>
                    <a:cubicBezTo>
                      <a:pt x="225" y="230"/>
                      <a:pt x="225" y="230"/>
                      <a:pt x="225" y="230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6" y="230"/>
                      <a:pt x="226" y="230"/>
                      <a:pt x="226" y="230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30"/>
                    </a:cubicBezTo>
                    <a:cubicBezTo>
                      <a:pt x="224" y="231"/>
                      <a:pt x="224" y="231"/>
                      <a:pt x="224" y="231"/>
                    </a:cubicBezTo>
                    <a:cubicBezTo>
                      <a:pt x="224" y="230"/>
                      <a:pt x="224" y="230"/>
                      <a:pt x="224" y="230"/>
                    </a:cubicBezTo>
                    <a:lnTo>
                      <a:pt x="221" y="230"/>
                    </a:lnTo>
                    <a:close/>
                    <a:moveTo>
                      <a:pt x="197" y="389"/>
                    </a:moveTo>
                    <a:cubicBezTo>
                      <a:pt x="197" y="389"/>
                      <a:pt x="197" y="389"/>
                      <a:pt x="197" y="389"/>
                    </a:cubicBezTo>
                    <a:cubicBezTo>
                      <a:pt x="198" y="390"/>
                      <a:pt x="198" y="390"/>
                      <a:pt x="198" y="390"/>
                    </a:cubicBezTo>
                    <a:cubicBezTo>
                      <a:pt x="197" y="390"/>
                      <a:pt x="197" y="390"/>
                      <a:pt x="197" y="390"/>
                    </a:cubicBezTo>
                    <a:lnTo>
                      <a:pt x="197" y="389"/>
                    </a:lnTo>
                    <a:close/>
                    <a:moveTo>
                      <a:pt x="196" y="388"/>
                    </a:moveTo>
                    <a:cubicBezTo>
                      <a:pt x="196" y="388"/>
                      <a:pt x="196" y="388"/>
                      <a:pt x="196" y="388"/>
                    </a:cubicBezTo>
                    <a:cubicBezTo>
                      <a:pt x="196" y="388"/>
                      <a:pt x="196" y="388"/>
                      <a:pt x="196" y="388"/>
                    </a:cubicBezTo>
                    <a:cubicBezTo>
                      <a:pt x="196" y="389"/>
                      <a:pt x="196" y="389"/>
                      <a:pt x="196" y="389"/>
                    </a:cubicBezTo>
                    <a:cubicBezTo>
                      <a:pt x="195" y="389"/>
                      <a:pt x="195" y="389"/>
                      <a:pt x="195" y="389"/>
                    </a:cubicBezTo>
                    <a:lnTo>
                      <a:pt x="196" y="388"/>
                    </a:lnTo>
                    <a:close/>
                    <a:moveTo>
                      <a:pt x="227" y="481"/>
                    </a:moveTo>
                    <a:cubicBezTo>
                      <a:pt x="227" y="481"/>
                      <a:pt x="227" y="481"/>
                      <a:pt x="227" y="481"/>
                    </a:cubicBezTo>
                    <a:cubicBezTo>
                      <a:pt x="226" y="481"/>
                      <a:pt x="226" y="481"/>
                      <a:pt x="225" y="481"/>
                    </a:cubicBezTo>
                    <a:cubicBezTo>
                      <a:pt x="225" y="482"/>
                      <a:pt x="225" y="482"/>
                      <a:pt x="225" y="482"/>
                    </a:cubicBezTo>
                    <a:cubicBezTo>
                      <a:pt x="225" y="483"/>
                      <a:pt x="225" y="483"/>
                      <a:pt x="225" y="483"/>
                    </a:cubicBezTo>
                    <a:cubicBezTo>
                      <a:pt x="225" y="483"/>
                      <a:pt x="225" y="483"/>
                      <a:pt x="225" y="483"/>
                    </a:cubicBezTo>
                    <a:cubicBezTo>
                      <a:pt x="225" y="483"/>
                      <a:pt x="225" y="483"/>
                      <a:pt x="225" y="483"/>
                    </a:cubicBezTo>
                    <a:cubicBezTo>
                      <a:pt x="225" y="481"/>
                      <a:pt x="225" y="481"/>
                      <a:pt x="225" y="481"/>
                    </a:cubicBezTo>
                    <a:cubicBezTo>
                      <a:pt x="226" y="481"/>
                      <a:pt x="226" y="481"/>
                      <a:pt x="226" y="481"/>
                    </a:cubicBezTo>
                    <a:cubicBezTo>
                      <a:pt x="227" y="480"/>
                      <a:pt x="227" y="480"/>
                      <a:pt x="227" y="480"/>
                    </a:cubicBezTo>
                    <a:cubicBezTo>
                      <a:pt x="227" y="481"/>
                      <a:pt x="227" y="481"/>
                      <a:pt x="227" y="481"/>
                    </a:cubicBezTo>
                    <a:close/>
                    <a:moveTo>
                      <a:pt x="228" y="482"/>
                    </a:moveTo>
                    <a:cubicBezTo>
                      <a:pt x="229" y="483"/>
                      <a:pt x="229" y="483"/>
                      <a:pt x="229" y="483"/>
                    </a:cubicBezTo>
                    <a:cubicBezTo>
                      <a:pt x="229" y="484"/>
                      <a:pt x="229" y="484"/>
                      <a:pt x="229" y="484"/>
                    </a:cubicBezTo>
                    <a:lnTo>
                      <a:pt x="228" y="482"/>
                    </a:lnTo>
                    <a:close/>
                    <a:moveTo>
                      <a:pt x="229" y="485"/>
                    </a:moveTo>
                    <a:cubicBezTo>
                      <a:pt x="230" y="485"/>
                      <a:pt x="230" y="485"/>
                      <a:pt x="230" y="485"/>
                    </a:cubicBezTo>
                    <a:cubicBezTo>
                      <a:pt x="229" y="485"/>
                      <a:pt x="229" y="485"/>
                      <a:pt x="229" y="485"/>
                    </a:cubicBezTo>
                    <a:close/>
                    <a:moveTo>
                      <a:pt x="231" y="491"/>
                    </a:moveTo>
                    <a:cubicBezTo>
                      <a:pt x="230" y="490"/>
                      <a:pt x="230" y="490"/>
                      <a:pt x="230" y="490"/>
                    </a:cubicBezTo>
                    <a:cubicBezTo>
                      <a:pt x="230" y="488"/>
                      <a:pt x="230" y="488"/>
                      <a:pt x="230" y="488"/>
                    </a:cubicBezTo>
                    <a:cubicBezTo>
                      <a:pt x="229" y="488"/>
                      <a:pt x="229" y="488"/>
                      <a:pt x="229" y="488"/>
                    </a:cubicBezTo>
                    <a:cubicBezTo>
                      <a:pt x="228" y="485"/>
                      <a:pt x="228" y="485"/>
                      <a:pt x="228" y="485"/>
                    </a:cubicBezTo>
                    <a:cubicBezTo>
                      <a:pt x="229" y="485"/>
                      <a:pt x="229" y="485"/>
                      <a:pt x="229" y="485"/>
                    </a:cubicBezTo>
                    <a:cubicBezTo>
                      <a:pt x="229" y="488"/>
                      <a:pt x="229" y="488"/>
                      <a:pt x="229" y="488"/>
                    </a:cubicBezTo>
                    <a:cubicBezTo>
                      <a:pt x="230" y="488"/>
                      <a:pt x="230" y="488"/>
                      <a:pt x="230" y="488"/>
                    </a:cubicBezTo>
                    <a:cubicBezTo>
                      <a:pt x="232" y="491"/>
                      <a:pt x="232" y="491"/>
                      <a:pt x="232" y="491"/>
                    </a:cubicBezTo>
                    <a:lnTo>
                      <a:pt x="231" y="491"/>
                    </a:lnTo>
                    <a:close/>
                    <a:moveTo>
                      <a:pt x="233" y="489"/>
                    </a:moveTo>
                    <a:cubicBezTo>
                      <a:pt x="233" y="489"/>
                      <a:pt x="233" y="489"/>
                      <a:pt x="233" y="489"/>
                    </a:cubicBezTo>
                    <a:cubicBezTo>
                      <a:pt x="233" y="489"/>
                      <a:pt x="233" y="489"/>
                      <a:pt x="233" y="489"/>
                    </a:cubicBezTo>
                    <a:close/>
                    <a:moveTo>
                      <a:pt x="246" y="500"/>
                    </a:moveTo>
                    <a:cubicBezTo>
                      <a:pt x="245" y="500"/>
                      <a:pt x="245" y="500"/>
                      <a:pt x="245" y="500"/>
                    </a:cubicBezTo>
                    <a:cubicBezTo>
                      <a:pt x="245" y="500"/>
                      <a:pt x="245" y="500"/>
                      <a:pt x="245" y="500"/>
                    </a:cubicBezTo>
                    <a:cubicBezTo>
                      <a:pt x="246" y="500"/>
                      <a:pt x="246" y="500"/>
                      <a:pt x="246" y="500"/>
                    </a:cubicBezTo>
                    <a:close/>
                    <a:moveTo>
                      <a:pt x="245" y="498"/>
                    </a:moveTo>
                    <a:cubicBezTo>
                      <a:pt x="246" y="498"/>
                      <a:pt x="246" y="498"/>
                      <a:pt x="246" y="498"/>
                    </a:cubicBezTo>
                    <a:cubicBezTo>
                      <a:pt x="246" y="498"/>
                      <a:pt x="246" y="498"/>
                      <a:pt x="246" y="498"/>
                    </a:cubicBezTo>
                    <a:lnTo>
                      <a:pt x="245" y="498"/>
                    </a:lnTo>
                    <a:close/>
                    <a:moveTo>
                      <a:pt x="246" y="499"/>
                    </a:moveTo>
                    <a:cubicBezTo>
                      <a:pt x="246" y="499"/>
                      <a:pt x="246" y="499"/>
                      <a:pt x="246" y="499"/>
                    </a:cubicBezTo>
                    <a:cubicBezTo>
                      <a:pt x="247" y="500"/>
                      <a:pt x="247" y="500"/>
                      <a:pt x="247" y="500"/>
                    </a:cubicBezTo>
                    <a:lnTo>
                      <a:pt x="246" y="499"/>
                    </a:lnTo>
                    <a:close/>
                    <a:moveTo>
                      <a:pt x="268" y="531"/>
                    </a:moveTo>
                    <a:cubicBezTo>
                      <a:pt x="267" y="531"/>
                      <a:pt x="267" y="531"/>
                      <a:pt x="267" y="531"/>
                    </a:cubicBezTo>
                    <a:cubicBezTo>
                      <a:pt x="267" y="530"/>
                      <a:pt x="267" y="530"/>
                      <a:pt x="267" y="530"/>
                    </a:cubicBezTo>
                    <a:cubicBezTo>
                      <a:pt x="268" y="530"/>
                      <a:pt x="268" y="530"/>
                      <a:pt x="268" y="530"/>
                    </a:cubicBezTo>
                    <a:cubicBezTo>
                      <a:pt x="268" y="530"/>
                      <a:pt x="268" y="530"/>
                      <a:pt x="268" y="530"/>
                    </a:cubicBezTo>
                    <a:cubicBezTo>
                      <a:pt x="269" y="531"/>
                      <a:pt x="269" y="531"/>
                      <a:pt x="269" y="531"/>
                    </a:cubicBezTo>
                    <a:cubicBezTo>
                      <a:pt x="269" y="531"/>
                      <a:pt x="269" y="531"/>
                      <a:pt x="269" y="531"/>
                    </a:cubicBezTo>
                    <a:lnTo>
                      <a:pt x="268" y="531"/>
                    </a:lnTo>
                    <a:close/>
                    <a:moveTo>
                      <a:pt x="286" y="543"/>
                    </a:moveTo>
                    <a:cubicBezTo>
                      <a:pt x="287" y="544"/>
                      <a:pt x="287" y="544"/>
                      <a:pt x="287" y="544"/>
                    </a:cubicBezTo>
                    <a:cubicBezTo>
                      <a:pt x="288" y="544"/>
                      <a:pt x="288" y="544"/>
                      <a:pt x="288" y="544"/>
                    </a:cubicBezTo>
                    <a:cubicBezTo>
                      <a:pt x="288" y="544"/>
                      <a:pt x="288" y="544"/>
                      <a:pt x="288" y="544"/>
                    </a:cubicBezTo>
                    <a:cubicBezTo>
                      <a:pt x="289" y="544"/>
                      <a:pt x="289" y="544"/>
                      <a:pt x="289" y="544"/>
                    </a:cubicBezTo>
                    <a:cubicBezTo>
                      <a:pt x="288" y="545"/>
                      <a:pt x="288" y="545"/>
                      <a:pt x="288" y="545"/>
                    </a:cubicBezTo>
                    <a:cubicBezTo>
                      <a:pt x="288" y="544"/>
                      <a:pt x="288" y="544"/>
                      <a:pt x="288" y="544"/>
                    </a:cubicBezTo>
                    <a:cubicBezTo>
                      <a:pt x="286" y="544"/>
                      <a:pt x="286" y="544"/>
                      <a:pt x="286" y="544"/>
                    </a:cubicBezTo>
                    <a:cubicBezTo>
                      <a:pt x="283" y="542"/>
                      <a:pt x="283" y="542"/>
                      <a:pt x="283" y="542"/>
                    </a:cubicBezTo>
                    <a:cubicBezTo>
                      <a:pt x="286" y="543"/>
                      <a:pt x="286" y="543"/>
                      <a:pt x="286" y="543"/>
                    </a:cubicBezTo>
                    <a:close/>
                    <a:moveTo>
                      <a:pt x="315" y="331"/>
                    </a:moveTo>
                    <a:cubicBezTo>
                      <a:pt x="313" y="330"/>
                      <a:pt x="313" y="330"/>
                      <a:pt x="313" y="330"/>
                    </a:cubicBezTo>
                    <a:cubicBezTo>
                      <a:pt x="312" y="331"/>
                      <a:pt x="312" y="331"/>
                      <a:pt x="312" y="331"/>
                    </a:cubicBezTo>
                    <a:cubicBezTo>
                      <a:pt x="311" y="332"/>
                      <a:pt x="311" y="332"/>
                      <a:pt x="311" y="332"/>
                    </a:cubicBezTo>
                    <a:cubicBezTo>
                      <a:pt x="310" y="333"/>
                      <a:pt x="310" y="333"/>
                      <a:pt x="310" y="333"/>
                    </a:cubicBezTo>
                    <a:cubicBezTo>
                      <a:pt x="308" y="332"/>
                      <a:pt x="308" y="332"/>
                      <a:pt x="308" y="332"/>
                    </a:cubicBezTo>
                    <a:cubicBezTo>
                      <a:pt x="307" y="333"/>
                      <a:pt x="307" y="333"/>
                      <a:pt x="307" y="333"/>
                    </a:cubicBezTo>
                    <a:cubicBezTo>
                      <a:pt x="307" y="335"/>
                      <a:pt x="307" y="335"/>
                      <a:pt x="307" y="335"/>
                    </a:cubicBezTo>
                    <a:cubicBezTo>
                      <a:pt x="307" y="335"/>
                      <a:pt x="307" y="335"/>
                      <a:pt x="307" y="335"/>
                    </a:cubicBezTo>
                    <a:cubicBezTo>
                      <a:pt x="306" y="334"/>
                      <a:pt x="306" y="334"/>
                      <a:pt x="306" y="334"/>
                    </a:cubicBezTo>
                    <a:cubicBezTo>
                      <a:pt x="304" y="334"/>
                      <a:pt x="304" y="334"/>
                      <a:pt x="304" y="334"/>
                    </a:cubicBezTo>
                    <a:cubicBezTo>
                      <a:pt x="304" y="336"/>
                      <a:pt x="304" y="336"/>
                      <a:pt x="304" y="336"/>
                    </a:cubicBezTo>
                    <a:cubicBezTo>
                      <a:pt x="305" y="337"/>
                      <a:pt x="305" y="337"/>
                      <a:pt x="305" y="337"/>
                    </a:cubicBezTo>
                    <a:cubicBezTo>
                      <a:pt x="305" y="338"/>
                      <a:pt x="305" y="338"/>
                      <a:pt x="305" y="338"/>
                    </a:cubicBezTo>
                    <a:cubicBezTo>
                      <a:pt x="305" y="338"/>
                      <a:pt x="305" y="338"/>
                      <a:pt x="305" y="338"/>
                    </a:cubicBezTo>
                    <a:cubicBezTo>
                      <a:pt x="305" y="338"/>
                      <a:pt x="305" y="338"/>
                      <a:pt x="305" y="338"/>
                    </a:cubicBezTo>
                    <a:cubicBezTo>
                      <a:pt x="299" y="338"/>
                      <a:pt x="299" y="338"/>
                      <a:pt x="299" y="338"/>
                    </a:cubicBezTo>
                    <a:cubicBezTo>
                      <a:pt x="297" y="336"/>
                      <a:pt x="297" y="336"/>
                      <a:pt x="297" y="336"/>
                    </a:cubicBezTo>
                    <a:cubicBezTo>
                      <a:pt x="294" y="337"/>
                      <a:pt x="294" y="337"/>
                      <a:pt x="294" y="337"/>
                    </a:cubicBezTo>
                    <a:cubicBezTo>
                      <a:pt x="292" y="336"/>
                      <a:pt x="292" y="336"/>
                      <a:pt x="292" y="336"/>
                    </a:cubicBezTo>
                    <a:cubicBezTo>
                      <a:pt x="291" y="336"/>
                      <a:pt x="291" y="336"/>
                      <a:pt x="291" y="336"/>
                    </a:cubicBezTo>
                    <a:cubicBezTo>
                      <a:pt x="289" y="334"/>
                      <a:pt x="289" y="334"/>
                      <a:pt x="289" y="334"/>
                    </a:cubicBezTo>
                    <a:cubicBezTo>
                      <a:pt x="289" y="336"/>
                      <a:pt x="289" y="336"/>
                      <a:pt x="289" y="336"/>
                    </a:cubicBezTo>
                    <a:cubicBezTo>
                      <a:pt x="288" y="336"/>
                      <a:pt x="288" y="336"/>
                      <a:pt x="288" y="336"/>
                    </a:cubicBezTo>
                    <a:cubicBezTo>
                      <a:pt x="288" y="337"/>
                      <a:pt x="288" y="337"/>
                      <a:pt x="288" y="337"/>
                    </a:cubicBezTo>
                    <a:cubicBezTo>
                      <a:pt x="288" y="337"/>
                      <a:pt x="288" y="337"/>
                      <a:pt x="288" y="337"/>
                    </a:cubicBezTo>
                    <a:cubicBezTo>
                      <a:pt x="288" y="338"/>
                      <a:pt x="288" y="338"/>
                      <a:pt x="288" y="338"/>
                    </a:cubicBezTo>
                    <a:cubicBezTo>
                      <a:pt x="287" y="337"/>
                      <a:pt x="287" y="337"/>
                      <a:pt x="287" y="337"/>
                    </a:cubicBezTo>
                    <a:cubicBezTo>
                      <a:pt x="285" y="337"/>
                      <a:pt x="285" y="337"/>
                      <a:pt x="285" y="337"/>
                    </a:cubicBezTo>
                    <a:cubicBezTo>
                      <a:pt x="284" y="336"/>
                      <a:pt x="284" y="336"/>
                      <a:pt x="284" y="336"/>
                    </a:cubicBezTo>
                    <a:cubicBezTo>
                      <a:pt x="283" y="338"/>
                      <a:pt x="283" y="338"/>
                      <a:pt x="283" y="338"/>
                    </a:cubicBezTo>
                    <a:cubicBezTo>
                      <a:pt x="282" y="338"/>
                      <a:pt x="282" y="338"/>
                      <a:pt x="282" y="338"/>
                    </a:cubicBezTo>
                    <a:cubicBezTo>
                      <a:pt x="280" y="338"/>
                      <a:pt x="280" y="338"/>
                      <a:pt x="280" y="338"/>
                    </a:cubicBezTo>
                    <a:cubicBezTo>
                      <a:pt x="280" y="339"/>
                      <a:pt x="280" y="339"/>
                      <a:pt x="280" y="339"/>
                    </a:cubicBezTo>
                    <a:cubicBezTo>
                      <a:pt x="280" y="339"/>
                      <a:pt x="280" y="339"/>
                      <a:pt x="280" y="339"/>
                    </a:cubicBezTo>
                    <a:cubicBezTo>
                      <a:pt x="277" y="340"/>
                      <a:pt x="277" y="340"/>
                      <a:pt x="277" y="340"/>
                    </a:cubicBezTo>
                    <a:cubicBezTo>
                      <a:pt x="276" y="342"/>
                      <a:pt x="276" y="342"/>
                      <a:pt x="276" y="342"/>
                    </a:cubicBezTo>
                    <a:cubicBezTo>
                      <a:pt x="276" y="344"/>
                      <a:pt x="276" y="344"/>
                      <a:pt x="276" y="344"/>
                    </a:cubicBezTo>
                    <a:cubicBezTo>
                      <a:pt x="276" y="343"/>
                      <a:pt x="276" y="343"/>
                      <a:pt x="276" y="343"/>
                    </a:cubicBezTo>
                    <a:cubicBezTo>
                      <a:pt x="273" y="344"/>
                      <a:pt x="273" y="344"/>
                      <a:pt x="273" y="344"/>
                    </a:cubicBezTo>
                    <a:cubicBezTo>
                      <a:pt x="273" y="344"/>
                      <a:pt x="273" y="344"/>
                      <a:pt x="273" y="344"/>
                    </a:cubicBezTo>
                    <a:cubicBezTo>
                      <a:pt x="272" y="344"/>
                      <a:pt x="272" y="344"/>
                      <a:pt x="272" y="344"/>
                    </a:cubicBezTo>
                    <a:cubicBezTo>
                      <a:pt x="272" y="343"/>
                      <a:pt x="272" y="343"/>
                      <a:pt x="272" y="343"/>
                    </a:cubicBezTo>
                    <a:cubicBezTo>
                      <a:pt x="270" y="343"/>
                      <a:pt x="270" y="343"/>
                      <a:pt x="270" y="343"/>
                    </a:cubicBezTo>
                    <a:cubicBezTo>
                      <a:pt x="270" y="344"/>
                      <a:pt x="270" y="344"/>
                      <a:pt x="270" y="344"/>
                    </a:cubicBezTo>
                    <a:cubicBezTo>
                      <a:pt x="269" y="345"/>
                      <a:pt x="269" y="345"/>
                      <a:pt x="269" y="345"/>
                    </a:cubicBezTo>
                    <a:cubicBezTo>
                      <a:pt x="266" y="346"/>
                      <a:pt x="266" y="346"/>
                      <a:pt x="266" y="346"/>
                    </a:cubicBezTo>
                    <a:cubicBezTo>
                      <a:pt x="268" y="347"/>
                      <a:pt x="268" y="347"/>
                      <a:pt x="268" y="347"/>
                    </a:cubicBezTo>
                    <a:cubicBezTo>
                      <a:pt x="269" y="347"/>
                      <a:pt x="269" y="347"/>
                      <a:pt x="269" y="347"/>
                    </a:cubicBezTo>
                    <a:cubicBezTo>
                      <a:pt x="270" y="347"/>
                      <a:pt x="270" y="347"/>
                      <a:pt x="270" y="347"/>
                    </a:cubicBezTo>
                    <a:cubicBezTo>
                      <a:pt x="271" y="348"/>
                      <a:pt x="271" y="348"/>
                      <a:pt x="271" y="348"/>
                    </a:cubicBezTo>
                    <a:cubicBezTo>
                      <a:pt x="271" y="348"/>
                      <a:pt x="271" y="348"/>
                      <a:pt x="271" y="348"/>
                    </a:cubicBezTo>
                    <a:cubicBezTo>
                      <a:pt x="270" y="348"/>
                      <a:pt x="270" y="348"/>
                      <a:pt x="270" y="348"/>
                    </a:cubicBezTo>
                    <a:cubicBezTo>
                      <a:pt x="269" y="349"/>
                      <a:pt x="269" y="349"/>
                      <a:pt x="269" y="349"/>
                    </a:cubicBezTo>
                    <a:cubicBezTo>
                      <a:pt x="269" y="349"/>
                      <a:pt x="269" y="349"/>
                      <a:pt x="269" y="349"/>
                    </a:cubicBezTo>
                    <a:cubicBezTo>
                      <a:pt x="268" y="349"/>
                      <a:pt x="268" y="349"/>
                      <a:pt x="268" y="349"/>
                    </a:cubicBezTo>
                    <a:cubicBezTo>
                      <a:pt x="268" y="349"/>
                      <a:pt x="268" y="349"/>
                      <a:pt x="268" y="349"/>
                    </a:cubicBezTo>
                    <a:cubicBezTo>
                      <a:pt x="267" y="349"/>
                      <a:pt x="267" y="349"/>
                      <a:pt x="267" y="349"/>
                    </a:cubicBezTo>
                    <a:cubicBezTo>
                      <a:pt x="267" y="350"/>
                      <a:pt x="267" y="350"/>
                      <a:pt x="267" y="350"/>
                    </a:cubicBezTo>
                    <a:cubicBezTo>
                      <a:pt x="265" y="350"/>
                      <a:pt x="265" y="350"/>
                      <a:pt x="265" y="350"/>
                    </a:cubicBezTo>
                    <a:cubicBezTo>
                      <a:pt x="267" y="351"/>
                      <a:pt x="267" y="351"/>
                      <a:pt x="267" y="351"/>
                    </a:cubicBezTo>
                    <a:cubicBezTo>
                      <a:pt x="266" y="352"/>
                      <a:pt x="266" y="352"/>
                      <a:pt x="266" y="352"/>
                    </a:cubicBezTo>
                    <a:cubicBezTo>
                      <a:pt x="266" y="353"/>
                      <a:pt x="266" y="353"/>
                      <a:pt x="266" y="353"/>
                    </a:cubicBezTo>
                    <a:cubicBezTo>
                      <a:pt x="268" y="354"/>
                      <a:pt x="268" y="354"/>
                      <a:pt x="268" y="354"/>
                    </a:cubicBezTo>
                    <a:cubicBezTo>
                      <a:pt x="268" y="354"/>
                      <a:pt x="268" y="354"/>
                      <a:pt x="268" y="354"/>
                    </a:cubicBezTo>
                    <a:cubicBezTo>
                      <a:pt x="268" y="355"/>
                      <a:pt x="268" y="355"/>
                      <a:pt x="268" y="355"/>
                    </a:cubicBezTo>
                    <a:cubicBezTo>
                      <a:pt x="268" y="354"/>
                      <a:pt x="268" y="354"/>
                      <a:pt x="268" y="354"/>
                    </a:cubicBezTo>
                    <a:cubicBezTo>
                      <a:pt x="267" y="357"/>
                      <a:pt x="267" y="357"/>
                      <a:pt x="267" y="357"/>
                    </a:cubicBezTo>
                    <a:cubicBezTo>
                      <a:pt x="268" y="358"/>
                      <a:pt x="268" y="358"/>
                      <a:pt x="268" y="358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71" y="354"/>
                      <a:pt x="271" y="354"/>
                      <a:pt x="271" y="354"/>
                    </a:cubicBezTo>
                    <a:cubicBezTo>
                      <a:pt x="273" y="354"/>
                      <a:pt x="273" y="354"/>
                      <a:pt x="273" y="354"/>
                    </a:cubicBezTo>
                    <a:cubicBezTo>
                      <a:pt x="274" y="352"/>
                      <a:pt x="274" y="352"/>
                      <a:pt x="274" y="352"/>
                    </a:cubicBezTo>
                    <a:cubicBezTo>
                      <a:pt x="274" y="351"/>
                      <a:pt x="274" y="351"/>
                      <a:pt x="274" y="351"/>
                    </a:cubicBezTo>
                    <a:cubicBezTo>
                      <a:pt x="275" y="352"/>
                      <a:pt x="275" y="352"/>
                      <a:pt x="275" y="352"/>
                    </a:cubicBezTo>
                    <a:cubicBezTo>
                      <a:pt x="276" y="351"/>
                      <a:pt x="276" y="351"/>
                      <a:pt x="276" y="351"/>
                    </a:cubicBezTo>
                    <a:cubicBezTo>
                      <a:pt x="276" y="351"/>
                      <a:pt x="276" y="351"/>
                      <a:pt x="276" y="351"/>
                    </a:cubicBezTo>
                    <a:cubicBezTo>
                      <a:pt x="277" y="350"/>
                      <a:pt x="277" y="350"/>
                      <a:pt x="277" y="350"/>
                    </a:cubicBezTo>
                    <a:cubicBezTo>
                      <a:pt x="277" y="350"/>
                      <a:pt x="277" y="350"/>
                      <a:pt x="277" y="350"/>
                    </a:cubicBezTo>
                    <a:cubicBezTo>
                      <a:pt x="278" y="352"/>
                      <a:pt x="278" y="352"/>
                      <a:pt x="278" y="352"/>
                    </a:cubicBezTo>
                    <a:cubicBezTo>
                      <a:pt x="281" y="354"/>
                      <a:pt x="281" y="354"/>
                      <a:pt x="281" y="354"/>
                    </a:cubicBezTo>
                    <a:cubicBezTo>
                      <a:pt x="282" y="354"/>
                      <a:pt x="282" y="354"/>
                      <a:pt x="282" y="354"/>
                    </a:cubicBezTo>
                    <a:cubicBezTo>
                      <a:pt x="282" y="352"/>
                      <a:pt x="282" y="352"/>
                      <a:pt x="282" y="352"/>
                    </a:cubicBezTo>
                    <a:cubicBezTo>
                      <a:pt x="283" y="352"/>
                      <a:pt x="283" y="352"/>
                      <a:pt x="283" y="352"/>
                    </a:cubicBezTo>
                    <a:cubicBezTo>
                      <a:pt x="283" y="352"/>
                      <a:pt x="283" y="352"/>
                      <a:pt x="283" y="352"/>
                    </a:cubicBezTo>
                    <a:cubicBezTo>
                      <a:pt x="282" y="356"/>
                      <a:pt x="282" y="356"/>
                      <a:pt x="282" y="356"/>
                    </a:cubicBezTo>
                    <a:cubicBezTo>
                      <a:pt x="282" y="357"/>
                      <a:pt x="282" y="357"/>
                      <a:pt x="282" y="357"/>
                    </a:cubicBezTo>
                    <a:cubicBezTo>
                      <a:pt x="282" y="357"/>
                      <a:pt x="282" y="357"/>
                      <a:pt x="282" y="357"/>
                    </a:cubicBezTo>
                    <a:cubicBezTo>
                      <a:pt x="282" y="359"/>
                      <a:pt x="282" y="359"/>
                      <a:pt x="282" y="359"/>
                    </a:cubicBezTo>
                    <a:cubicBezTo>
                      <a:pt x="283" y="362"/>
                      <a:pt x="283" y="362"/>
                      <a:pt x="283" y="362"/>
                    </a:cubicBezTo>
                    <a:cubicBezTo>
                      <a:pt x="282" y="364"/>
                      <a:pt x="282" y="364"/>
                      <a:pt x="282" y="364"/>
                    </a:cubicBezTo>
                    <a:cubicBezTo>
                      <a:pt x="280" y="366"/>
                      <a:pt x="280" y="366"/>
                      <a:pt x="280" y="366"/>
                    </a:cubicBezTo>
                    <a:cubicBezTo>
                      <a:pt x="279" y="366"/>
                      <a:pt x="279" y="366"/>
                      <a:pt x="279" y="366"/>
                    </a:cubicBezTo>
                    <a:cubicBezTo>
                      <a:pt x="278" y="365"/>
                      <a:pt x="278" y="365"/>
                      <a:pt x="278" y="365"/>
                    </a:cubicBezTo>
                    <a:cubicBezTo>
                      <a:pt x="277" y="363"/>
                      <a:pt x="277" y="363"/>
                      <a:pt x="277" y="363"/>
                    </a:cubicBezTo>
                    <a:cubicBezTo>
                      <a:pt x="274" y="360"/>
                      <a:pt x="274" y="360"/>
                      <a:pt x="274" y="360"/>
                    </a:cubicBezTo>
                    <a:cubicBezTo>
                      <a:pt x="274" y="357"/>
                      <a:pt x="274" y="357"/>
                      <a:pt x="274" y="357"/>
                    </a:cubicBezTo>
                    <a:cubicBezTo>
                      <a:pt x="272" y="357"/>
                      <a:pt x="272" y="357"/>
                      <a:pt x="272" y="357"/>
                    </a:cubicBezTo>
                    <a:cubicBezTo>
                      <a:pt x="271" y="359"/>
                      <a:pt x="271" y="359"/>
                      <a:pt x="271" y="359"/>
                    </a:cubicBezTo>
                    <a:cubicBezTo>
                      <a:pt x="269" y="359"/>
                      <a:pt x="269" y="359"/>
                      <a:pt x="269" y="359"/>
                    </a:cubicBezTo>
                    <a:cubicBezTo>
                      <a:pt x="268" y="360"/>
                      <a:pt x="268" y="360"/>
                      <a:pt x="268" y="360"/>
                    </a:cubicBezTo>
                    <a:cubicBezTo>
                      <a:pt x="267" y="360"/>
                      <a:pt x="267" y="360"/>
                      <a:pt x="267" y="360"/>
                    </a:cubicBezTo>
                    <a:cubicBezTo>
                      <a:pt x="265" y="362"/>
                      <a:pt x="265" y="362"/>
                      <a:pt x="265" y="362"/>
                    </a:cubicBezTo>
                    <a:cubicBezTo>
                      <a:pt x="265" y="363"/>
                      <a:pt x="265" y="363"/>
                      <a:pt x="265" y="363"/>
                    </a:cubicBezTo>
                    <a:cubicBezTo>
                      <a:pt x="265" y="363"/>
                      <a:pt x="265" y="363"/>
                      <a:pt x="265" y="363"/>
                    </a:cubicBezTo>
                    <a:cubicBezTo>
                      <a:pt x="265" y="366"/>
                      <a:pt x="265" y="366"/>
                      <a:pt x="265" y="366"/>
                    </a:cubicBezTo>
                    <a:cubicBezTo>
                      <a:pt x="263" y="368"/>
                      <a:pt x="263" y="368"/>
                      <a:pt x="263" y="368"/>
                    </a:cubicBezTo>
                    <a:cubicBezTo>
                      <a:pt x="263" y="370"/>
                      <a:pt x="263" y="370"/>
                      <a:pt x="263" y="370"/>
                    </a:cubicBezTo>
                    <a:cubicBezTo>
                      <a:pt x="263" y="371"/>
                      <a:pt x="263" y="371"/>
                      <a:pt x="263" y="371"/>
                    </a:cubicBezTo>
                    <a:cubicBezTo>
                      <a:pt x="262" y="372"/>
                      <a:pt x="262" y="372"/>
                      <a:pt x="262" y="372"/>
                    </a:cubicBezTo>
                    <a:cubicBezTo>
                      <a:pt x="263" y="376"/>
                      <a:pt x="263" y="376"/>
                      <a:pt x="263" y="376"/>
                    </a:cubicBezTo>
                    <a:cubicBezTo>
                      <a:pt x="263" y="377"/>
                      <a:pt x="263" y="377"/>
                      <a:pt x="263" y="377"/>
                    </a:cubicBezTo>
                    <a:cubicBezTo>
                      <a:pt x="264" y="377"/>
                      <a:pt x="264" y="377"/>
                      <a:pt x="264" y="377"/>
                    </a:cubicBezTo>
                    <a:cubicBezTo>
                      <a:pt x="264" y="377"/>
                      <a:pt x="264" y="377"/>
                      <a:pt x="264" y="377"/>
                    </a:cubicBezTo>
                    <a:cubicBezTo>
                      <a:pt x="264" y="379"/>
                      <a:pt x="264" y="379"/>
                      <a:pt x="264" y="379"/>
                    </a:cubicBezTo>
                    <a:cubicBezTo>
                      <a:pt x="264" y="380"/>
                      <a:pt x="264" y="380"/>
                      <a:pt x="264" y="380"/>
                    </a:cubicBezTo>
                    <a:cubicBezTo>
                      <a:pt x="263" y="382"/>
                      <a:pt x="263" y="382"/>
                      <a:pt x="263" y="382"/>
                    </a:cubicBezTo>
                    <a:cubicBezTo>
                      <a:pt x="264" y="382"/>
                      <a:pt x="264" y="382"/>
                      <a:pt x="264" y="382"/>
                    </a:cubicBezTo>
                    <a:cubicBezTo>
                      <a:pt x="267" y="382"/>
                      <a:pt x="267" y="382"/>
                      <a:pt x="267" y="382"/>
                    </a:cubicBezTo>
                    <a:cubicBezTo>
                      <a:pt x="269" y="384"/>
                      <a:pt x="269" y="384"/>
                      <a:pt x="269" y="384"/>
                    </a:cubicBezTo>
                    <a:cubicBezTo>
                      <a:pt x="271" y="385"/>
                      <a:pt x="271" y="385"/>
                      <a:pt x="271" y="385"/>
                    </a:cubicBezTo>
                    <a:cubicBezTo>
                      <a:pt x="274" y="385"/>
                      <a:pt x="274" y="385"/>
                      <a:pt x="274" y="385"/>
                    </a:cubicBezTo>
                    <a:cubicBezTo>
                      <a:pt x="274" y="385"/>
                      <a:pt x="274" y="385"/>
                      <a:pt x="274" y="385"/>
                    </a:cubicBezTo>
                    <a:cubicBezTo>
                      <a:pt x="274" y="387"/>
                      <a:pt x="274" y="387"/>
                      <a:pt x="274" y="387"/>
                    </a:cubicBezTo>
                    <a:cubicBezTo>
                      <a:pt x="276" y="387"/>
                      <a:pt x="276" y="387"/>
                      <a:pt x="276" y="387"/>
                    </a:cubicBezTo>
                    <a:cubicBezTo>
                      <a:pt x="276" y="387"/>
                      <a:pt x="276" y="387"/>
                      <a:pt x="276" y="387"/>
                    </a:cubicBezTo>
                    <a:cubicBezTo>
                      <a:pt x="275" y="388"/>
                      <a:pt x="275" y="388"/>
                      <a:pt x="275" y="388"/>
                    </a:cubicBezTo>
                    <a:cubicBezTo>
                      <a:pt x="275" y="390"/>
                      <a:pt x="275" y="390"/>
                      <a:pt x="275" y="390"/>
                    </a:cubicBezTo>
                    <a:cubicBezTo>
                      <a:pt x="268" y="391"/>
                      <a:pt x="268" y="391"/>
                      <a:pt x="268" y="391"/>
                    </a:cubicBezTo>
                    <a:cubicBezTo>
                      <a:pt x="258" y="391"/>
                      <a:pt x="258" y="391"/>
                      <a:pt x="258" y="391"/>
                    </a:cubicBezTo>
                    <a:cubicBezTo>
                      <a:pt x="257" y="391"/>
                      <a:pt x="257" y="391"/>
                      <a:pt x="257" y="391"/>
                    </a:cubicBezTo>
                    <a:cubicBezTo>
                      <a:pt x="255" y="393"/>
                      <a:pt x="255" y="393"/>
                      <a:pt x="255" y="393"/>
                    </a:cubicBezTo>
                    <a:cubicBezTo>
                      <a:pt x="254" y="393"/>
                      <a:pt x="254" y="393"/>
                      <a:pt x="254" y="393"/>
                    </a:cubicBezTo>
                    <a:cubicBezTo>
                      <a:pt x="255" y="393"/>
                      <a:pt x="255" y="393"/>
                      <a:pt x="255" y="393"/>
                    </a:cubicBezTo>
                    <a:cubicBezTo>
                      <a:pt x="258" y="390"/>
                      <a:pt x="258" y="390"/>
                      <a:pt x="258" y="390"/>
                    </a:cubicBezTo>
                    <a:cubicBezTo>
                      <a:pt x="255" y="390"/>
                      <a:pt x="255" y="390"/>
                      <a:pt x="255" y="390"/>
                    </a:cubicBezTo>
                    <a:cubicBezTo>
                      <a:pt x="254" y="392"/>
                      <a:pt x="254" y="392"/>
                      <a:pt x="254" y="392"/>
                    </a:cubicBezTo>
                    <a:cubicBezTo>
                      <a:pt x="251" y="393"/>
                      <a:pt x="251" y="393"/>
                      <a:pt x="251" y="393"/>
                    </a:cubicBezTo>
                    <a:cubicBezTo>
                      <a:pt x="249" y="392"/>
                      <a:pt x="249" y="392"/>
                      <a:pt x="249" y="392"/>
                    </a:cubicBezTo>
                    <a:cubicBezTo>
                      <a:pt x="248" y="391"/>
                      <a:pt x="248" y="391"/>
                      <a:pt x="248" y="391"/>
                    </a:cubicBezTo>
                    <a:cubicBezTo>
                      <a:pt x="248" y="390"/>
                      <a:pt x="248" y="390"/>
                      <a:pt x="248" y="390"/>
                    </a:cubicBezTo>
                    <a:cubicBezTo>
                      <a:pt x="249" y="390"/>
                      <a:pt x="249" y="390"/>
                      <a:pt x="249" y="390"/>
                    </a:cubicBezTo>
                    <a:cubicBezTo>
                      <a:pt x="251" y="391"/>
                      <a:pt x="251" y="391"/>
                      <a:pt x="251" y="391"/>
                    </a:cubicBezTo>
                    <a:cubicBezTo>
                      <a:pt x="251" y="389"/>
                      <a:pt x="251" y="389"/>
                      <a:pt x="251" y="389"/>
                    </a:cubicBezTo>
                    <a:cubicBezTo>
                      <a:pt x="248" y="388"/>
                      <a:pt x="248" y="388"/>
                      <a:pt x="248" y="388"/>
                    </a:cubicBezTo>
                    <a:cubicBezTo>
                      <a:pt x="245" y="387"/>
                      <a:pt x="245" y="387"/>
                      <a:pt x="245" y="387"/>
                    </a:cubicBezTo>
                    <a:cubicBezTo>
                      <a:pt x="242" y="389"/>
                      <a:pt x="242" y="389"/>
                      <a:pt x="242" y="389"/>
                    </a:cubicBezTo>
                    <a:cubicBezTo>
                      <a:pt x="239" y="389"/>
                      <a:pt x="239" y="389"/>
                      <a:pt x="239" y="389"/>
                    </a:cubicBezTo>
                    <a:cubicBezTo>
                      <a:pt x="237" y="390"/>
                      <a:pt x="237" y="390"/>
                      <a:pt x="237" y="390"/>
                    </a:cubicBezTo>
                    <a:cubicBezTo>
                      <a:pt x="236" y="391"/>
                      <a:pt x="236" y="391"/>
                      <a:pt x="236" y="391"/>
                    </a:cubicBezTo>
                    <a:cubicBezTo>
                      <a:pt x="234" y="391"/>
                      <a:pt x="234" y="391"/>
                      <a:pt x="234" y="391"/>
                    </a:cubicBezTo>
                    <a:cubicBezTo>
                      <a:pt x="232" y="393"/>
                      <a:pt x="232" y="393"/>
                      <a:pt x="232" y="393"/>
                    </a:cubicBezTo>
                    <a:cubicBezTo>
                      <a:pt x="232" y="394"/>
                      <a:pt x="232" y="394"/>
                      <a:pt x="232" y="394"/>
                    </a:cubicBezTo>
                    <a:cubicBezTo>
                      <a:pt x="230" y="394"/>
                      <a:pt x="230" y="394"/>
                      <a:pt x="230" y="394"/>
                    </a:cubicBezTo>
                    <a:cubicBezTo>
                      <a:pt x="227" y="396"/>
                      <a:pt x="227" y="396"/>
                      <a:pt x="227" y="396"/>
                    </a:cubicBezTo>
                    <a:cubicBezTo>
                      <a:pt x="224" y="396"/>
                      <a:pt x="224" y="396"/>
                      <a:pt x="224" y="396"/>
                    </a:cubicBezTo>
                    <a:cubicBezTo>
                      <a:pt x="223" y="398"/>
                      <a:pt x="223" y="398"/>
                      <a:pt x="223" y="398"/>
                    </a:cubicBezTo>
                    <a:cubicBezTo>
                      <a:pt x="222" y="400"/>
                      <a:pt x="222" y="400"/>
                      <a:pt x="222" y="400"/>
                    </a:cubicBezTo>
                    <a:cubicBezTo>
                      <a:pt x="222" y="400"/>
                      <a:pt x="222" y="400"/>
                      <a:pt x="222" y="400"/>
                    </a:cubicBezTo>
                    <a:cubicBezTo>
                      <a:pt x="222" y="401"/>
                      <a:pt x="222" y="401"/>
                      <a:pt x="222" y="401"/>
                    </a:cubicBezTo>
                    <a:cubicBezTo>
                      <a:pt x="221" y="401"/>
                      <a:pt x="221" y="401"/>
                      <a:pt x="221" y="401"/>
                    </a:cubicBezTo>
                    <a:cubicBezTo>
                      <a:pt x="220" y="400"/>
                      <a:pt x="220" y="400"/>
                      <a:pt x="220" y="400"/>
                    </a:cubicBezTo>
                    <a:cubicBezTo>
                      <a:pt x="218" y="400"/>
                      <a:pt x="218" y="400"/>
                      <a:pt x="218" y="400"/>
                    </a:cubicBezTo>
                    <a:cubicBezTo>
                      <a:pt x="218" y="399"/>
                      <a:pt x="218" y="399"/>
                      <a:pt x="218" y="399"/>
                    </a:cubicBezTo>
                    <a:cubicBezTo>
                      <a:pt x="218" y="398"/>
                      <a:pt x="218" y="398"/>
                      <a:pt x="218" y="398"/>
                    </a:cubicBezTo>
                    <a:cubicBezTo>
                      <a:pt x="217" y="396"/>
                      <a:pt x="217" y="396"/>
                      <a:pt x="217" y="396"/>
                    </a:cubicBezTo>
                    <a:cubicBezTo>
                      <a:pt x="215" y="397"/>
                      <a:pt x="215" y="397"/>
                      <a:pt x="215" y="397"/>
                    </a:cubicBezTo>
                    <a:cubicBezTo>
                      <a:pt x="214" y="396"/>
                      <a:pt x="214" y="396"/>
                      <a:pt x="214" y="396"/>
                    </a:cubicBezTo>
                    <a:cubicBezTo>
                      <a:pt x="215" y="395"/>
                      <a:pt x="215" y="395"/>
                      <a:pt x="215" y="395"/>
                    </a:cubicBezTo>
                    <a:cubicBezTo>
                      <a:pt x="216" y="395"/>
                      <a:pt x="216" y="395"/>
                      <a:pt x="216" y="395"/>
                    </a:cubicBezTo>
                    <a:cubicBezTo>
                      <a:pt x="216" y="393"/>
                      <a:pt x="216" y="393"/>
                      <a:pt x="216" y="393"/>
                    </a:cubicBezTo>
                    <a:cubicBezTo>
                      <a:pt x="216" y="392"/>
                      <a:pt x="216" y="392"/>
                      <a:pt x="216" y="392"/>
                    </a:cubicBezTo>
                    <a:cubicBezTo>
                      <a:pt x="216" y="391"/>
                      <a:pt x="216" y="391"/>
                      <a:pt x="216" y="391"/>
                    </a:cubicBezTo>
                    <a:cubicBezTo>
                      <a:pt x="214" y="390"/>
                      <a:pt x="214" y="390"/>
                      <a:pt x="214" y="390"/>
                    </a:cubicBezTo>
                    <a:cubicBezTo>
                      <a:pt x="214" y="391"/>
                      <a:pt x="214" y="391"/>
                      <a:pt x="214" y="391"/>
                    </a:cubicBezTo>
                    <a:cubicBezTo>
                      <a:pt x="213" y="390"/>
                      <a:pt x="213" y="390"/>
                      <a:pt x="213" y="390"/>
                    </a:cubicBezTo>
                    <a:cubicBezTo>
                      <a:pt x="211" y="391"/>
                      <a:pt x="211" y="391"/>
                      <a:pt x="211" y="391"/>
                    </a:cubicBezTo>
                    <a:cubicBezTo>
                      <a:pt x="212" y="393"/>
                      <a:pt x="212" y="393"/>
                      <a:pt x="212" y="393"/>
                    </a:cubicBezTo>
                    <a:cubicBezTo>
                      <a:pt x="212" y="393"/>
                      <a:pt x="212" y="393"/>
                      <a:pt x="212" y="393"/>
                    </a:cubicBezTo>
                    <a:cubicBezTo>
                      <a:pt x="211" y="393"/>
                      <a:pt x="211" y="393"/>
                      <a:pt x="211" y="393"/>
                    </a:cubicBezTo>
                    <a:cubicBezTo>
                      <a:pt x="208" y="393"/>
                      <a:pt x="208" y="393"/>
                      <a:pt x="208" y="393"/>
                    </a:cubicBezTo>
                    <a:cubicBezTo>
                      <a:pt x="207" y="393"/>
                      <a:pt x="207" y="393"/>
                      <a:pt x="207" y="393"/>
                    </a:cubicBezTo>
                    <a:cubicBezTo>
                      <a:pt x="207" y="394"/>
                      <a:pt x="207" y="394"/>
                      <a:pt x="207" y="394"/>
                    </a:cubicBezTo>
                    <a:cubicBezTo>
                      <a:pt x="205" y="395"/>
                      <a:pt x="205" y="395"/>
                      <a:pt x="205" y="395"/>
                    </a:cubicBezTo>
                    <a:cubicBezTo>
                      <a:pt x="205" y="395"/>
                      <a:pt x="205" y="395"/>
                      <a:pt x="205" y="395"/>
                    </a:cubicBezTo>
                    <a:cubicBezTo>
                      <a:pt x="203" y="396"/>
                      <a:pt x="203" y="396"/>
                      <a:pt x="203" y="396"/>
                    </a:cubicBezTo>
                    <a:cubicBezTo>
                      <a:pt x="201" y="397"/>
                      <a:pt x="201" y="397"/>
                      <a:pt x="201" y="397"/>
                    </a:cubicBezTo>
                    <a:cubicBezTo>
                      <a:pt x="201" y="398"/>
                      <a:pt x="201" y="398"/>
                      <a:pt x="201" y="398"/>
                    </a:cubicBezTo>
                    <a:cubicBezTo>
                      <a:pt x="200" y="398"/>
                      <a:pt x="200" y="398"/>
                      <a:pt x="200" y="398"/>
                    </a:cubicBezTo>
                    <a:cubicBezTo>
                      <a:pt x="200" y="398"/>
                      <a:pt x="200" y="398"/>
                      <a:pt x="200" y="398"/>
                    </a:cubicBezTo>
                    <a:cubicBezTo>
                      <a:pt x="198" y="397"/>
                      <a:pt x="198" y="397"/>
                      <a:pt x="198" y="397"/>
                    </a:cubicBezTo>
                    <a:cubicBezTo>
                      <a:pt x="200" y="396"/>
                      <a:pt x="200" y="396"/>
                      <a:pt x="200" y="396"/>
                    </a:cubicBezTo>
                    <a:cubicBezTo>
                      <a:pt x="199" y="394"/>
                      <a:pt x="199" y="394"/>
                      <a:pt x="199" y="394"/>
                    </a:cubicBezTo>
                    <a:cubicBezTo>
                      <a:pt x="198" y="394"/>
                      <a:pt x="198" y="394"/>
                      <a:pt x="198" y="394"/>
                    </a:cubicBezTo>
                    <a:cubicBezTo>
                      <a:pt x="197" y="395"/>
                      <a:pt x="197" y="395"/>
                      <a:pt x="197" y="395"/>
                    </a:cubicBezTo>
                    <a:cubicBezTo>
                      <a:pt x="197" y="395"/>
                      <a:pt x="197" y="395"/>
                      <a:pt x="197" y="395"/>
                    </a:cubicBezTo>
                    <a:cubicBezTo>
                      <a:pt x="195" y="394"/>
                      <a:pt x="195" y="394"/>
                      <a:pt x="195" y="394"/>
                    </a:cubicBezTo>
                    <a:cubicBezTo>
                      <a:pt x="194" y="393"/>
                      <a:pt x="194" y="393"/>
                      <a:pt x="194" y="393"/>
                    </a:cubicBezTo>
                    <a:cubicBezTo>
                      <a:pt x="193" y="394"/>
                      <a:pt x="193" y="394"/>
                      <a:pt x="193" y="394"/>
                    </a:cubicBezTo>
                    <a:cubicBezTo>
                      <a:pt x="193" y="394"/>
                      <a:pt x="193" y="394"/>
                      <a:pt x="193" y="394"/>
                    </a:cubicBezTo>
                    <a:cubicBezTo>
                      <a:pt x="192" y="395"/>
                      <a:pt x="192" y="395"/>
                      <a:pt x="192" y="395"/>
                    </a:cubicBezTo>
                    <a:cubicBezTo>
                      <a:pt x="192" y="394"/>
                      <a:pt x="192" y="394"/>
                      <a:pt x="192" y="394"/>
                    </a:cubicBezTo>
                    <a:cubicBezTo>
                      <a:pt x="191" y="394"/>
                      <a:pt x="191" y="394"/>
                      <a:pt x="191" y="394"/>
                    </a:cubicBezTo>
                    <a:cubicBezTo>
                      <a:pt x="191" y="393"/>
                      <a:pt x="191" y="393"/>
                      <a:pt x="191" y="393"/>
                    </a:cubicBezTo>
                    <a:cubicBezTo>
                      <a:pt x="191" y="393"/>
                      <a:pt x="191" y="393"/>
                      <a:pt x="191" y="393"/>
                    </a:cubicBezTo>
                    <a:cubicBezTo>
                      <a:pt x="192" y="390"/>
                      <a:pt x="192" y="390"/>
                      <a:pt x="192" y="390"/>
                    </a:cubicBezTo>
                    <a:cubicBezTo>
                      <a:pt x="190" y="390"/>
                      <a:pt x="190" y="390"/>
                      <a:pt x="190" y="390"/>
                    </a:cubicBezTo>
                    <a:cubicBezTo>
                      <a:pt x="189" y="389"/>
                      <a:pt x="189" y="389"/>
                      <a:pt x="189" y="389"/>
                    </a:cubicBezTo>
                    <a:cubicBezTo>
                      <a:pt x="190" y="388"/>
                      <a:pt x="190" y="388"/>
                      <a:pt x="190" y="388"/>
                    </a:cubicBezTo>
                    <a:cubicBezTo>
                      <a:pt x="188" y="387"/>
                      <a:pt x="188" y="387"/>
                      <a:pt x="188" y="387"/>
                    </a:cubicBezTo>
                    <a:cubicBezTo>
                      <a:pt x="188" y="387"/>
                      <a:pt x="188" y="387"/>
                      <a:pt x="188" y="387"/>
                    </a:cubicBezTo>
                    <a:cubicBezTo>
                      <a:pt x="189" y="386"/>
                      <a:pt x="189" y="386"/>
                      <a:pt x="189" y="386"/>
                    </a:cubicBezTo>
                    <a:cubicBezTo>
                      <a:pt x="189" y="384"/>
                      <a:pt x="189" y="384"/>
                      <a:pt x="189" y="384"/>
                    </a:cubicBezTo>
                    <a:cubicBezTo>
                      <a:pt x="188" y="384"/>
                      <a:pt x="188" y="384"/>
                      <a:pt x="188" y="384"/>
                    </a:cubicBezTo>
                    <a:cubicBezTo>
                      <a:pt x="188" y="384"/>
                      <a:pt x="188" y="384"/>
                      <a:pt x="188" y="384"/>
                    </a:cubicBezTo>
                    <a:cubicBezTo>
                      <a:pt x="189" y="383"/>
                      <a:pt x="189" y="383"/>
                      <a:pt x="189" y="383"/>
                    </a:cubicBezTo>
                    <a:cubicBezTo>
                      <a:pt x="189" y="385"/>
                      <a:pt x="189" y="385"/>
                      <a:pt x="189" y="385"/>
                    </a:cubicBezTo>
                    <a:cubicBezTo>
                      <a:pt x="190" y="386"/>
                      <a:pt x="190" y="386"/>
                      <a:pt x="190" y="386"/>
                    </a:cubicBezTo>
                    <a:cubicBezTo>
                      <a:pt x="192" y="388"/>
                      <a:pt x="192" y="388"/>
                      <a:pt x="192" y="388"/>
                    </a:cubicBezTo>
                    <a:cubicBezTo>
                      <a:pt x="192" y="388"/>
                      <a:pt x="192" y="388"/>
                      <a:pt x="192" y="388"/>
                    </a:cubicBezTo>
                    <a:cubicBezTo>
                      <a:pt x="194" y="391"/>
                      <a:pt x="194" y="391"/>
                      <a:pt x="194" y="391"/>
                    </a:cubicBezTo>
                    <a:cubicBezTo>
                      <a:pt x="195" y="390"/>
                      <a:pt x="195" y="390"/>
                      <a:pt x="195" y="390"/>
                    </a:cubicBezTo>
                    <a:cubicBezTo>
                      <a:pt x="196" y="391"/>
                      <a:pt x="196" y="391"/>
                      <a:pt x="196" y="391"/>
                    </a:cubicBezTo>
                    <a:cubicBezTo>
                      <a:pt x="197" y="390"/>
                      <a:pt x="197" y="390"/>
                      <a:pt x="197" y="390"/>
                    </a:cubicBezTo>
                    <a:cubicBezTo>
                      <a:pt x="198" y="392"/>
                      <a:pt x="198" y="392"/>
                      <a:pt x="198" y="392"/>
                    </a:cubicBezTo>
                    <a:cubicBezTo>
                      <a:pt x="200" y="392"/>
                      <a:pt x="200" y="392"/>
                      <a:pt x="200" y="392"/>
                    </a:cubicBezTo>
                    <a:cubicBezTo>
                      <a:pt x="203" y="392"/>
                      <a:pt x="203" y="392"/>
                      <a:pt x="203" y="392"/>
                    </a:cubicBezTo>
                    <a:cubicBezTo>
                      <a:pt x="203" y="392"/>
                      <a:pt x="203" y="392"/>
                      <a:pt x="203" y="392"/>
                    </a:cubicBezTo>
                    <a:cubicBezTo>
                      <a:pt x="203" y="392"/>
                      <a:pt x="203" y="392"/>
                      <a:pt x="203" y="392"/>
                    </a:cubicBezTo>
                    <a:cubicBezTo>
                      <a:pt x="205" y="393"/>
                      <a:pt x="205" y="393"/>
                      <a:pt x="205" y="393"/>
                    </a:cubicBezTo>
                    <a:cubicBezTo>
                      <a:pt x="205" y="391"/>
                      <a:pt x="205" y="391"/>
                      <a:pt x="205" y="391"/>
                    </a:cubicBezTo>
                    <a:cubicBezTo>
                      <a:pt x="205" y="390"/>
                      <a:pt x="205" y="390"/>
                      <a:pt x="205" y="390"/>
                    </a:cubicBezTo>
                    <a:cubicBezTo>
                      <a:pt x="205" y="390"/>
                      <a:pt x="205" y="390"/>
                      <a:pt x="205" y="390"/>
                    </a:cubicBezTo>
                    <a:cubicBezTo>
                      <a:pt x="206" y="389"/>
                      <a:pt x="206" y="389"/>
                      <a:pt x="206" y="389"/>
                    </a:cubicBezTo>
                    <a:cubicBezTo>
                      <a:pt x="208" y="388"/>
                      <a:pt x="208" y="388"/>
                      <a:pt x="208" y="388"/>
                    </a:cubicBezTo>
                    <a:cubicBezTo>
                      <a:pt x="207" y="386"/>
                      <a:pt x="207" y="386"/>
                      <a:pt x="207" y="386"/>
                    </a:cubicBezTo>
                    <a:cubicBezTo>
                      <a:pt x="205" y="387"/>
                      <a:pt x="205" y="387"/>
                      <a:pt x="205" y="387"/>
                    </a:cubicBezTo>
                    <a:cubicBezTo>
                      <a:pt x="205" y="387"/>
                      <a:pt x="205" y="387"/>
                      <a:pt x="205" y="387"/>
                    </a:cubicBezTo>
                    <a:cubicBezTo>
                      <a:pt x="206" y="386"/>
                      <a:pt x="206" y="386"/>
                      <a:pt x="206" y="386"/>
                    </a:cubicBezTo>
                    <a:cubicBezTo>
                      <a:pt x="208" y="385"/>
                      <a:pt x="208" y="385"/>
                      <a:pt x="208" y="385"/>
                    </a:cubicBezTo>
                    <a:cubicBezTo>
                      <a:pt x="207" y="384"/>
                      <a:pt x="207" y="384"/>
                      <a:pt x="207" y="384"/>
                    </a:cubicBezTo>
                    <a:cubicBezTo>
                      <a:pt x="206" y="383"/>
                      <a:pt x="206" y="383"/>
                      <a:pt x="206" y="383"/>
                    </a:cubicBezTo>
                    <a:cubicBezTo>
                      <a:pt x="207" y="383"/>
                      <a:pt x="207" y="383"/>
                      <a:pt x="207" y="383"/>
                    </a:cubicBezTo>
                    <a:cubicBezTo>
                      <a:pt x="207" y="383"/>
                      <a:pt x="207" y="383"/>
                      <a:pt x="207" y="383"/>
                    </a:cubicBezTo>
                    <a:cubicBezTo>
                      <a:pt x="209" y="384"/>
                      <a:pt x="209" y="384"/>
                      <a:pt x="209" y="384"/>
                    </a:cubicBezTo>
                    <a:cubicBezTo>
                      <a:pt x="209" y="383"/>
                      <a:pt x="209" y="383"/>
                      <a:pt x="209" y="383"/>
                    </a:cubicBezTo>
                    <a:cubicBezTo>
                      <a:pt x="210" y="384"/>
                      <a:pt x="210" y="384"/>
                      <a:pt x="210" y="384"/>
                    </a:cubicBezTo>
                    <a:cubicBezTo>
                      <a:pt x="212" y="384"/>
                      <a:pt x="212" y="384"/>
                      <a:pt x="212" y="384"/>
                    </a:cubicBezTo>
                    <a:cubicBezTo>
                      <a:pt x="216" y="383"/>
                      <a:pt x="216" y="383"/>
                      <a:pt x="216" y="383"/>
                    </a:cubicBezTo>
                    <a:cubicBezTo>
                      <a:pt x="218" y="384"/>
                      <a:pt x="218" y="384"/>
                      <a:pt x="218" y="384"/>
                    </a:cubicBezTo>
                    <a:cubicBezTo>
                      <a:pt x="220" y="382"/>
                      <a:pt x="220" y="382"/>
                      <a:pt x="220" y="382"/>
                    </a:cubicBezTo>
                    <a:cubicBezTo>
                      <a:pt x="220" y="381"/>
                      <a:pt x="220" y="381"/>
                      <a:pt x="220" y="381"/>
                    </a:cubicBezTo>
                    <a:cubicBezTo>
                      <a:pt x="219" y="380"/>
                      <a:pt x="219" y="380"/>
                      <a:pt x="219" y="380"/>
                    </a:cubicBezTo>
                    <a:cubicBezTo>
                      <a:pt x="220" y="378"/>
                      <a:pt x="220" y="378"/>
                      <a:pt x="220" y="378"/>
                    </a:cubicBezTo>
                    <a:cubicBezTo>
                      <a:pt x="222" y="378"/>
                      <a:pt x="222" y="378"/>
                      <a:pt x="222" y="378"/>
                    </a:cubicBezTo>
                    <a:cubicBezTo>
                      <a:pt x="222" y="377"/>
                      <a:pt x="222" y="377"/>
                      <a:pt x="222" y="377"/>
                    </a:cubicBezTo>
                    <a:cubicBezTo>
                      <a:pt x="225" y="377"/>
                      <a:pt x="225" y="377"/>
                      <a:pt x="225" y="377"/>
                    </a:cubicBezTo>
                    <a:cubicBezTo>
                      <a:pt x="227" y="377"/>
                      <a:pt x="227" y="377"/>
                      <a:pt x="227" y="377"/>
                    </a:cubicBezTo>
                    <a:cubicBezTo>
                      <a:pt x="228" y="377"/>
                      <a:pt x="228" y="377"/>
                      <a:pt x="228" y="377"/>
                    </a:cubicBezTo>
                    <a:cubicBezTo>
                      <a:pt x="229" y="378"/>
                      <a:pt x="229" y="378"/>
                      <a:pt x="229" y="378"/>
                    </a:cubicBezTo>
                    <a:cubicBezTo>
                      <a:pt x="231" y="376"/>
                      <a:pt x="231" y="376"/>
                      <a:pt x="231" y="376"/>
                    </a:cubicBezTo>
                    <a:cubicBezTo>
                      <a:pt x="232" y="373"/>
                      <a:pt x="232" y="373"/>
                      <a:pt x="232" y="373"/>
                    </a:cubicBezTo>
                    <a:cubicBezTo>
                      <a:pt x="233" y="372"/>
                      <a:pt x="233" y="372"/>
                      <a:pt x="233" y="372"/>
                    </a:cubicBezTo>
                    <a:cubicBezTo>
                      <a:pt x="232" y="373"/>
                      <a:pt x="232" y="373"/>
                      <a:pt x="232" y="373"/>
                    </a:cubicBezTo>
                    <a:cubicBezTo>
                      <a:pt x="233" y="375"/>
                      <a:pt x="233" y="375"/>
                      <a:pt x="233" y="375"/>
                    </a:cubicBezTo>
                    <a:cubicBezTo>
                      <a:pt x="233" y="376"/>
                      <a:pt x="233" y="376"/>
                      <a:pt x="233" y="376"/>
                    </a:cubicBezTo>
                    <a:cubicBezTo>
                      <a:pt x="234" y="377"/>
                      <a:pt x="234" y="377"/>
                      <a:pt x="234" y="377"/>
                    </a:cubicBezTo>
                    <a:cubicBezTo>
                      <a:pt x="235" y="375"/>
                      <a:pt x="235" y="375"/>
                      <a:pt x="235" y="375"/>
                    </a:cubicBezTo>
                    <a:cubicBezTo>
                      <a:pt x="236" y="373"/>
                      <a:pt x="236" y="373"/>
                      <a:pt x="236" y="373"/>
                    </a:cubicBezTo>
                    <a:cubicBezTo>
                      <a:pt x="236" y="370"/>
                      <a:pt x="236" y="370"/>
                      <a:pt x="236" y="370"/>
                    </a:cubicBezTo>
                    <a:cubicBezTo>
                      <a:pt x="237" y="368"/>
                      <a:pt x="237" y="368"/>
                      <a:pt x="237" y="368"/>
                    </a:cubicBezTo>
                    <a:cubicBezTo>
                      <a:pt x="237" y="365"/>
                      <a:pt x="237" y="365"/>
                      <a:pt x="237" y="365"/>
                    </a:cubicBezTo>
                    <a:cubicBezTo>
                      <a:pt x="235" y="364"/>
                      <a:pt x="235" y="364"/>
                      <a:pt x="235" y="364"/>
                    </a:cubicBezTo>
                    <a:cubicBezTo>
                      <a:pt x="234" y="366"/>
                      <a:pt x="234" y="366"/>
                      <a:pt x="234" y="366"/>
                    </a:cubicBezTo>
                    <a:cubicBezTo>
                      <a:pt x="234" y="367"/>
                      <a:pt x="234" y="367"/>
                      <a:pt x="234" y="367"/>
                    </a:cubicBezTo>
                    <a:cubicBezTo>
                      <a:pt x="234" y="368"/>
                      <a:pt x="234" y="368"/>
                      <a:pt x="234" y="368"/>
                    </a:cubicBezTo>
                    <a:cubicBezTo>
                      <a:pt x="233" y="369"/>
                      <a:pt x="233" y="369"/>
                      <a:pt x="233" y="369"/>
                    </a:cubicBezTo>
                    <a:cubicBezTo>
                      <a:pt x="233" y="368"/>
                      <a:pt x="233" y="368"/>
                      <a:pt x="233" y="368"/>
                    </a:cubicBezTo>
                    <a:cubicBezTo>
                      <a:pt x="234" y="367"/>
                      <a:pt x="234" y="367"/>
                      <a:pt x="234" y="367"/>
                    </a:cubicBezTo>
                    <a:cubicBezTo>
                      <a:pt x="233" y="365"/>
                      <a:pt x="233" y="365"/>
                      <a:pt x="233" y="365"/>
                    </a:cubicBezTo>
                    <a:cubicBezTo>
                      <a:pt x="233" y="364"/>
                      <a:pt x="233" y="364"/>
                      <a:pt x="233" y="364"/>
                    </a:cubicBezTo>
                    <a:cubicBezTo>
                      <a:pt x="234" y="363"/>
                      <a:pt x="234" y="363"/>
                      <a:pt x="234" y="363"/>
                    </a:cubicBezTo>
                    <a:cubicBezTo>
                      <a:pt x="233" y="361"/>
                      <a:pt x="233" y="361"/>
                      <a:pt x="233" y="361"/>
                    </a:cubicBezTo>
                    <a:cubicBezTo>
                      <a:pt x="234" y="360"/>
                      <a:pt x="234" y="360"/>
                      <a:pt x="234" y="360"/>
                    </a:cubicBezTo>
                    <a:cubicBezTo>
                      <a:pt x="233" y="359"/>
                      <a:pt x="233" y="359"/>
                      <a:pt x="233" y="359"/>
                    </a:cubicBezTo>
                    <a:cubicBezTo>
                      <a:pt x="233" y="358"/>
                      <a:pt x="233" y="358"/>
                      <a:pt x="233" y="358"/>
                    </a:cubicBezTo>
                    <a:cubicBezTo>
                      <a:pt x="233" y="358"/>
                      <a:pt x="233" y="358"/>
                      <a:pt x="233" y="358"/>
                    </a:cubicBezTo>
                    <a:cubicBezTo>
                      <a:pt x="233" y="358"/>
                      <a:pt x="233" y="358"/>
                      <a:pt x="233" y="358"/>
                    </a:cubicBezTo>
                    <a:cubicBezTo>
                      <a:pt x="236" y="357"/>
                      <a:pt x="236" y="357"/>
                      <a:pt x="236" y="357"/>
                    </a:cubicBezTo>
                    <a:cubicBezTo>
                      <a:pt x="234" y="355"/>
                      <a:pt x="234" y="355"/>
                      <a:pt x="234" y="355"/>
                    </a:cubicBezTo>
                    <a:cubicBezTo>
                      <a:pt x="235" y="354"/>
                      <a:pt x="235" y="354"/>
                      <a:pt x="235" y="354"/>
                    </a:cubicBezTo>
                    <a:cubicBezTo>
                      <a:pt x="235" y="353"/>
                      <a:pt x="235" y="353"/>
                      <a:pt x="235" y="353"/>
                    </a:cubicBezTo>
                    <a:cubicBezTo>
                      <a:pt x="236" y="353"/>
                      <a:pt x="236" y="353"/>
                      <a:pt x="236" y="353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35" y="349"/>
                      <a:pt x="235" y="349"/>
                      <a:pt x="235" y="349"/>
                    </a:cubicBezTo>
                    <a:cubicBezTo>
                      <a:pt x="236" y="350"/>
                      <a:pt x="236" y="350"/>
                      <a:pt x="236" y="350"/>
                    </a:cubicBezTo>
                    <a:cubicBezTo>
                      <a:pt x="237" y="348"/>
                      <a:pt x="237" y="348"/>
                      <a:pt x="237" y="348"/>
                    </a:cubicBezTo>
                    <a:cubicBezTo>
                      <a:pt x="237" y="347"/>
                      <a:pt x="237" y="347"/>
                      <a:pt x="237" y="347"/>
                    </a:cubicBezTo>
                    <a:cubicBezTo>
                      <a:pt x="238" y="347"/>
                      <a:pt x="238" y="347"/>
                      <a:pt x="238" y="347"/>
                    </a:cubicBezTo>
                    <a:cubicBezTo>
                      <a:pt x="238" y="347"/>
                      <a:pt x="238" y="347"/>
                      <a:pt x="238" y="347"/>
                    </a:cubicBezTo>
                    <a:cubicBezTo>
                      <a:pt x="240" y="347"/>
                      <a:pt x="240" y="347"/>
                      <a:pt x="240" y="347"/>
                    </a:cubicBezTo>
                    <a:cubicBezTo>
                      <a:pt x="241" y="345"/>
                      <a:pt x="241" y="345"/>
                      <a:pt x="241" y="345"/>
                    </a:cubicBezTo>
                    <a:cubicBezTo>
                      <a:pt x="242" y="345"/>
                      <a:pt x="242" y="345"/>
                      <a:pt x="242" y="345"/>
                    </a:cubicBezTo>
                    <a:cubicBezTo>
                      <a:pt x="243" y="344"/>
                      <a:pt x="243" y="344"/>
                      <a:pt x="243" y="344"/>
                    </a:cubicBezTo>
                    <a:cubicBezTo>
                      <a:pt x="243" y="344"/>
                      <a:pt x="243" y="344"/>
                      <a:pt x="243" y="344"/>
                    </a:cubicBezTo>
                    <a:cubicBezTo>
                      <a:pt x="244" y="344"/>
                      <a:pt x="244" y="344"/>
                      <a:pt x="244" y="344"/>
                    </a:cubicBezTo>
                    <a:cubicBezTo>
                      <a:pt x="244" y="342"/>
                      <a:pt x="244" y="342"/>
                      <a:pt x="244" y="342"/>
                    </a:cubicBezTo>
                    <a:cubicBezTo>
                      <a:pt x="246" y="340"/>
                      <a:pt x="246" y="340"/>
                      <a:pt x="246" y="340"/>
                    </a:cubicBezTo>
                    <a:cubicBezTo>
                      <a:pt x="246" y="338"/>
                      <a:pt x="246" y="338"/>
                      <a:pt x="246" y="338"/>
                    </a:cubicBezTo>
                    <a:cubicBezTo>
                      <a:pt x="244" y="338"/>
                      <a:pt x="244" y="338"/>
                      <a:pt x="244" y="338"/>
                    </a:cubicBezTo>
                    <a:cubicBezTo>
                      <a:pt x="245" y="337"/>
                      <a:pt x="245" y="337"/>
                      <a:pt x="245" y="337"/>
                    </a:cubicBezTo>
                    <a:cubicBezTo>
                      <a:pt x="246" y="334"/>
                      <a:pt x="246" y="334"/>
                      <a:pt x="246" y="334"/>
                    </a:cubicBezTo>
                    <a:cubicBezTo>
                      <a:pt x="245" y="333"/>
                      <a:pt x="245" y="333"/>
                      <a:pt x="245" y="333"/>
                    </a:cubicBezTo>
                    <a:cubicBezTo>
                      <a:pt x="245" y="332"/>
                      <a:pt x="245" y="332"/>
                      <a:pt x="245" y="332"/>
                    </a:cubicBezTo>
                    <a:cubicBezTo>
                      <a:pt x="243" y="331"/>
                      <a:pt x="243" y="331"/>
                      <a:pt x="243" y="331"/>
                    </a:cubicBezTo>
                    <a:cubicBezTo>
                      <a:pt x="243" y="330"/>
                      <a:pt x="243" y="330"/>
                      <a:pt x="243" y="330"/>
                    </a:cubicBezTo>
                    <a:cubicBezTo>
                      <a:pt x="240" y="328"/>
                      <a:pt x="240" y="328"/>
                      <a:pt x="240" y="328"/>
                    </a:cubicBezTo>
                    <a:cubicBezTo>
                      <a:pt x="240" y="326"/>
                      <a:pt x="240" y="326"/>
                      <a:pt x="240" y="326"/>
                    </a:cubicBezTo>
                    <a:cubicBezTo>
                      <a:pt x="238" y="325"/>
                      <a:pt x="238" y="325"/>
                      <a:pt x="238" y="325"/>
                    </a:cubicBezTo>
                    <a:cubicBezTo>
                      <a:pt x="237" y="326"/>
                      <a:pt x="237" y="326"/>
                      <a:pt x="237" y="326"/>
                    </a:cubicBezTo>
                    <a:cubicBezTo>
                      <a:pt x="236" y="325"/>
                      <a:pt x="236" y="325"/>
                      <a:pt x="236" y="325"/>
                    </a:cubicBezTo>
                    <a:cubicBezTo>
                      <a:pt x="236" y="326"/>
                      <a:pt x="236" y="326"/>
                      <a:pt x="236" y="326"/>
                    </a:cubicBezTo>
                    <a:cubicBezTo>
                      <a:pt x="236" y="325"/>
                      <a:pt x="236" y="325"/>
                      <a:pt x="236" y="325"/>
                    </a:cubicBezTo>
                    <a:cubicBezTo>
                      <a:pt x="235" y="325"/>
                      <a:pt x="235" y="325"/>
                      <a:pt x="235" y="325"/>
                    </a:cubicBezTo>
                    <a:cubicBezTo>
                      <a:pt x="234" y="324"/>
                      <a:pt x="234" y="324"/>
                      <a:pt x="234" y="324"/>
                    </a:cubicBezTo>
                    <a:cubicBezTo>
                      <a:pt x="234" y="323"/>
                      <a:pt x="234" y="323"/>
                      <a:pt x="234" y="323"/>
                    </a:cubicBezTo>
                    <a:cubicBezTo>
                      <a:pt x="235" y="322"/>
                      <a:pt x="235" y="322"/>
                      <a:pt x="235" y="322"/>
                    </a:cubicBezTo>
                    <a:cubicBezTo>
                      <a:pt x="234" y="320"/>
                      <a:pt x="234" y="320"/>
                      <a:pt x="234" y="320"/>
                    </a:cubicBezTo>
                    <a:cubicBezTo>
                      <a:pt x="234" y="320"/>
                      <a:pt x="234" y="320"/>
                      <a:pt x="234" y="320"/>
                    </a:cubicBezTo>
                    <a:cubicBezTo>
                      <a:pt x="234" y="319"/>
                      <a:pt x="234" y="319"/>
                      <a:pt x="234" y="319"/>
                    </a:cubicBezTo>
                    <a:cubicBezTo>
                      <a:pt x="234" y="318"/>
                      <a:pt x="234" y="318"/>
                      <a:pt x="234" y="318"/>
                    </a:cubicBezTo>
                    <a:cubicBezTo>
                      <a:pt x="234" y="317"/>
                      <a:pt x="234" y="317"/>
                      <a:pt x="234" y="317"/>
                    </a:cubicBezTo>
                    <a:cubicBezTo>
                      <a:pt x="234" y="316"/>
                      <a:pt x="234" y="316"/>
                      <a:pt x="234" y="316"/>
                    </a:cubicBezTo>
                    <a:cubicBezTo>
                      <a:pt x="235" y="317"/>
                      <a:pt x="235" y="317"/>
                      <a:pt x="235" y="317"/>
                    </a:cubicBezTo>
                    <a:cubicBezTo>
                      <a:pt x="235" y="314"/>
                      <a:pt x="235" y="314"/>
                      <a:pt x="235" y="314"/>
                    </a:cubicBezTo>
                    <a:cubicBezTo>
                      <a:pt x="234" y="313"/>
                      <a:pt x="234" y="313"/>
                      <a:pt x="234" y="313"/>
                    </a:cubicBezTo>
                    <a:cubicBezTo>
                      <a:pt x="235" y="311"/>
                      <a:pt x="235" y="311"/>
                      <a:pt x="235" y="311"/>
                    </a:cubicBezTo>
                    <a:cubicBezTo>
                      <a:pt x="234" y="309"/>
                      <a:pt x="234" y="309"/>
                      <a:pt x="234" y="309"/>
                    </a:cubicBezTo>
                    <a:cubicBezTo>
                      <a:pt x="235" y="309"/>
                      <a:pt x="235" y="309"/>
                      <a:pt x="235" y="309"/>
                    </a:cubicBezTo>
                    <a:cubicBezTo>
                      <a:pt x="234" y="306"/>
                      <a:pt x="234" y="306"/>
                      <a:pt x="234" y="306"/>
                    </a:cubicBezTo>
                    <a:cubicBezTo>
                      <a:pt x="234" y="306"/>
                      <a:pt x="234" y="306"/>
                      <a:pt x="234" y="306"/>
                    </a:cubicBezTo>
                    <a:cubicBezTo>
                      <a:pt x="236" y="305"/>
                      <a:pt x="236" y="305"/>
                      <a:pt x="236" y="305"/>
                    </a:cubicBezTo>
                    <a:cubicBezTo>
                      <a:pt x="237" y="303"/>
                      <a:pt x="237" y="303"/>
                      <a:pt x="237" y="303"/>
                    </a:cubicBezTo>
                    <a:cubicBezTo>
                      <a:pt x="237" y="302"/>
                      <a:pt x="237" y="302"/>
                      <a:pt x="237" y="302"/>
                    </a:cubicBezTo>
                    <a:cubicBezTo>
                      <a:pt x="237" y="302"/>
                      <a:pt x="237" y="302"/>
                      <a:pt x="237" y="302"/>
                    </a:cubicBezTo>
                    <a:cubicBezTo>
                      <a:pt x="238" y="302"/>
                      <a:pt x="238" y="302"/>
                      <a:pt x="238" y="302"/>
                    </a:cubicBezTo>
                    <a:cubicBezTo>
                      <a:pt x="240" y="300"/>
                      <a:pt x="240" y="300"/>
                      <a:pt x="240" y="300"/>
                    </a:cubicBezTo>
                    <a:cubicBezTo>
                      <a:pt x="241" y="298"/>
                      <a:pt x="241" y="298"/>
                      <a:pt x="241" y="298"/>
                    </a:cubicBezTo>
                    <a:cubicBezTo>
                      <a:pt x="240" y="298"/>
                      <a:pt x="240" y="298"/>
                      <a:pt x="240" y="298"/>
                    </a:cubicBezTo>
                    <a:cubicBezTo>
                      <a:pt x="240" y="298"/>
                      <a:pt x="240" y="298"/>
                      <a:pt x="240" y="298"/>
                    </a:cubicBezTo>
                    <a:cubicBezTo>
                      <a:pt x="240" y="297"/>
                      <a:pt x="240" y="297"/>
                      <a:pt x="240" y="297"/>
                    </a:cubicBezTo>
                    <a:cubicBezTo>
                      <a:pt x="241" y="298"/>
                      <a:pt x="241" y="298"/>
                      <a:pt x="241" y="298"/>
                    </a:cubicBezTo>
                    <a:cubicBezTo>
                      <a:pt x="242" y="297"/>
                      <a:pt x="242" y="297"/>
                      <a:pt x="242" y="297"/>
                    </a:cubicBezTo>
                    <a:cubicBezTo>
                      <a:pt x="243" y="296"/>
                      <a:pt x="243" y="296"/>
                      <a:pt x="243" y="296"/>
                    </a:cubicBezTo>
                    <a:cubicBezTo>
                      <a:pt x="243" y="297"/>
                      <a:pt x="243" y="297"/>
                      <a:pt x="243" y="297"/>
                    </a:cubicBezTo>
                    <a:cubicBezTo>
                      <a:pt x="245" y="296"/>
                      <a:pt x="245" y="296"/>
                      <a:pt x="245" y="296"/>
                    </a:cubicBezTo>
                    <a:cubicBezTo>
                      <a:pt x="245" y="294"/>
                      <a:pt x="245" y="294"/>
                      <a:pt x="245" y="294"/>
                    </a:cubicBezTo>
                    <a:cubicBezTo>
                      <a:pt x="245" y="293"/>
                      <a:pt x="245" y="293"/>
                      <a:pt x="245" y="293"/>
                    </a:cubicBezTo>
                    <a:cubicBezTo>
                      <a:pt x="246" y="293"/>
                      <a:pt x="246" y="293"/>
                      <a:pt x="246" y="293"/>
                    </a:cubicBezTo>
                    <a:cubicBezTo>
                      <a:pt x="246" y="294"/>
                      <a:pt x="246" y="294"/>
                      <a:pt x="246" y="294"/>
                    </a:cubicBezTo>
                    <a:cubicBezTo>
                      <a:pt x="248" y="294"/>
                      <a:pt x="248" y="294"/>
                      <a:pt x="248" y="294"/>
                    </a:cubicBezTo>
                    <a:cubicBezTo>
                      <a:pt x="248" y="292"/>
                      <a:pt x="248" y="292"/>
                      <a:pt x="248" y="292"/>
                    </a:cubicBezTo>
                    <a:cubicBezTo>
                      <a:pt x="251" y="291"/>
                      <a:pt x="251" y="291"/>
                      <a:pt x="251" y="291"/>
                    </a:cubicBezTo>
                    <a:cubicBezTo>
                      <a:pt x="250" y="290"/>
                      <a:pt x="250" y="290"/>
                      <a:pt x="250" y="290"/>
                    </a:cubicBezTo>
                    <a:cubicBezTo>
                      <a:pt x="250" y="290"/>
                      <a:pt x="250" y="290"/>
                      <a:pt x="250" y="290"/>
                    </a:cubicBezTo>
                    <a:cubicBezTo>
                      <a:pt x="252" y="288"/>
                      <a:pt x="252" y="288"/>
                      <a:pt x="252" y="288"/>
                    </a:cubicBezTo>
                    <a:cubicBezTo>
                      <a:pt x="253" y="289"/>
                      <a:pt x="253" y="289"/>
                      <a:pt x="253" y="289"/>
                    </a:cubicBezTo>
                    <a:cubicBezTo>
                      <a:pt x="255" y="286"/>
                      <a:pt x="255" y="286"/>
                      <a:pt x="255" y="286"/>
                    </a:cubicBezTo>
                    <a:cubicBezTo>
                      <a:pt x="255" y="283"/>
                      <a:pt x="255" y="283"/>
                      <a:pt x="255" y="283"/>
                    </a:cubicBezTo>
                    <a:cubicBezTo>
                      <a:pt x="255" y="282"/>
                      <a:pt x="255" y="282"/>
                      <a:pt x="255" y="282"/>
                    </a:cubicBezTo>
                    <a:cubicBezTo>
                      <a:pt x="256" y="282"/>
                      <a:pt x="256" y="282"/>
                      <a:pt x="256" y="282"/>
                    </a:cubicBezTo>
                    <a:cubicBezTo>
                      <a:pt x="259" y="279"/>
                      <a:pt x="259" y="279"/>
                      <a:pt x="259" y="279"/>
                    </a:cubicBezTo>
                    <a:cubicBezTo>
                      <a:pt x="257" y="279"/>
                      <a:pt x="257" y="279"/>
                      <a:pt x="257" y="279"/>
                    </a:cubicBezTo>
                    <a:cubicBezTo>
                      <a:pt x="256" y="279"/>
                      <a:pt x="256" y="279"/>
                      <a:pt x="256" y="279"/>
                    </a:cubicBezTo>
                    <a:cubicBezTo>
                      <a:pt x="257" y="279"/>
                      <a:pt x="257" y="279"/>
                      <a:pt x="257" y="279"/>
                    </a:cubicBezTo>
                    <a:cubicBezTo>
                      <a:pt x="256" y="277"/>
                      <a:pt x="256" y="277"/>
                      <a:pt x="256" y="277"/>
                    </a:cubicBezTo>
                    <a:cubicBezTo>
                      <a:pt x="255" y="277"/>
                      <a:pt x="255" y="277"/>
                      <a:pt x="255" y="277"/>
                    </a:cubicBezTo>
                    <a:cubicBezTo>
                      <a:pt x="255" y="277"/>
                      <a:pt x="255" y="277"/>
                      <a:pt x="255" y="277"/>
                    </a:cubicBezTo>
                    <a:cubicBezTo>
                      <a:pt x="256" y="276"/>
                      <a:pt x="256" y="276"/>
                      <a:pt x="256" y="276"/>
                    </a:cubicBezTo>
                    <a:cubicBezTo>
                      <a:pt x="255" y="275"/>
                      <a:pt x="255" y="275"/>
                      <a:pt x="255" y="275"/>
                    </a:cubicBezTo>
                    <a:cubicBezTo>
                      <a:pt x="256" y="273"/>
                      <a:pt x="256" y="273"/>
                      <a:pt x="256" y="273"/>
                    </a:cubicBezTo>
                    <a:cubicBezTo>
                      <a:pt x="257" y="272"/>
                      <a:pt x="257" y="272"/>
                      <a:pt x="257" y="272"/>
                    </a:cubicBezTo>
                    <a:cubicBezTo>
                      <a:pt x="256" y="271"/>
                      <a:pt x="256" y="271"/>
                      <a:pt x="256" y="271"/>
                    </a:cubicBezTo>
                    <a:cubicBezTo>
                      <a:pt x="257" y="270"/>
                      <a:pt x="257" y="270"/>
                      <a:pt x="257" y="270"/>
                    </a:cubicBezTo>
                    <a:cubicBezTo>
                      <a:pt x="257" y="269"/>
                      <a:pt x="257" y="269"/>
                      <a:pt x="257" y="269"/>
                    </a:cubicBezTo>
                    <a:cubicBezTo>
                      <a:pt x="256" y="268"/>
                      <a:pt x="256" y="268"/>
                      <a:pt x="256" y="268"/>
                    </a:cubicBezTo>
                    <a:cubicBezTo>
                      <a:pt x="257" y="269"/>
                      <a:pt x="257" y="269"/>
                      <a:pt x="257" y="269"/>
                    </a:cubicBezTo>
                    <a:cubicBezTo>
                      <a:pt x="259" y="267"/>
                      <a:pt x="259" y="267"/>
                      <a:pt x="259" y="267"/>
                    </a:cubicBezTo>
                    <a:cubicBezTo>
                      <a:pt x="258" y="266"/>
                      <a:pt x="258" y="266"/>
                      <a:pt x="258" y="266"/>
                    </a:cubicBezTo>
                    <a:cubicBezTo>
                      <a:pt x="260" y="266"/>
                      <a:pt x="260" y="266"/>
                      <a:pt x="260" y="266"/>
                    </a:cubicBezTo>
                    <a:cubicBezTo>
                      <a:pt x="260" y="264"/>
                      <a:pt x="260" y="264"/>
                      <a:pt x="260" y="264"/>
                    </a:cubicBezTo>
                    <a:cubicBezTo>
                      <a:pt x="261" y="263"/>
                      <a:pt x="261" y="263"/>
                      <a:pt x="261" y="263"/>
                    </a:cubicBezTo>
                    <a:cubicBezTo>
                      <a:pt x="261" y="263"/>
                      <a:pt x="261" y="263"/>
                      <a:pt x="261" y="263"/>
                    </a:cubicBezTo>
                    <a:cubicBezTo>
                      <a:pt x="262" y="265"/>
                      <a:pt x="262" y="265"/>
                      <a:pt x="262" y="265"/>
                    </a:cubicBezTo>
                    <a:cubicBezTo>
                      <a:pt x="263" y="263"/>
                      <a:pt x="263" y="263"/>
                      <a:pt x="263" y="263"/>
                    </a:cubicBezTo>
                    <a:cubicBezTo>
                      <a:pt x="263" y="264"/>
                      <a:pt x="263" y="264"/>
                      <a:pt x="263" y="264"/>
                    </a:cubicBezTo>
                    <a:cubicBezTo>
                      <a:pt x="265" y="265"/>
                      <a:pt x="265" y="265"/>
                      <a:pt x="265" y="265"/>
                    </a:cubicBezTo>
                    <a:cubicBezTo>
                      <a:pt x="265" y="264"/>
                      <a:pt x="265" y="264"/>
                      <a:pt x="265" y="264"/>
                    </a:cubicBezTo>
                    <a:cubicBezTo>
                      <a:pt x="266" y="264"/>
                      <a:pt x="266" y="264"/>
                      <a:pt x="266" y="264"/>
                    </a:cubicBezTo>
                    <a:cubicBezTo>
                      <a:pt x="268" y="263"/>
                      <a:pt x="268" y="263"/>
                      <a:pt x="268" y="263"/>
                    </a:cubicBezTo>
                    <a:cubicBezTo>
                      <a:pt x="269" y="264"/>
                      <a:pt x="269" y="264"/>
                      <a:pt x="269" y="264"/>
                    </a:cubicBezTo>
                    <a:cubicBezTo>
                      <a:pt x="271" y="264"/>
                      <a:pt x="271" y="264"/>
                      <a:pt x="271" y="264"/>
                    </a:cubicBezTo>
                    <a:cubicBezTo>
                      <a:pt x="271" y="264"/>
                      <a:pt x="271" y="264"/>
                      <a:pt x="271" y="264"/>
                    </a:cubicBezTo>
                    <a:cubicBezTo>
                      <a:pt x="272" y="264"/>
                      <a:pt x="272" y="264"/>
                      <a:pt x="272" y="264"/>
                    </a:cubicBezTo>
                    <a:cubicBezTo>
                      <a:pt x="272" y="264"/>
                      <a:pt x="272" y="264"/>
                      <a:pt x="272" y="264"/>
                    </a:cubicBezTo>
                    <a:cubicBezTo>
                      <a:pt x="273" y="264"/>
                      <a:pt x="273" y="264"/>
                      <a:pt x="273" y="264"/>
                    </a:cubicBezTo>
                    <a:cubicBezTo>
                      <a:pt x="274" y="265"/>
                      <a:pt x="274" y="265"/>
                      <a:pt x="274" y="265"/>
                    </a:cubicBezTo>
                    <a:cubicBezTo>
                      <a:pt x="277" y="265"/>
                      <a:pt x="277" y="265"/>
                      <a:pt x="277" y="265"/>
                    </a:cubicBezTo>
                    <a:cubicBezTo>
                      <a:pt x="278" y="266"/>
                      <a:pt x="278" y="266"/>
                      <a:pt x="278" y="266"/>
                    </a:cubicBezTo>
                    <a:cubicBezTo>
                      <a:pt x="277" y="267"/>
                      <a:pt x="277" y="267"/>
                      <a:pt x="277" y="267"/>
                    </a:cubicBezTo>
                    <a:cubicBezTo>
                      <a:pt x="278" y="268"/>
                      <a:pt x="278" y="268"/>
                      <a:pt x="278" y="268"/>
                    </a:cubicBezTo>
                    <a:cubicBezTo>
                      <a:pt x="279" y="270"/>
                      <a:pt x="279" y="270"/>
                      <a:pt x="279" y="270"/>
                    </a:cubicBezTo>
                    <a:cubicBezTo>
                      <a:pt x="278" y="270"/>
                      <a:pt x="278" y="270"/>
                      <a:pt x="278" y="270"/>
                    </a:cubicBezTo>
                    <a:cubicBezTo>
                      <a:pt x="276" y="270"/>
                      <a:pt x="276" y="270"/>
                      <a:pt x="276" y="270"/>
                    </a:cubicBezTo>
                    <a:cubicBezTo>
                      <a:pt x="274" y="271"/>
                      <a:pt x="274" y="271"/>
                      <a:pt x="274" y="271"/>
                    </a:cubicBezTo>
                    <a:cubicBezTo>
                      <a:pt x="275" y="273"/>
                      <a:pt x="275" y="273"/>
                      <a:pt x="275" y="273"/>
                    </a:cubicBezTo>
                    <a:cubicBezTo>
                      <a:pt x="276" y="273"/>
                      <a:pt x="276" y="273"/>
                      <a:pt x="276" y="273"/>
                    </a:cubicBezTo>
                    <a:cubicBezTo>
                      <a:pt x="274" y="275"/>
                      <a:pt x="274" y="275"/>
                      <a:pt x="274" y="275"/>
                    </a:cubicBezTo>
                    <a:cubicBezTo>
                      <a:pt x="274" y="276"/>
                      <a:pt x="274" y="276"/>
                      <a:pt x="274" y="276"/>
                    </a:cubicBezTo>
                    <a:cubicBezTo>
                      <a:pt x="273" y="277"/>
                      <a:pt x="273" y="277"/>
                      <a:pt x="273" y="277"/>
                    </a:cubicBezTo>
                    <a:cubicBezTo>
                      <a:pt x="273" y="278"/>
                      <a:pt x="273" y="278"/>
                      <a:pt x="273" y="278"/>
                    </a:cubicBezTo>
                    <a:cubicBezTo>
                      <a:pt x="272" y="279"/>
                      <a:pt x="272" y="279"/>
                      <a:pt x="272" y="279"/>
                    </a:cubicBezTo>
                    <a:cubicBezTo>
                      <a:pt x="270" y="281"/>
                      <a:pt x="270" y="281"/>
                      <a:pt x="270" y="281"/>
                    </a:cubicBezTo>
                    <a:cubicBezTo>
                      <a:pt x="270" y="283"/>
                      <a:pt x="270" y="283"/>
                      <a:pt x="270" y="283"/>
                    </a:cubicBezTo>
                    <a:cubicBezTo>
                      <a:pt x="269" y="283"/>
                      <a:pt x="269" y="283"/>
                      <a:pt x="269" y="283"/>
                    </a:cubicBezTo>
                    <a:cubicBezTo>
                      <a:pt x="268" y="283"/>
                      <a:pt x="268" y="283"/>
                      <a:pt x="268" y="283"/>
                    </a:cubicBezTo>
                    <a:cubicBezTo>
                      <a:pt x="268" y="285"/>
                      <a:pt x="268" y="285"/>
                      <a:pt x="268" y="285"/>
                    </a:cubicBezTo>
                    <a:cubicBezTo>
                      <a:pt x="268" y="285"/>
                      <a:pt x="268" y="285"/>
                      <a:pt x="268" y="285"/>
                    </a:cubicBezTo>
                    <a:cubicBezTo>
                      <a:pt x="267" y="286"/>
                      <a:pt x="267" y="286"/>
                      <a:pt x="267" y="286"/>
                    </a:cubicBezTo>
                    <a:cubicBezTo>
                      <a:pt x="265" y="287"/>
                      <a:pt x="265" y="287"/>
                      <a:pt x="265" y="287"/>
                    </a:cubicBezTo>
                    <a:cubicBezTo>
                      <a:pt x="266" y="288"/>
                      <a:pt x="266" y="288"/>
                      <a:pt x="266" y="288"/>
                    </a:cubicBezTo>
                    <a:cubicBezTo>
                      <a:pt x="265" y="288"/>
                      <a:pt x="265" y="288"/>
                      <a:pt x="265" y="288"/>
                    </a:cubicBezTo>
                    <a:cubicBezTo>
                      <a:pt x="264" y="289"/>
                      <a:pt x="264" y="289"/>
                      <a:pt x="264" y="289"/>
                    </a:cubicBezTo>
                    <a:cubicBezTo>
                      <a:pt x="263" y="290"/>
                      <a:pt x="263" y="290"/>
                      <a:pt x="263" y="290"/>
                    </a:cubicBezTo>
                    <a:cubicBezTo>
                      <a:pt x="263" y="290"/>
                      <a:pt x="263" y="290"/>
                      <a:pt x="263" y="290"/>
                    </a:cubicBezTo>
                    <a:cubicBezTo>
                      <a:pt x="262" y="291"/>
                      <a:pt x="262" y="291"/>
                      <a:pt x="262" y="291"/>
                    </a:cubicBezTo>
                    <a:cubicBezTo>
                      <a:pt x="263" y="293"/>
                      <a:pt x="263" y="293"/>
                      <a:pt x="263" y="293"/>
                    </a:cubicBezTo>
                    <a:cubicBezTo>
                      <a:pt x="263" y="293"/>
                      <a:pt x="263" y="293"/>
                      <a:pt x="263" y="293"/>
                    </a:cubicBezTo>
                    <a:cubicBezTo>
                      <a:pt x="262" y="294"/>
                      <a:pt x="262" y="294"/>
                      <a:pt x="262" y="294"/>
                    </a:cubicBezTo>
                    <a:cubicBezTo>
                      <a:pt x="262" y="294"/>
                      <a:pt x="262" y="294"/>
                      <a:pt x="262" y="294"/>
                    </a:cubicBezTo>
                    <a:cubicBezTo>
                      <a:pt x="261" y="295"/>
                      <a:pt x="261" y="295"/>
                      <a:pt x="261" y="295"/>
                    </a:cubicBezTo>
                    <a:cubicBezTo>
                      <a:pt x="261" y="295"/>
                      <a:pt x="261" y="295"/>
                      <a:pt x="261" y="295"/>
                    </a:cubicBezTo>
                    <a:cubicBezTo>
                      <a:pt x="260" y="294"/>
                      <a:pt x="260" y="294"/>
                      <a:pt x="260" y="294"/>
                    </a:cubicBezTo>
                    <a:cubicBezTo>
                      <a:pt x="259" y="294"/>
                      <a:pt x="259" y="294"/>
                      <a:pt x="259" y="294"/>
                    </a:cubicBezTo>
                    <a:cubicBezTo>
                      <a:pt x="258" y="294"/>
                      <a:pt x="258" y="294"/>
                      <a:pt x="258" y="294"/>
                    </a:cubicBezTo>
                    <a:cubicBezTo>
                      <a:pt x="258" y="293"/>
                      <a:pt x="258" y="293"/>
                      <a:pt x="258" y="293"/>
                    </a:cubicBezTo>
                    <a:cubicBezTo>
                      <a:pt x="258" y="293"/>
                      <a:pt x="258" y="293"/>
                      <a:pt x="258" y="293"/>
                    </a:cubicBezTo>
                    <a:cubicBezTo>
                      <a:pt x="258" y="293"/>
                      <a:pt x="258" y="293"/>
                      <a:pt x="258" y="293"/>
                    </a:cubicBezTo>
                    <a:cubicBezTo>
                      <a:pt x="256" y="291"/>
                      <a:pt x="256" y="291"/>
                      <a:pt x="256" y="291"/>
                    </a:cubicBezTo>
                    <a:cubicBezTo>
                      <a:pt x="256" y="293"/>
                      <a:pt x="256" y="293"/>
                      <a:pt x="256" y="293"/>
                    </a:cubicBezTo>
                    <a:cubicBezTo>
                      <a:pt x="256" y="293"/>
                      <a:pt x="256" y="293"/>
                      <a:pt x="256" y="293"/>
                    </a:cubicBezTo>
                    <a:cubicBezTo>
                      <a:pt x="255" y="295"/>
                      <a:pt x="255" y="295"/>
                      <a:pt x="255" y="295"/>
                    </a:cubicBezTo>
                    <a:cubicBezTo>
                      <a:pt x="256" y="297"/>
                      <a:pt x="256" y="297"/>
                      <a:pt x="256" y="297"/>
                    </a:cubicBezTo>
                    <a:cubicBezTo>
                      <a:pt x="258" y="296"/>
                      <a:pt x="258" y="296"/>
                      <a:pt x="258" y="296"/>
                    </a:cubicBezTo>
                    <a:cubicBezTo>
                      <a:pt x="258" y="296"/>
                      <a:pt x="258" y="296"/>
                      <a:pt x="258" y="296"/>
                    </a:cubicBezTo>
                    <a:cubicBezTo>
                      <a:pt x="257" y="297"/>
                      <a:pt x="257" y="297"/>
                      <a:pt x="257" y="297"/>
                    </a:cubicBezTo>
                    <a:cubicBezTo>
                      <a:pt x="257" y="298"/>
                      <a:pt x="257" y="298"/>
                      <a:pt x="257" y="298"/>
                    </a:cubicBezTo>
                    <a:cubicBezTo>
                      <a:pt x="257" y="299"/>
                      <a:pt x="257" y="299"/>
                      <a:pt x="257" y="299"/>
                    </a:cubicBezTo>
                    <a:cubicBezTo>
                      <a:pt x="256" y="299"/>
                      <a:pt x="256" y="299"/>
                      <a:pt x="256" y="299"/>
                    </a:cubicBezTo>
                    <a:cubicBezTo>
                      <a:pt x="255" y="301"/>
                      <a:pt x="255" y="301"/>
                      <a:pt x="255" y="301"/>
                    </a:cubicBezTo>
                    <a:cubicBezTo>
                      <a:pt x="256" y="303"/>
                      <a:pt x="256" y="303"/>
                      <a:pt x="256" y="303"/>
                    </a:cubicBezTo>
                    <a:cubicBezTo>
                      <a:pt x="256" y="303"/>
                      <a:pt x="256" y="303"/>
                      <a:pt x="256" y="303"/>
                    </a:cubicBezTo>
                    <a:cubicBezTo>
                      <a:pt x="256" y="304"/>
                      <a:pt x="256" y="304"/>
                      <a:pt x="256" y="304"/>
                    </a:cubicBezTo>
                    <a:cubicBezTo>
                      <a:pt x="257" y="306"/>
                      <a:pt x="257" y="306"/>
                      <a:pt x="257" y="306"/>
                    </a:cubicBezTo>
                    <a:cubicBezTo>
                      <a:pt x="258" y="305"/>
                      <a:pt x="258" y="305"/>
                      <a:pt x="258" y="305"/>
                    </a:cubicBezTo>
                    <a:cubicBezTo>
                      <a:pt x="258" y="305"/>
                      <a:pt x="258" y="305"/>
                      <a:pt x="258" y="305"/>
                    </a:cubicBezTo>
                    <a:cubicBezTo>
                      <a:pt x="258" y="307"/>
                      <a:pt x="258" y="307"/>
                      <a:pt x="258" y="307"/>
                    </a:cubicBezTo>
                    <a:cubicBezTo>
                      <a:pt x="257" y="308"/>
                      <a:pt x="257" y="308"/>
                      <a:pt x="257" y="308"/>
                    </a:cubicBezTo>
                    <a:cubicBezTo>
                      <a:pt x="258" y="309"/>
                      <a:pt x="258" y="309"/>
                      <a:pt x="258" y="309"/>
                    </a:cubicBezTo>
                    <a:cubicBezTo>
                      <a:pt x="258" y="310"/>
                      <a:pt x="258" y="310"/>
                      <a:pt x="258" y="310"/>
                    </a:cubicBezTo>
                    <a:cubicBezTo>
                      <a:pt x="259" y="312"/>
                      <a:pt x="259" y="312"/>
                      <a:pt x="259" y="312"/>
                    </a:cubicBezTo>
                    <a:cubicBezTo>
                      <a:pt x="260" y="313"/>
                      <a:pt x="260" y="313"/>
                      <a:pt x="260" y="313"/>
                    </a:cubicBezTo>
                    <a:cubicBezTo>
                      <a:pt x="259" y="313"/>
                      <a:pt x="259" y="313"/>
                      <a:pt x="259" y="313"/>
                    </a:cubicBezTo>
                    <a:cubicBezTo>
                      <a:pt x="260" y="315"/>
                      <a:pt x="260" y="315"/>
                      <a:pt x="260" y="315"/>
                    </a:cubicBezTo>
                    <a:cubicBezTo>
                      <a:pt x="259" y="315"/>
                      <a:pt x="259" y="315"/>
                      <a:pt x="259" y="315"/>
                    </a:cubicBezTo>
                    <a:cubicBezTo>
                      <a:pt x="260" y="318"/>
                      <a:pt x="260" y="318"/>
                      <a:pt x="260" y="318"/>
                    </a:cubicBezTo>
                    <a:cubicBezTo>
                      <a:pt x="259" y="318"/>
                      <a:pt x="259" y="318"/>
                      <a:pt x="259" y="318"/>
                    </a:cubicBezTo>
                    <a:cubicBezTo>
                      <a:pt x="259" y="322"/>
                      <a:pt x="259" y="322"/>
                      <a:pt x="259" y="322"/>
                    </a:cubicBezTo>
                    <a:cubicBezTo>
                      <a:pt x="260" y="323"/>
                      <a:pt x="260" y="323"/>
                      <a:pt x="260" y="323"/>
                    </a:cubicBezTo>
                    <a:cubicBezTo>
                      <a:pt x="259" y="324"/>
                      <a:pt x="259" y="324"/>
                      <a:pt x="259" y="324"/>
                    </a:cubicBezTo>
                    <a:cubicBezTo>
                      <a:pt x="259" y="326"/>
                      <a:pt x="259" y="326"/>
                      <a:pt x="259" y="326"/>
                    </a:cubicBezTo>
                    <a:cubicBezTo>
                      <a:pt x="260" y="326"/>
                      <a:pt x="260" y="326"/>
                      <a:pt x="260" y="326"/>
                    </a:cubicBezTo>
                    <a:cubicBezTo>
                      <a:pt x="260" y="326"/>
                      <a:pt x="259" y="326"/>
                      <a:pt x="259" y="326"/>
                    </a:cubicBezTo>
                    <a:cubicBezTo>
                      <a:pt x="258" y="327"/>
                      <a:pt x="258" y="327"/>
                      <a:pt x="258" y="327"/>
                    </a:cubicBezTo>
                    <a:cubicBezTo>
                      <a:pt x="259" y="327"/>
                      <a:pt x="259" y="327"/>
                      <a:pt x="259" y="327"/>
                    </a:cubicBezTo>
                    <a:cubicBezTo>
                      <a:pt x="260" y="328"/>
                      <a:pt x="260" y="328"/>
                      <a:pt x="260" y="328"/>
                    </a:cubicBezTo>
                    <a:cubicBezTo>
                      <a:pt x="260" y="328"/>
                      <a:pt x="260" y="328"/>
                      <a:pt x="260" y="328"/>
                    </a:cubicBezTo>
                    <a:cubicBezTo>
                      <a:pt x="263" y="327"/>
                      <a:pt x="263" y="327"/>
                      <a:pt x="263" y="327"/>
                    </a:cubicBezTo>
                    <a:cubicBezTo>
                      <a:pt x="263" y="328"/>
                      <a:pt x="263" y="328"/>
                      <a:pt x="263" y="328"/>
                    </a:cubicBezTo>
                    <a:cubicBezTo>
                      <a:pt x="264" y="329"/>
                      <a:pt x="264" y="329"/>
                      <a:pt x="264" y="329"/>
                    </a:cubicBezTo>
                    <a:cubicBezTo>
                      <a:pt x="266" y="328"/>
                      <a:pt x="266" y="328"/>
                      <a:pt x="266" y="328"/>
                    </a:cubicBezTo>
                    <a:cubicBezTo>
                      <a:pt x="265" y="327"/>
                      <a:pt x="265" y="327"/>
                      <a:pt x="265" y="327"/>
                    </a:cubicBezTo>
                    <a:cubicBezTo>
                      <a:pt x="266" y="327"/>
                      <a:pt x="266" y="327"/>
                      <a:pt x="266" y="327"/>
                    </a:cubicBezTo>
                    <a:cubicBezTo>
                      <a:pt x="267" y="328"/>
                      <a:pt x="267" y="328"/>
                      <a:pt x="267" y="328"/>
                    </a:cubicBezTo>
                    <a:cubicBezTo>
                      <a:pt x="266" y="328"/>
                      <a:pt x="266" y="328"/>
                      <a:pt x="266" y="328"/>
                    </a:cubicBezTo>
                    <a:cubicBezTo>
                      <a:pt x="265" y="330"/>
                      <a:pt x="265" y="330"/>
                      <a:pt x="265" y="330"/>
                    </a:cubicBezTo>
                    <a:cubicBezTo>
                      <a:pt x="267" y="331"/>
                      <a:pt x="267" y="331"/>
                      <a:pt x="267" y="331"/>
                    </a:cubicBezTo>
                    <a:cubicBezTo>
                      <a:pt x="269" y="329"/>
                      <a:pt x="269" y="329"/>
                      <a:pt x="269" y="329"/>
                    </a:cubicBezTo>
                    <a:cubicBezTo>
                      <a:pt x="269" y="329"/>
                      <a:pt x="269" y="329"/>
                      <a:pt x="269" y="329"/>
                    </a:cubicBezTo>
                    <a:cubicBezTo>
                      <a:pt x="270" y="329"/>
                      <a:pt x="270" y="329"/>
                      <a:pt x="270" y="329"/>
                    </a:cubicBezTo>
                    <a:cubicBezTo>
                      <a:pt x="271" y="329"/>
                      <a:pt x="271" y="329"/>
                      <a:pt x="271" y="329"/>
                    </a:cubicBezTo>
                    <a:cubicBezTo>
                      <a:pt x="270" y="329"/>
                      <a:pt x="270" y="329"/>
                      <a:pt x="270" y="329"/>
                    </a:cubicBezTo>
                    <a:cubicBezTo>
                      <a:pt x="271" y="331"/>
                      <a:pt x="271" y="331"/>
                      <a:pt x="271" y="331"/>
                    </a:cubicBezTo>
                    <a:cubicBezTo>
                      <a:pt x="270" y="332"/>
                      <a:pt x="270" y="332"/>
                      <a:pt x="270" y="332"/>
                    </a:cubicBezTo>
                    <a:cubicBezTo>
                      <a:pt x="269" y="333"/>
                      <a:pt x="269" y="333"/>
                      <a:pt x="269" y="333"/>
                    </a:cubicBezTo>
                    <a:cubicBezTo>
                      <a:pt x="270" y="334"/>
                      <a:pt x="270" y="334"/>
                      <a:pt x="270" y="334"/>
                    </a:cubicBezTo>
                    <a:cubicBezTo>
                      <a:pt x="272" y="333"/>
                      <a:pt x="272" y="333"/>
                      <a:pt x="272" y="333"/>
                    </a:cubicBezTo>
                    <a:cubicBezTo>
                      <a:pt x="272" y="332"/>
                      <a:pt x="272" y="332"/>
                      <a:pt x="272" y="332"/>
                    </a:cubicBezTo>
                    <a:cubicBezTo>
                      <a:pt x="272" y="332"/>
                      <a:pt x="272" y="332"/>
                      <a:pt x="272" y="332"/>
                    </a:cubicBezTo>
                    <a:cubicBezTo>
                      <a:pt x="272" y="333"/>
                      <a:pt x="272" y="333"/>
                      <a:pt x="272" y="333"/>
                    </a:cubicBezTo>
                    <a:cubicBezTo>
                      <a:pt x="272" y="335"/>
                      <a:pt x="272" y="335"/>
                      <a:pt x="272" y="335"/>
                    </a:cubicBezTo>
                    <a:cubicBezTo>
                      <a:pt x="273" y="336"/>
                      <a:pt x="273" y="336"/>
                      <a:pt x="273" y="336"/>
                    </a:cubicBezTo>
                    <a:cubicBezTo>
                      <a:pt x="274" y="333"/>
                      <a:pt x="274" y="333"/>
                      <a:pt x="274" y="333"/>
                    </a:cubicBezTo>
                    <a:cubicBezTo>
                      <a:pt x="275" y="334"/>
                      <a:pt x="275" y="334"/>
                      <a:pt x="275" y="334"/>
                    </a:cubicBezTo>
                    <a:cubicBezTo>
                      <a:pt x="276" y="333"/>
                      <a:pt x="276" y="333"/>
                      <a:pt x="276" y="333"/>
                    </a:cubicBezTo>
                    <a:cubicBezTo>
                      <a:pt x="278" y="333"/>
                      <a:pt x="278" y="333"/>
                      <a:pt x="278" y="333"/>
                    </a:cubicBezTo>
                    <a:cubicBezTo>
                      <a:pt x="280" y="331"/>
                      <a:pt x="280" y="331"/>
                      <a:pt x="280" y="331"/>
                    </a:cubicBezTo>
                    <a:cubicBezTo>
                      <a:pt x="281" y="331"/>
                      <a:pt x="281" y="331"/>
                      <a:pt x="281" y="331"/>
                    </a:cubicBezTo>
                    <a:cubicBezTo>
                      <a:pt x="285" y="329"/>
                      <a:pt x="285" y="329"/>
                      <a:pt x="285" y="329"/>
                    </a:cubicBezTo>
                    <a:cubicBezTo>
                      <a:pt x="285" y="329"/>
                      <a:pt x="285" y="329"/>
                      <a:pt x="285" y="329"/>
                    </a:cubicBezTo>
                    <a:cubicBezTo>
                      <a:pt x="286" y="329"/>
                      <a:pt x="286" y="329"/>
                      <a:pt x="286" y="329"/>
                    </a:cubicBezTo>
                    <a:cubicBezTo>
                      <a:pt x="288" y="329"/>
                      <a:pt x="288" y="329"/>
                      <a:pt x="288" y="329"/>
                    </a:cubicBezTo>
                    <a:cubicBezTo>
                      <a:pt x="288" y="329"/>
                      <a:pt x="288" y="329"/>
                      <a:pt x="288" y="329"/>
                    </a:cubicBezTo>
                    <a:cubicBezTo>
                      <a:pt x="289" y="330"/>
                      <a:pt x="289" y="330"/>
                      <a:pt x="289" y="330"/>
                    </a:cubicBezTo>
                    <a:cubicBezTo>
                      <a:pt x="290" y="328"/>
                      <a:pt x="290" y="328"/>
                      <a:pt x="290" y="328"/>
                    </a:cubicBezTo>
                    <a:cubicBezTo>
                      <a:pt x="292" y="328"/>
                      <a:pt x="292" y="328"/>
                      <a:pt x="292" y="328"/>
                    </a:cubicBezTo>
                    <a:cubicBezTo>
                      <a:pt x="291" y="327"/>
                      <a:pt x="291" y="327"/>
                      <a:pt x="291" y="327"/>
                    </a:cubicBezTo>
                    <a:cubicBezTo>
                      <a:pt x="292" y="327"/>
                      <a:pt x="292" y="327"/>
                      <a:pt x="292" y="327"/>
                    </a:cubicBezTo>
                    <a:cubicBezTo>
                      <a:pt x="292" y="327"/>
                      <a:pt x="292" y="327"/>
                      <a:pt x="292" y="327"/>
                    </a:cubicBezTo>
                    <a:cubicBezTo>
                      <a:pt x="293" y="328"/>
                      <a:pt x="293" y="328"/>
                      <a:pt x="293" y="328"/>
                    </a:cubicBezTo>
                    <a:cubicBezTo>
                      <a:pt x="295" y="327"/>
                      <a:pt x="295" y="327"/>
                      <a:pt x="295" y="327"/>
                    </a:cubicBezTo>
                    <a:cubicBezTo>
                      <a:pt x="295" y="327"/>
                      <a:pt x="295" y="327"/>
                      <a:pt x="295" y="327"/>
                    </a:cubicBezTo>
                    <a:cubicBezTo>
                      <a:pt x="295" y="328"/>
                      <a:pt x="295" y="328"/>
                      <a:pt x="295" y="328"/>
                    </a:cubicBezTo>
                    <a:cubicBezTo>
                      <a:pt x="297" y="327"/>
                      <a:pt x="297" y="327"/>
                      <a:pt x="297" y="327"/>
                    </a:cubicBezTo>
                    <a:cubicBezTo>
                      <a:pt x="298" y="326"/>
                      <a:pt x="298" y="326"/>
                      <a:pt x="298" y="326"/>
                    </a:cubicBezTo>
                    <a:cubicBezTo>
                      <a:pt x="299" y="327"/>
                      <a:pt x="299" y="327"/>
                      <a:pt x="299" y="327"/>
                    </a:cubicBezTo>
                    <a:cubicBezTo>
                      <a:pt x="302" y="327"/>
                      <a:pt x="302" y="327"/>
                      <a:pt x="302" y="327"/>
                    </a:cubicBezTo>
                    <a:cubicBezTo>
                      <a:pt x="302" y="326"/>
                      <a:pt x="302" y="326"/>
                      <a:pt x="302" y="326"/>
                    </a:cubicBezTo>
                    <a:cubicBezTo>
                      <a:pt x="303" y="326"/>
                      <a:pt x="303" y="326"/>
                      <a:pt x="303" y="326"/>
                    </a:cubicBezTo>
                    <a:cubicBezTo>
                      <a:pt x="305" y="327"/>
                      <a:pt x="305" y="327"/>
                      <a:pt x="305" y="327"/>
                    </a:cubicBezTo>
                    <a:cubicBezTo>
                      <a:pt x="305" y="326"/>
                      <a:pt x="305" y="326"/>
                      <a:pt x="305" y="326"/>
                    </a:cubicBezTo>
                    <a:cubicBezTo>
                      <a:pt x="305" y="326"/>
                      <a:pt x="305" y="326"/>
                      <a:pt x="306" y="325"/>
                    </a:cubicBezTo>
                    <a:cubicBezTo>
                      <a:pt x="306" y="325"/>
                      <a:pt x="306" y="325"/>
                      <a:pt x="306" y="325"/>
                    </a:cubicBezTo>
                    <a:cubicBezTo>
                      <a:pt x="306" y="325"/>
                      <a:pt x="306" y="325"/>
                      <a:pt x="306" y="325"/>
                    </a:cubicBezTo>
                    <a:cubicBezTo>
                      <a:pt x="306" y="325"/>
                      <a:pt x="306" y="325"/>
                      <a:pt x="306" y="325"/>
                    </a:cubicBezTo>
                    <a:cubicBezTo>
                      <a:pt x="306" y="326"/>
                      <a:pt x="306" y="326"/>
                      <a:pt x="306" y="326"/>
                    </a:cubicBezTo>
                    <a:cubicBezTo>
                      <a:pt x="307" y="327"/>
                      <a:pt x="307" y="327"/>
                      <a:pt x="307" y="327"/>
                    </a:cubicBezTo>
                    <a:cubicBezTo>
                      <a:pt x="307" y="327"/>
                      <a:pt x="306" y="327"/>
                      <a:pt x="306" y="328"/>
                    </a:cubicBezTo>
                    <a:cubicBezTo>
                      <a:pt x="306" y="329"/>
                      <a:pt x="306" y="329"/>
                      <a:pt x="306" y="329"/>
                    </a:cubicBezTo>
                    <a:cubicBezTo>
                      <a:pt x="308" y="330"/>
                      <a:pt x="308" y="330"/>
                      <a:pt x="308" y="330"/>
                    </a:cubicBezTo>
                    <a:cubicBezTo>
                      <a:pt x="309" y="329"/>
                      <a:pt x="309" y="329"/>
                      <a:pt x="309" y="329"/>
                    </a:cubicBezTo>
                    <a:cubicBezTo>
                      <a:pt x="309" y="328"/>
                      <a:pt x="309" y="328"/>
                      <a:pt x="309" y="328"/>
                    </a:cubicBezTo>
                    <a:cubicBezTo>
                      <a:pt x="310" y="328"/>
                      <a:pt x="310" y="328"/>
                      <a:pt x="310" y="328"/>
                    </a:cubicBezTo>
                    <a:cubicBezTo>
                      <a:pt x="311" y="330"/>
                      <a:pt x="311" y="330"/>
                      <a:pt x="311" y="330"/>
                    </a:cubicBezTo>
                    <a:cubicBezTo>
                      <a:pt x="313" y="330"/>
                      <a:pt x="313" y="330"/>
                      <a:pt x="313" y="330"/>
                    </a:cubicBezTo>
                    <a:cubicBezTo>
                      <a:pt x="314" y="329"/>
                      <a:pt x="314" y="329"/>
                      <a:pt x="314" y="329"/>
                    </a:cubicBezTo>
                    <a:cubicBezTo>
                      <a:pt x="314" y="329"/>
                      <a:pt x="314" y="329"/>
                      <a:pt x="314" y="329"/>
                    </a:cubicBezTo>
                    <a:cubicBezTo>
                      <a:pt x="315" y="331"/>
                      <a:pt x="315" y="331"/>
                      <a:pt x="315" y="331"/>
                    </a:cubicBezTo>
                    <a:close/>
                    <a:moveTo>
                      <a:pt x="277" y="349"/>
                    </a:moveTo>
                    <a:cubicBezTo>
                      <a:pt x="276" y="347"/>
                      <a:pt x="276" y="347"/>
                      <a:pt x="276" y="347"/>
                    </a:cubicBezTo>
                    <a:cubicBezTo>
                      <a:pt x="277" y="348"/>
                      <a:pt x="277" y="348"/>
                      <a:pt x="277" y="348"/>
                    </a:cubicBezTo>
                    <a:lnTo>
                      <a:pt x="277" y="349"/>
                    </a:lnTo>
                    <a:close/>
                    <a:moveTo>
                      <a:pt x="273" y="349"/>
                    </a:moveTo>
                    <a:cubicBezTo>
                      <a:pt x="273" y="348"/>
                      <a:pt x="273" y="348"/>
                      <a:pt x="273" y="348"/>
                    </a:cubicBezTo>
                    <a:cubicBezTo>
                      <a:pt x="272" y="348"/>
                      <a:pt x="272" y="348"/>
                      <a:pt x="272" y="348"/>
                    </a:cubicBezTo>
                    <a:cubicBezTo>
                      <a:pt x="272" y="347"/>
                      <a:pt x="272" y="347"/>
                      <a:pt x="272" y="347"/>
                    </a:cubicBezTo>
                    <a:cubicBezTo>
                      <a:pt x="273" y="347"/>
                      <a:pt x="273" y="347"/>
                      <a:pt x="273" y="347"/>
                    </a:cubicBezTo>
                    <a:cubicBezTo>
                      <a:pt x="275" y="347"/>
                      <a:pt x="275" y="347"/>
                      <a:pt x="275" y="347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6" y="345"/>
                      <a:pt x="276" y="345"/>
                      <a:pt x="276" y="345"/>
                    </a:cubicBezTo>
                    <a:cubicBezTo>
                      <a:pt x="276" y="347"/>
                      <a:pt x="276" y="347"/>
                      <a:pt x="276" y="347"/>
                    </a:cubicBezTo>
                    <a:cubicBezTo>
                      <a:pt x="273" y="347"/>
                      <a:pt x="273" y="347"/>
                      <a:pt x="273" y="347"/>
                    </a:cubicBezTo>
                    <a:lnTo>
                      <a:pt x="273" y="349"/>
                    </a:lnTo>
                    <a:close/>
                    <a:moveTo>
                      <a:pt x="263" y="326"/>
                    </a:moveTo>
                    <a:cubicBezTo>
                      <a:pt x="263" y="327"/>
                      <a:pt x="263" y="327"/>
                      <a:pt x="263" y="327"/>
                    </a:cubicBezTo>
                    <a:cubicBezTo>
                      <a:pt x="261" y="326"/>
                      <a:pt x="261" y="326"/>
                      <a:pt x="261" y="326"/>
                    </a:cubicBezTo>
                    <a:cubicBezTo>
                      <a:pt x="262" y="326"/>
                      <a:pt x="262" y="326"/>
                      <a:pt x="262" y="326"/>
                    </a:cubicBezTo>
                    <a:lnTo>
                      <a:pt x="263" y="326"/>
                    </a:lnTo>
                    <a:close/>
                    <a:moveTo>
                      <a:pt x="204" y="582"/>
                    </a:moveTo>
                    <a:cubicBezTo>
                      <a:pt x="204" y="581"/>
                      <a:pt x="204" y="581"/>
                      <a:pt x="204" y="581"/>
                    </a:cubicBezTo>
                    <a:cubicBezTo>
                      <a:pt x="205" y="582"/>
                      <a:pt x="205" y="582"/>
                      <a:pt x="205" y="582"/>
                    </a:cubicBezTo>
                    <a:cubicBezTo>
                      <a:pt x="205" y="582"/>
                      <a:pt x="205" y="582"/>
                      <a:pt x="205" y="582"/>
                    </a:cubicBezTo>
                    <a:cubicBezTo>
                      <a:pt x="205" y="582"/>
                      <a:pt x="205" y="582"/>
                      <a:pt x="205" y="582"/>
                    </a:cubicBezTo>
                    <a:lnTo>
                      <a:pt x="204" y="582"/>
                    </a:lnTo>
                    <a:close/>
                    <a:moveTo>
                      <a:pt x="367" y="469"/>
                    </a:moveTo>
                    <a:cubicBezTo>
                      <a:pt x="368" y="471"/>
                      <a:pt x="368" y="471"/>
                      <a:pt x="368" y="471"/>
                    </a:cubicBezTo>
                    <a:cubicBezTo>
                      <a:pt x="369" y="470"/>
                      <a:pt x="369" y="470"/>
                      <a:pt x="369" y="470"/>
                    </a:cubicBezTo>
                    <a:cubicBezTo>
                      <a:pt x="371" y="467"/>
                      <a:pt x="371" y="467"/>
                      <a:pt x="371" y="467"/>
                    </a:cubicBezTo>
                    <a:cubicBezTo>
                      <a:pt x="371" y="466"/>
                      <a:pt x="371" y="466"/>
                      <a:pt x="371" y="466"/>
                    </a:cubicBezTo>
                    <a:cubicBezTo>
                      <a:pt x="372" y="467"/>
                      <a:pt x="372" y="467"/>
                      <a:pt x="372" y="467"/>
                    </a:cubicBezTo>
                    <a:cubicBezTo>
                      <a:pt x="374" y="466"/>
                      <a:pt x="374" y="466"/>
                      <a:pt x="374" y="466"/>
                    </a:cubicBezTo>
                    <a:cubicBezTo>
                      <a:pt x="376" y="466"/>
                      <a:pt x="376" y="466"/>
                      <a:pt x="376" y="466"/>
                    </a:cubicBezTo>
                    <a:cubicBezTo>
                      <a:pt x="377" y="465"/>
                      <a:pt x="377" y="465"/>
                      <a:pt x="377" y="465"/>
                    </a:cubicBezTo>
                    <a:cubicBezTo>
                      <a:pt x="378" y="465"/>
                      <a:pt x="378" y="465"/>
                      <a:pt x="378" y="465"/>
                    </a:cubicBezTo>
                    <a:cubicBezTo>
                      <a:pt x="379" y="465"/>
                      <a:pt x="379" y="465"/>
                      <a:pt x="379" y="465"/>
                    </a:cubicBezTo>
                    <a:cubicBezTo>
                      <a:pt x="381" y="463"/>
                      <a:pt x="381" y="463"/>
                      <a:pt x="381" y="463"/>
                    </a:cubicBezTo>
                    <a:cubicBezTo>
                      <a:pt x="381" y="462"/>
                      <a:pt x="381" y="462"/>
                      <a:pt x="381" y="462"/>
                    </a:cubicBezTo>
                    <a:cubicBezTo>
                      <a:pt x="383" y="462"/>
                      <a:pt x="383" y="462"/>
                      <a:pt x="383" y="462"/>
                    </a:cubicBezTo>
                    <a:cubicBezTo>
                      <a:pt x="384" y="461"/>
                      <a:pt x="384" y="461"/>
                      <a:pt x="384" y="461"/>
                    </a:cubicBezTo>
                    <a:cubicBezTo>
                      <a:pt x="385" y="460"/>
                      <a:pt x="385" y="460"/>
                      <a:pt x="385" y="460"/>
                    </a:cubicBezTo>
                    <a:cubicBezTo>
                      <a:pt x="386" y="460"/>
                      <a:pt x="386" y="460"/>
                      <a:pt x="386" y="460"/>
                    </a:cubicBezTo>
                    <a:cubicBezTo>
                      <a:pt x="388" y="460"/>
                      <a:pt x="388" y="460"/>
                      <a:pt x="388" y="460"/>
                    </a:cubicBezTo>
                    <a:cubicBezTo>
                      <a:pt x="388" y="460"/>
                      <a:pt x="388" y="460"/>
                      <a:pt x="388" y="460"/>
                    </a:cubicBezTo>
                    <a:cubicBezTo>
                      <a:pt x="389" y="461"/>
                      <a:pt x="389" y="461"/>
                      <a:pt x="389" y="461"/>
                    </a:cubicBezTo>
                    <a:cubicBezTo>
                      <a:pt x="391" y="460"/>
                      <a:pt x="391" y="460"/>
                      <a:pt x="391" y="460"/>
                    </a:cubicBezTo>
                    <a:cubicBezTo>
                      <a:pt x="391" y="460"/>
                      <a:pt x="391" y="460"/>
                      <a:pt x="391" y="460"/>
                    </a:cubicBezTo>
                    <a:cubicBezTo>
                      <a:pt x="391" y="460"/>
                      <a:pt x="391" y="460"/>
                      <a:pt x="391" y="460"/>
                    </a:cubicBezTo>
                    <a:cubicBezTo>
                      <a:pt x="392" y="460"/>
                      <a:pt x="392" y="460"/>
                      <a:pt x="392" y="460"/>
                    </a:cubicBezTo>
                    <a:cubicBezTo>
                      <a:pt x="394" y="459"/>
                      <a:pt x="394" y="459"/>
                      <a:pt x="394" y="459"/>
                    </a:cubicBezTo>
                    <a:cubicBezTo>
                      <a:pt x="396" y="459"/>
                      <a:pt x="396" y="459"/>
                      <a:pt x="396" y="459"/>
                    </a:cubicBezTo>
                    <a:cubicBezTo>
                      <a:pt x="396" y="459"/>
                      <a:pt x="396" y="459"/>
                      <a:pt x="396" y="459"/>
                    </a:cubicBezTo>
                    <a:cubicBezTo>
                      <a:pt x="395" y="460"/>
                      <a:pt x="395" y="460"/>
                      <a:pt x="395" y="460"/>
                    </a:cubicBezTo>
                    <a:cubicBezTo>
                      <a:pt x="392" y="462"/>
                      <a:pt x="392" y="462"/>
                      <a:pt x="392" y="462"/>
                    </a:cubicBezTo>
                    <a:cubicBezTo>
                      <a:pt x="389" y="463"/>
                      <a:pt x="389" y="463"/>
                      <a:pt x="389" y="463"/>
                    </a:cubicBezTo>
                    <a:cubicBezTo>
                      <a:pt x="391" y="464"/>
                      <a:pt x="391" y="464"/>
                      <a:pt x="391" y="464"/>
                    </a:cubicBezTo>
                    <a:cubicBezTo>
                      <a:pt x="389" y="464"/>
                      <a:pt x="389" y="464"/>
                      <a:pt x="389" y="464"/>
                    </a:cubicBezTo>
                    <a:cubicBezTo>
                      <a:pt x="386" y="464"/>
                      <a:pt x="386" y="464"/>
                      <a:pt x="386" y="464"/>
                    </a:cubicBezTo>
                    <a:cubicBezTo>
                      <a:pt x="387" y="467"/>
                      <a:pt x="387" y="467"/>
                      <a:pt x="387" y="467"/>
                    </a:cubicBezTo>
                    <a:cubicBezTo>
                      <a:pt x="389" y="469"/>
                      <a:pt x="389" y="469"/>
                      <a:pt x="389" y="469"/>
                    </a:cubicBezTo>
                    <a:cubicBezTo>
                      <a:pt x="390" y="468"/>
                      <a:pt x="390" y="468"/>
                      <a:pt x="390" y="468"/>
                    </a:cubicBezTo>
                    <a:cubicBezTo>
                      <a:pt x="390" y="469"/>
                      <a:pt x="390" y="469"/>
                      <a:pt x="390" y="469"/>
                    </a:cubicBezTo>
                    <a:cubicBezTo>
                      <a:pt x="390" y="469"/>
                      <a:pt x="390" y="469"/>
                      <a:pt x="390" y="469"/>
                    </a:cubicBezTo>
                    <a:cubicBezTo>
                      <a:pt x="390" y="470"/>
                      <a:pt x="390" y="470"/>
                      <a:pt x="390" y="470"/>
                    </a:cubicBezTo>
                    <a:cubicBezTo>
                      <a:pt x="389" y="470"/>
                      <a:pt x="389" y="470"/>
                      <a:pt x="389" y="470"/>
                    </a:cubicBezTo>
                    <a:cubicBezTo>
                      <a:pt x="388" y="471"/>
                      <a:pt x="388" y="471"/>
                      <a:pt x="388" y="471"/>
                    </a:cubicBezTo>
                    <a:cubicBezTo>
                      <a:pt x="388" y="471"/>
                      <a:pt x="388" y="471"/>
                      <a:pt x="388" y="471"/>
                    </a:cubicBezTo>
                    <a:cubicBezTo>
                      <a:pt x="386" y="473"/>
                      <a:pt x="386" y="473"/>
                      <a:pt x="386" y="473"/>
                    </a:cubicBezTo>
                    <a:cubicBezTo>
                      <a:pt x="386" y="475"/>
                      <a:pt x="386" y="475"/>
                      <a:pt x="386" y="475"/>
                    </a:cubicBezTo>
                    <a:cubicBezTo>
                      <a:pt x="387" y="475"/>
                      <a:pt x="387" y="475"/>
                      <a:pt x="387" y="475"/>
                    </a:cubicBezTo>
                    <a:cubicBezTo>
                      <a:pt x="387" y="476"/>
                      <a:pt x="387" y="476"/>
                      <a:pt x="387" y="476"/>
                    </a:cubicBezTo>
                    <a:cubicBezTo>
                      <a:pt x="386" y="476"/>
                      <a:pt x="386" y="476"/>
                      <a:pt x="386" y="476"/>
                    </a:cubicBezTo>
                    <a:cubicBezTo>
                      <a:pt x="385" y="476"/>
                      <a:pt x="385" y="476"/>
                      <a:pt x="385" y="476"/>
                    </a:cubicBezTo>
                    <a:cubicBezTo>
                      <a:pt x="385" y="476"/>
                      <a:pt x="385" y="476"/>
                      <a:pt x="385" y="476"/>
                    </a:cubicBezTo>
                    <a:cubicBezTo>
                      <a:pt x="382" y="475"/>
                      <a:pt x="382" y="475"/>
                      <a:pt x="382" y="475"/>
                    </a:cubicBezTo>
                    <a:cubicBezTo>
                      <a:pt x="382" y="476"/>
                      <a:pt x="382" y="476"/>
                      <a:pt x="382" y="476"/>
                    </a:cubicBezTo>
                    <a:cubicBezTo>
                      <a:pt x="382" y="477"/>
                      <a:pt x="382" y="477"/>
                      <a:pt x="382" y="477"/>
                    </a:cubicBezTo>
                    <a:cubicBezTo>
                      <a:pt x="382" y="477"/>
                      <a:pt x="382" y="477"/>
                      <a:pt x="382" y="477"/>
                    </a:cubicBezTo>
                    <a:cubicBezTo>
                      <a:pt x="381" y="478"/>
                      <a:pt x="381" y="478"/>
                      <a:pt x="381" y="478"/>
                    </a:cubicBezTo>
                    <a:cubicBezTo>
                      <a:pt x="380" y="477"/>
                      <a:pt x="380" y="477"/>
                      <a:pt x="380" y="477"/>
                    </a:cubicBezTo>
                    <a:cubicBezTo>
                      <a:pt x="380" y="477"/>
                      <a:pt x="380" y="477"/>
                      <a:pt x="380" y="477"/>
                    </a:cubicBezTo>
                    <a:cubicBezTo>
                      <a:pt x="382" y="475"/>
                      <a:pt x="382" y="475"/>
                      <a:pt x="382" y="475"/>
                    </a:cubicBezTo>
                    <a:cubicBezTo>
                      <a:pt x="379" y="475"/>
                      <a:pt x="379" y="475"/>
                      <a:pt x="379" y="475"/>
                    </a:cubicBezTo>
                    <a:cubicBezTo>
                      <a:pt x="376" y="475"/>
                      <a:pt x="376" y="475"/>
                      <a:pt x="376" y="475"/>
                    </a:cubicBezTo>
                    <a:cubicBezTo>
                      <a:pt x="375" y="476"/>
                      <a:pt x="375" y="476"/>
                      <a:pt x="375" y="476"/>
                    </a:cubicBezTo>
                    <a:cubicBezTo>
                      <a:pt x="374" y="476"/>
                      <a:pt x="374" y="476"/>
                      <a:pt x="374" y="476"/>
                    </a:cubicBezTo>
                    <a:cubicBezTo>
                      <a:pt x="373" y="476"/>
                      <a:pt x="373" y="476"/>
                      <a:pt x="373" y="476"/>
                    </a:cubicBezTo>
                    <a:cubicBezTo>
                      <a:pt x="372" y="477"/>
                      <a:pt x="372" y="477"/>
                      <a:pt x="372" y="477"/>
                    </a:cubicBezTo>
                    <a:cubicBezTo>
                      <a:pt x="372" y="477"/>
                      <a:pt x="372" y="477"/>
                      <a:pt x="372" y="477"/>
                    </a:cubicBezTo>
                    <a:cubicBezTo>
                      <a:pt x="368" y="473"/>
                      <a:pt x="368" y="473"/>
                      <a:pt x="368" y="473"/>
                    </a:cubicBezTo>
                    <a:cubicBezTo>
                      <a:pt x="368" y="471"/>
                      <a:pt x="368" y="471"/>
                      <a:pt x="368" y="471"/>
                    </a:cubicBezTo>
                    <a:cubicBezTo>
                      <a:pt x="367" y="469"/>
                      <a:pt x="367" y="469"/>
                      <a:pt x="367" y="469"/>
                    </a:cubicBezTo>
                    <a:close/>
                    <a:moveTo>
                      <a:pt x="365" y="471"/>
                    </a:moveTo>
                    <a:cubicBezTo>
                      <a:pt x="365" y="471"/>
                      <a:pt x="365" y="471"/>
                      <a:pt x="365" y="471"/>
                    </a:cubicBezTo>
                    <a:cubicBezTo>
                      <a:pt x="365" y="472"/>
                      <a:pt x="365" y="472"/>
                      <a:pt x="365" y="472"/>
                    </a:cubicBezTo>
                    <a:cubicBezTo>
                      <a:pt x="365" y="472"/>
                      <a:pt x="365" y="472"/>
                      <a:pt x="365" y="472"/>
                    </a:cubicBezTo>
                    <a:cubicBezTo>
                      <a:pt x="364" y="472"/>
                      <a:pt x="364" y="472"/>
                      <a:pt x="364" y="472"/>
                    </a:cubicBezTo>
                    <a:cubicBezTo>
                      <a:pt x="364" y="472"/>
                      <a:pt x="364" y="472"/>
                      <a:pt x="364" y="472"/>
                    </a:cubicBezTo>
                    <a:cubicBezTo>
                      <a:pt x="363" y="471"/>
                      <a:pt x="363" y="471"/>
                      <a:pt x="363" y="471"/>
                    </a:cubicBezTo>
                    <a:lnTo>
                      <a:pt x="365" y="471"/>
                    </a:lnTo>
                    <a:close/>
                    <a:moveTo>
                      <a:pt x="330" y="521"/>
                    </a:moveTo>
                    <a:cubicBezTo>
                      <a:pt x="329" y="522"/>
                      <a:pt x="329" y="522"/>
                      <a:pt x="329" y="522"/>
                    </a:cubicBezTo>
                    <a:cubicBezTo>
                      <a:pt x="329" y="523"/>
                      <a:pt x="329" y="523"/>
                      <a:pt x="329" y="523"/>
                    </a:cubicBezTo>
                    <a:cubicBezTo>
                      <a:pt x="328" y="523"/>
                      <a:pt x="328" y="523"/>
                      <a:pt x="328" y="523"/>
                    </a:cubicBezTo>
                    <a:cubicBezTo>
                      <a:pt x="326" y="522"/>
                      <a:pt x="326" y="522"/>
                      <a:pt x="326" y="522"/>
                    </a:cubicBezTo>
                    <a:cubicBezTo>
                      <a:pt x="324" y="523"/>
                      <a:pt x="324" y="523"/>
                      <a:pt x="324" y="523"/>
                    </a:cubicBezTo>
                    <a:cubicBezTo>
                      <a:pt x="324" y="522"/>
                      <a:pt x="324" y="522"/>
                      <a:pt x="324" y="522"/>
                    </a:cubicBezTo>
                    <a:cubicBezTo>
                      <a:pt x="322" y="522"/>
                      <a:pt x="322" y="522"/>
                      <a:pt x="322" y="522"/>
                    </a:cubicBezTo>
                    <a:cubicBezTo>
                      <a:pt x="321" y="523"/>
                      <a:pt x="321" y="523"/>
                      <a:pt x="321" y="523"/>
                    </a:cubicBezTo>
                    <a:cubicBezTo>
                      <a:pt x="320" y="523"/>
                      <a:pt x="320" y="523"/>
                      <a:pt x="320" y="523"/>
                    </a:cubicBezTo>
                    <a:cubicBezTo>
                      <a:pt x="318" y="522"/>
                      <a:pt x="318" y="522"/>
                      <a:pt x="318" y="522"/>
                    </a:cubicBezTo>
                    <a:cubicBezTo>
                      <a:pt x="317" y="522"/>
                      <a:pt x="317" y="522"/>
                      <a:pt x="317" y="522"/>
                    </a:cubicBezTo>
                    <a:cubicBezTo>
                      <a:pt x="320" y="521"/>
                      <a:pt x="320" y="521"/>
                      <a:pt x="320" y="521"/>
                    </a:cubicBezTo>
                    <a:cubicBezTo>
                      <a:pt x="321" y="519"/>
                      <a:pt x="321" y="519"/>
                      <a:pt x="321" y="519"/>
                    </a:cubicBezTo>
                    <a:cubicBezTo>
                      <a:pt x="322" y="518"/>
                      <a:pt x="322" y="518"/>
                      <a:pt x="322" y="518"/>
                    </a:cubicBezTo>
                    <a:cubicBezTo>
                      <a:pt x="324" y="518"/>
                      <a:pt x="324" y="518"/>
                      <a:pt x="324" y="518"/>
                    </a:cubicBezTo>
                    <a:cubicBezTo>
                      <a:pt x="325" y="518"/>
                      <a:pt x="325" y="518"/>
                      <a:pt x="325" y="518"/>
                    </a:cubicBezTo>
                    <a:cubicBezTo>
                      <a:pt x="326" y="518"/>
                      <a:pt x="326" y="518"/>
                      <a:pt x="326" y="518"/>
                    </a:cubicBezTo>
                    <a:cubicBezTo>
                      <a:pt x="327" y="518"/>
                      <a:pt x="327" y="518"/>
                      <a:pt x="327" y="518"/>
                    </a:cubicBezTo>
                    <a:cubicBezTo>
                      <a:pt x="330" y="519"/>
                      <a:pt x="330" y="519"/>
                      <a:pt x="330" y="519"/>
                    </a:cubicBezTo>
                    <a:cubicBezTo>
                      <a:pt x="331" y="517"/>
                      <a:pt x="331" y="517"/>
                      <a:pt x="331" y="517"/>
                    </a:cubicBezTo>
                    <a:cubicBezTo>
                      <a:pt x="332" y="520"/>
                      <a:pt x="332" y="520"/>
                      <a:pt x="332" y="520"/>
                    </a:cubicBezTo>
                    <a:cubicBezTo>
                      <a:pt x="333" y="520"/>
                      <a:pt x="333" y="520"/>
                      <a:pt x="333" y="520"/>
                    </a:cubicBezTo>
                    <a:lnTo>
                      <a:pt x="330" y="521"/>
                    </a:lnTo>
                    <a:close/>
                    <a:moveTo>
                      <a:pt x="419" y="509"/>
                    </a:moveTo>
                    <a:cubicBezTo>
                      <a:pt x="419" y="509"/>
                      <a:pt x="419" y="509"/>
                      <a:pt x="419" y="509"/>
                    </a:cubicBezTo>
                    <a:cubicBezTo>
                      <a:pt x="419" y="510"/>
                      <a:pt x="419" y="510"/>
                      <a:pt x="419" y="510"/>
                    </a:cubicBezTo>
                    <a:cubicBezTo>
                      <a:pt x="419" y="510"/>
                      <a:pt x="419" y="510"/>
                      <a:pt x="419" y="510"/>
                    </a:cubicBezTo>
                    <a:cubicBezTo>
                      <a:pt x="419" y="510"/>
                      <a:pt x="419" y="510"/>
                      <a:pt x="419" y="510"/>
                    </a:cubicBezTo>
                    <a:cubicBezTo>
                      <a:pt x="419" y="510"/>
                      <a:pt x="419" y="510"/>
                      <a:pt x="419" y="510"/>
                    </a:cubicBezTo>
                    <a:cubicBezTo>
                      <a:pt x="418" y="510"/>
                      <a:pt x="418" y="510"/>
                      <a:pt x="418" y="510"/>
                    </a:cubicBezTo>
                    <a:cubicBezTo>
                      <a:pt x="418" y="512"/>
                      <a:pt x="418" y="512"/>
                      <a:pt x="418" y="512"/>
                    </a:cubicBezTo>
                    <a:cubicBezTo>
                      <a:pt x="416" y="513"/>
                      <a:pt x="416" y="513"/>
                      <a:pt x="416" y="513"/>
                    </a:cubicBezTo>
                    <a:cubicBezTo>
                      <a:pt x="413" y="514"/>
                      <a:pt x="413" y="514"/>
                      <a:pt x="413" y="514"/>
                    </a:cubicBezTo>
                    <a:cubicBezTo>
                      <a:pt x="413" y="515"/>
                      <a:pt x="413" y="515"/>
                      <a:pt x="413" y="515"/>
                    </a:cubicBezTo>
                    <a:cubicBezTo>
                      <a:pt x="411" y="515"/>
                      <a:pt x="411" y="515"/>
                      <a:pt x="411" y="515"/>
                    </a:cubicBezTo>
                    <a:cubicBezTo>
                      <a:pt x="410" y="516"/>
                      <a:pt x="410" y="516"/>
                      <a:pt x="410" y="516"/>
                    </a:cubicBezTo>
                    <a:cubicBezTo>
                      <a:pt x="407" y="515"/>
                      <a:pt x="407" y="515"/>
                      <a:pt x="407" y="515"/>
                    </a:cubicBezTo>
                    <a:cubicBezTo>
                      <a:pt x="406" y="515"/>
                      <a:pt x="406" y="515"/>
                      <a:pt x="406" y="515"/>
                    </a:cubicBezTo>
                    <a:cubicBezTo>
                      <a:pt x="405" y="515"/>
                      <a:pt x="405" y="515"/>
                      <a:pt x="405" y="515"/>
                    </a:cubicBezTo>
                    <a:cubicBezTo>
                      <a:pt x="405" y="515"/>
                      <a:pt x="405" y="515"/>
                      <a:pt x="405" y="515"/>
                    </a:cubicBezTo>
                    <a:cubicBezTo>
                      <a:pt x="403" y="515"/>
                      <a:pt x="403" y="515"/>
                      <a:pt x="403" y="515"/>
                    </a:cubicBezTo>
                    <a:cubicBezTo>
                      <a:pt x="400" y="515"/>
                      <a:pt x="400" y="515"/>
                      <a:pt x="400" y="515"/>
                    </a:cubicBezTo>
                    <a:cubicBezTo>
                      <a:pt x="397" y="516"/>
                      <a:pt x="397" y="516"/>
                      <a:pt x="397" y="516"/>
                    </a:cubicBezTo>
                    <a:cubicBezTo>
                      <a:pt x="395" y="516"/>
                      <a:pt x="395" y="516"/>
                      <a:pt x="395" y="516"/>
                    </a:cubicBezTo>
                    <a:cubicBezTo>
                      <a:pt x="393" y="515"/>
                      <a:pt x="393" y="515"/>
                      <a:pt x="393" y="515"/>
                    </a:cubicBezTo>
                    <a:cubicBezTo>
                      <a:pt x="392" y="515"/>
                      <a:pt x="392" y="515"/>
                      <a:pt x="392" y="515"/>
                    </a:cubicBezTo>
                    <a:cubicBezTo>
                      <a:pt x="390" y="514"/>
                      <a:pt x="390" y="514"/>
                      <a:pt x="390" y="514"/>
                    </a:cubicBezTo>
                    <a:cubicBezTo>
                      <a:pt x="388" y="514"/>
                      <a:pt x="388" y="514"/>
                      <a:pt x="388" y="514"/>
                    </a:cubicBezTo>
                    <a:cubicBezTo>
                      <a:pt x="385" y="512"/>
                      <a:pt x="385" y="512"/>
                      <a:pt x="385" y="512"/>
                    </a:cubicBezTo>
                    <a:cubicBezTo>
                      <a:pt x="384" y="512"/>
                      <a:pt x="384" y="512"/>
                      <a:pt x="384" y="512"/>
                    </a:cubicBezTo>
                    <a:cubicBezTo>
                      <a:pt x="384" y="513"/>
                      <a:pt x="384" y="513"/>
                      <a:pt x="384" y="513"/>
                    </a:cubicBezTo>
                    <a:cubicBezTo>
                      <a:pt x="383" y="513"/>
                      <a:pt x="383" y="513"/>
                      <a:pt x="383" y="513"/>
                    </a:cubicBezTo>
                    <a:cubicBezTo>
                      <a:pt x="382" y="511"/>
                      <a:pt x="382" y="511"/>
                      <a:pt x="382" y="511"/>
                    </a:cubicBezTo>
                    <a:cubicBezTo>
                      <a:pt x="381" y="510"/>
                      <a:pt x="381" y="510"/>
                      <a:pt x="381" y="510"/>
                    </a:cubicBezTo>
                    <a:cubicBezTo>
                      <a:pt x="380" y="508"/>
                      <a:pt x="380" y="508"/>
                      <a:pt x="380" y="508"/>
                    </a:cubicBezTo>
                    <a:cubicBezTo>
                      <a:pt x="379" y="509"/>
                      <a:pt x="379" y="509"/>
                      <a:pt x="379" y="509"/>
                    </a:cubicBezTo>
                    <a:cubicBezTo>
                      <a:pt x="377" y="510"/>
                      <a:pt x="377" y="510"/>
                      <a:pt x="377" y="510"/>
                    </a:cubicBezTo>
                    <a:cubicBezTo>
                      <a:pt x="376" y="510"/>
                      <a:pt x="376" y="510"/>
                      <a:pt x="376" y="510"/>
                    </a:cubicBezTo>
                    <a:cubicBezTo>
                      <a:pt x="376" y="510"/>
                      <a:pt x="376" y="510"/>
                      <a:pt x="376" y="510"/>
                    </a:cubicBezTo>
                    <a:cubicBezTo>
                      <a:pt x="374" y="508"/>
                      <a:pt x="374" y="508"/>
                      <a:pt x="374" y="508"/>
                    </a:cubicBezTo>
                    <a:cubicBezTo>
                      <a:pt x="373" y="507"/>
                      <a:pt x="373" y="507"/>
                      <a:pt x="373" y="507"/>
                    </a:cubicBezTo>
                    <a:cubicBezTo>
                      <a:pt x="372" y="506"/>
                      <a:pt x="372" y="506"/>
                      <a:pt x="372" y="506"/>
                    </a:cubicBezTo>
                    <a:cubicBezTo>
                      <a:pt x="370" y="507"/>
                      <a:pt x="370" y="507"/>
                      <a:pt x="370" y="507"/>
                    </a:cubicBezTo>
                    <a:cubicBezTo>
                      <a:pt x="368" y="507"/>
                      <a:pt x="368" y="507"/>
                      <a:pt x="368" y="507"/>
                    </a:cubicBezTo>
                    <a:cubicBezTo>
                      <a:pt x="367" y="507"/>
                      <a:pt x="367" y="507"/>
                      <a:pt x="367" y="507"/>
                    </a:cubicBezTo>
                    <a:cubicBezTo>
                      <a:pt x="366" y="507"/>
                      <a:pt x="366" y="507"/>
                      <a:pt x="366" y="507"/>
                    </a:cubicBezTo>
                    <a:cubicBezTo>
                      <a:pt x="362" y="507"/>
                      <a:pt x="362" y="507"/>
                      <a:pt x="362" y="507"/>
                    </a:cubicBezTo>
                    <a:cubicBezTo>
                      <a:pt x="360" y="508"/>
                      <a:pt x="360" y="508"/>
                      <a:pt x="360" y="508"/>
                    </a:cubicBezTo>
                    <a:cubicBezTo>
                      <a:pt x="357" y="509"/>
                      <a:pt x="357" y="509"/>
                      <a:pt x="357" y="509"/>
                    </a:cubicBezTo>
                    <a:cubicBezTo>
                      <a:pt x="355" y="509"/>
                      <a:pt x="355" y="509"/>
                      <a:pt x="355" y="509"/>
                    </a:cubicBezTo>
                    <a:cubicBezTo>
                      <a:pt x="352" y="510"/>
                      <a:pt x="352" y="510"/>
                      <a:pt x="352" y="510"/>
                    </a:cubicBezTo>
                    <a:cubicBezTo>
                      <a:pt x="351" y="511"/>
                      <a:pt x="351" y="511"/>
                      <a:pt x="351" y="511"/>
                    </a:cubicBezTo>
                    <a:cubicBezTo>
                      <a:pt x="350" y="511"/>
                      <a:pt x="350" y="511"/>
                      <a:pt x="350" y="511"/>
                    </a:cubicBezTo>
                    <a:cubicBezTo>
                      <a:pt x="349" y="512"/>
                      <a:pt x="349" y="512"/>
                      <a:pt x="349" y="512"/>
                    </a:cubicBezTo>
                    <a:cubicBezTo>
                      <a:pt x="348" y="513"/>
                      <a:pt x="348" y="513"/>
                      <a:pt x="348" y="513"/>
                    </a:cubicBezTo>
                    <a:cubicBezTo>
                      <a:pt x="347" y="515"/>
                      <a:pt x="347" y="515"/>
                      <a:pt x="347" y="515"/>
                    </a:cubicBezTo>
                    <a:cubicBezTo>
                      <a:pt x="346" y="515"/>
                      <a:pt x="346" y="515"/>
                      <a:pt x="346" y="515"/>
                    </a:cubicBezTo>
                    <a:cubicBezTo>
                      <a:pt x="346" y="516"/>
                      <a:pt x="346" y="516"/>
                      <a:pt x="346" y="516"/>
                    </a:cubicBezTo>
                    <a:cubicBezTo>
                      <a:pt x="345" y="516"/>
                      <a:pt x="345" y="516"/>
                      <a:pt x="345" y="516"/>
                    </a:cubicBezTo>
                    <a:cubicBezTo>
                      <a:pt x="341" y="514"/>
                      <a:pt x="341" y="514"/>
                      <a:pt x="341" y="514"/>
                    </a:cubicBezTo>
                    <a:cubicBezTo>
                      <a:pt x="339" y="514"/>
                      <a:pt x="339" y="514"/>
                      <a:pt x="339" y="514"/>
                    </a:cubicBezTo>
                    <a:cubicBezTo>
                      <a:pt x="338" y="515"/>
                      <a:pt x="338" y="515"/>
                      <a:pt x="338" y="515"/>
                    </a:cubicBezTo>
                    <a:cubicBezTo>
                      <a:pt x="337" y="515"/>
                      <a:pt x="337" y="515"/>
                      <a:pt x="337" y="515"/>
                    </a:cubicBezTo>
                    <a:cubicBezTo>
                      <a:pt x="335" y="515"/>
                      <a:pt x="335" y="515"/>
                      <a:pt x="335" y="515"/>
                    </a:cubicBezTo>
                    <a:cubicBezTo>
                      <a:pt x="333" y="515"/>
                      <a:pt x="333" y="515"/>
                      <a:pt x="333" y="515"/>
                    </a:cubicBezTo>
                    <a:cubicBezTo>
                      <a:pt x="331" y="515"/>
                      <a:pt x="331" y="515"/>
                      <a:pt x="331" y="515"/>
                    </a:cubicBezTo>
                    <a:cubicBezTo>
                      <a:pt x="329" y="514"/>
                      <a:pt x="329" y="514"/>
                      <a:pt x="329" y="514"/>
                    </a:cubicBezTo>
                    <a:cubicBezTo>
                      <a:pt x="328" y="513"/>
                      <a:pt x="328" y="513"/>
                      <a:pt x="328" y="513"/>
                    </a:cubicBezTo>
                    <a:cubicBezTo>
                      <a:pt x="326" y="512"/>
                      <a:pt x="326" y="512"/>
                      <a:pt x="326" y="512"/>
                    </a:cubicBezTo>
                    <a:cubicBezTo>
                      <a:pt x="324" y="511"/>
                      <a:pt x="324" y="511"/>
                      <a:pt x="324" y="511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3" y="506"/>
                      <a:pt x="323" y="506"/>
                      <a:pt x="323" y="506"/>
                    </a:cubicBezTo>
                    <a:cubicBezTo>
                      <a:pt x="321" y="504"/>
                      <a:pt x="321" y="504"/>
                      <a:pt x="321" y="504"/>
                    </a:cubicBezTo>
                    <a:cubicBezTo>
                      <a:pt x="320" y="504"/>
                      <a:pt x="320" y="504"/>
                      <a:pt x="320" y="504"/>
                    </a:cubicBezTo>
                    <a:cubicBezTo>
                      <a:pt x="322" y="502"/>
                      <a:pt x="322" y="502"/>
                      <a:pt x="322" y="502"/>
                    </a:cubicBezTo>
                    <a:cubicBezTo>
                      <a:pt x="322" y="501"/>
                      <a:pt x="322" y="501"/>
                      <a:pt x="322" y="501"/>
                    </a:cubicBezTo>
                    <a:cubicBezTo>
                      <a:pt x="322" y="498"/>
                      <a:pt x="322" y="498"/>
                      <a:pt x="322" y="498"/>
                    </a:cubicBezTo>
                    <a:cubicBezTo>
                      <a:pt x="324" y="496"/>
                      <a:pt x="324" y="496"/>
                      <a:pt x="324" y="496"/>
                    </a:cubicBezTo>
                    <a:cubicBezTo>
                      <a:pt x="325" y="497"/>
                      <a:pt x="325" y="497"/>
                      <a:pt x="325" y="497"/>
                    </a:cubicBezTo>
                    <a:cubicBezTo>
                      <a:pt x="326" y="495"/>
                      <a:pt x="326" y="495"/>
                      <a:pt x="326" y="495"/>
                    </a:cubicBezTo>
                    <a:cubicBezTo>
                      <a:pt x="327" y="493"/>
                      <a:pt x="327" y="493"/>
                      <a:pt x="327" y="493"/>
                    </a:cubicBezTo>
                    <a:cubicBezTo>
                      <a:pt x="327" y="493"/>
                      <a:pt x="327" y="493"/>
                      <a:pt x="327" y="493"/>
                    </a:cubicBezTo>
                    <a:cubicBezTo>
                      <a:pt x="327" y="492"/>
                      <a:pt x="327" y="492"/>
                      <a:pt x="327" y="492"/>
                    </a:cubicBezTo>
                    <a:cubicBezTo>
                      <a:pt x="326" y="491"/>
                      <a:pt x="326" y="491"/>
                      <a:pt x="326" y="491"/>
                    </a:cubicBezTo>
                    <a:cubicBezTo>
                      <a:pt x="326" y="491"/>
                      <a:pt x="326" y="491"/>
                      <a:pt x="326" y="491"/>
                    </a:cubicBezTo>
                    <a:cubicBezTo>
                      <a:pt x="326" y="490"/>
                      <a:pt x="326" y="490"/>
                      <a:pt x="326" y="490"/>
                    </a:cubicBezTo>
                    <a:cubicBezTo>
                      <a:pt x="327" y="489"/>
                      <a:pt x="327" y="489"/>
                      <a:pt x="327" y="489"/>
                    </a:cubicBezTo>
                    <a:cubicBezTo>
                      <a:pt x="327" y="487"/>
                      <a:pt x="327" y="487"/>
                      <a:pt x="327" y="487"/>
                    </a:cubicBezTo>
                    <a:cubicBezTo>
                      <a:pt x="327" y="486"/>
                      <a:pt x="327" y="486"/>
                      <a:pt x="327" y="486"/>
                    </a:cubicBezTo>
                    <a:cubicBezTo>
                      <a:pt x="327" y="485"/>
                      <a:pt x="327" y="485"/>
                      <a:pt x="327" y="485"/>
                    </a:cubicBezTo>
                    <a:cubicBezTo>
                      <a:pt x="328" y="484"/>
                      <a:pt x="328" y="484"/>
                      <a:pt x="328" y="484"/>
                    </a:cubicBezTo>
                    <a:cubicBezTo>
                      <a:pt x="330" y="484"/>
                      <a:pt x="330" y="484"/>
                      <a:pt x="330" y="484"/>
                    </a:cubicBezTo>
                    <a:cubicBezTo>
                      <a:pt x="332" y="483"/>
                      <a:pt x="332" y="483"/>
                      <a:pt x="332" y="483"/>
                    </a:cubicBezTo>
                    <a:cubicBezTo>
                      <a:pt x="333" y="481"/>
                      <a:pt x="333" y="481"/>
                      <a:pt x="333" y="481"/>
                    </a:cubicBezTo>
                    <a:cubicBezTo>
                      <a:pt x="333" y="479"/>
                      <a:pt x="333" y="479"/>
                      <a:pt x="333" y="479"/>
                    </a:cubicBezTo>
                    <a:cubicBezTo>
                      <a:pt x="332" y="479"/>
                      <a:pt x="332" y="479"/>
                      <a:pt x="332" y="479"/>
                    </a:cubicBezTo>
                    <a:cubicBezTo>
                      <a:pt x="333" y="479"/>
                      <a:pt x="333" y="479"/>
                      <a:pt x="333" y="479"/>
                    </a:cubicBezTo>
                    <a:cubicBezTo>
                      <a:pt x="333" y="478"/>
                      <a:pt x="333" y="478"/>
                      <a:pt x="333" y="478"/>
                    </a:cubicBezTo>
                    <a:cubicBezTo>
                      <a:pt x="333" y="478"/>
                      <a:pt x="333" y="478"/>
                      <a:pt x="333" y="478"/>
                    </a:cubicBezTo>
                    <a:cubicBezTo>
                      <a:pt x="333" y="477"/>
                      <a:pt x="333" y="477"/>
                      <a:pt x="333" y="477"/>
                    </a:cubicBezTo>
                    <a:cubicBezTo>
                      <a:pt x="333" y="476"/>
                      <a:pt x="333" y="476"/>
                      <a:pt x="333" y="476"/>
                    </a:cubicBezTo>
                    <a:cubicBezTo>
                      <a:pt x="333" y="476"/>
                      <a:pt x="333" y="476"/>
                      <a:pt x="333" y="476"/>
                    </a:cubicBezTo>
                    <a:cubicBezTo>
                      <a:pt x="334" y="476"/>
                      <a:pt x="334" y="476"/>
                      <a:pt x="334" y="476"/>
                    </a:cubicBezTo>
                    <a:cubicBezTo>
                      <a:pt x="337" y="472"/>
                      <a:pt x="337" y="472"/>
                      <a:pt x="337" y="472"/>
                    </a:cubicBezTo>
                    <a:cubicBezTo>
                      <a:pt x="337" y="472"/>
                      <a:pt x="337" y="472"/>
                      <a:pt x="337" y="472"/>
                    </a:cubicBezTo>
                    <a:cubicBezTo>
                      <a:pt x="337" y="472"/>
                      <a:pt x="337" y="472"/>
                      <a:pt x="337" y="472"/>
                    </a:cubicBezTo>
                    <a:cubicBezTo>
                      <a:pt x="339" y="469"/>
                      <a:pt x="339" y="469"/>
                      <a:pt x="339" y="469"/>
                    </a:cubicBezTo>
                    <a:cubicBezTo>
                      <a:pt x="339" y="468"/>
                      <a:pt x="339" y="468"/>
                      <a:pt x="339" y="468"/>
                    </a:cubicBezTo>
                    <a:cubicBezTo>
                      <a:pt x="340" y="467"/>
                      <a:pt x="340" y="467"/>
                      <a:pt x="340" y="467"/>
                    </a:cubicBezTo>
                    <a:cubicBezTo>
                      <a:pt x="341" y="467"/>
                      <a:pt x="341" y="467"/>
                      <a:pt x="341" y="467"/>
                    </a:cubicBezTo>
                    <a:cubicBezTo>
                      <a:pt x="342" y="466"/>
                      <a:pt x="342" y="466"/>
                      <a:pt x="342" y="466"/>
                    </a:cubicBezTo>
                    <a:cubicBezTo>
                      <a:pt x="343" y="468"/>
                      <a:pt x="343" y="468"/>
                      <a:pt x="343" y="468"/>
                    </a:cubicBezTo>
                    <a:cubicBezTo>
                      <a:pt x="346" y="468"/>
                      <a:pt x="346" y="468"/>
                      <a:pt x="346" y="468"/>
                    </a:cubicBezTo>
                    <a:cubicBezTo>
                      <a:pt x="347" y="468"/>
                      <a:pt x="347" y="468"/>
                      <a:pt x="347" y="468"/>
                    </a:cubicBezTo>
                    <a:cubicBezTo>
                      <a:pt x="346" y="469"/>
                      <a:pt x="346" y="469"/>
                      <a:pt x="346" y="469"/>
                    </a:cubicBezTo>
                    <a:cubicBezTo>
                      <a:pt x="348" y="471"/>
                      <a:pt x="348" y="471"/>
                      <a:pt x="348" y="471"/>
                    </a:cubicBezTo>
                    <a:cubicBezTo>
                      <a:pt x="349" y="471"/>
                      <a:pt x="349" y="471"/>
                      <a:pt x="349" y="471"/>
                    </a:cubicBezTo>
                    <a:cubicBezTo>
                      <a:pt x="351" y="472"/>
                      <a:pt x="351" y="472"/>
                      <a:pt x="351" y="472"/>
                    </a:cubicBezTo>
                    <a:cubicBezTo>
                      <a:pt x="352" y="471"/>
                      <a:pt x="352" y="471"/>
                      <a:pt x="352" y="471"/>
                    </a:cubicBezTo>
                    <a:cubicBezTo>
                      <a:pt x="354" y="471"/>
                      <a:pt x="354" y="471"/>
                      <a:pt x="354" y="471"/>
                    </a:cubicBezTo>
                    <a:cubicBezTo>
                      <a:pt x="355" y="471"/>
                      <a:pt x="355" y="471"/>
                      <a:pt x="355" y="471"/>
                    </a:cubicBezTo>
                    <a:cubicBezTo>
                      <a:pt x="357" y="472"/>
                      <a:pt x="357" y="472"/>
                      <a:pt x="357" y="472"/>
                    </a:cubicBezTo>
                    <a:cubicBezTo>
                      <a:pt x="358" y="471"/>
                      <a:pt x="358" y="471"/>
                      <a:pt x="358" y="471"/>
                    </a:cubicBezTo>
                    <a:cubicBezTo>
                      <a:pt x="358" y="473"/>
                      <a:pt x="358" y="473"/>
                      <a:pt x="358" y="473"/>
                    </a:cubicBezTo>
                    <a:cubicBezTo>
                      <a:pt x="358" y="473"/>
                      <a:pt x="358" y="473"/>
                      <a:pt x="358" y="473"/>
                    </a:cubicBezTo>
                    <a:cubicBezTo>
                      <a:pt x="356" y="474"/>
                      <a:pt x="356" y="474"/>
                      <a:pt x="356" y="474"/>
                    </a:cubicBezTo>
                    <a:cubicBezTo>
                      <a:pt x="353" y="475"/>
                      <a:pt x="353" y="475"/>
                      <a:pt x="353" y="475"/>
                    </a:cubicBezTo>
                    <a:cubicBezTo>
                      <a:pt x="351" y="478"/>
                      <a:pt x="351" y="478"/>
                      <a:pt x="351" y="478"/>
                    </a:cubicBezTo>
                    <a:cubicBezTo>
                      <a:pt x="354" y="479"/>
                      <a:pt x="354" y="479"/>
                      <a:pt x="354" y="479"/>
                    </a:cubicBezTo>
                    <a:cubicBezTo>
                      <a:pt x="355" y="478"/>
                      <a:pt x="355" y="478"/>
                      <a:pt x="355" y="478"/>
                    </a:cubicBezTo>
                    <a:cubicBezTo>
                      <a:pt x="356" y="479"/>
                      <a:pt x="356" y="479"/>
                      <a:pt x="356" y="479"/>
                    </a:cubicBezTo>
                    <a:cubicBezTo>
                      <a:pt x="357" y="479"/>
                      <a:pt x="357" y="479"/>
                      <a:pt x="357" y="479"/>
                    </a:cubicBezTo>
                    <a:cubicBezTo>
                      <a:pt x="359" y="480"/>
                      <a:pt x="359" y="480"/>
                      <a:pt x="359" y="480"/>
                    </a:cubicBezTo>
                    <a:cubicBezTo>
                      <a:pt x="359" y="481"/>
                      <a:pt x="359" y="481"/>
                      <a:pt x="359" y="481"/>
                    </a:cubicBezTo>
                    <a:cubicBezTo>
                      <a:pt x="358" y="483"/>
                      <a:pt x="358" y="483"/>
                      <a:pt x="358" y="483"/>
                    </a:cubicBezTo>
                    <a:cubicBezTo>
                      <a:pt x="357" y="484"/>
                      <a:pt x="357" y="484"/>
                      <a:pt x="357" y="484"/>
                    </a:cubicBezTo>
                    <a:cubicBezTo>
                      <a:pt x="359" y="486"/>
                      <a:pt x="359" y="486"/>
                      <a:pt x="359" y="486"/>
                    </a:cubicBezTo>
                    <a:cubicBezTo>
                      <a:pt x="362" y="486"/>
                      <a:pt x="362" y="486"/>
                      <a:pt x="362" y="486"/>
                    </a:cubicBezTo>
                    <a:cubicBezTo>
                      <a:pt x="365" y="485"/>
                      <a:pt x="365" y="485"/>
                      <a:pt x="365" y="485"/>
                    </a:cubicBezTo>
                    <a:cubicBezTo>
                      <a:pt x="368" y="482"/>
                      <a:pt x="368" y="482"/>
                      <a:pt x="368" y="482"/>
                    </a:cubicBezTo>
                    <a:cubicBezTo>
                      <a:pt x="371" y="482"/>
                      <a:pt x="371" y="482"/>
                      <a:pt x="371" y="482"/>
                    </a:cubicBezTo>
                    <a:cubicBezTo>
                      <a:pt x="372" y="480"/>
                      <a:pt x="372" y="480"/>
                      <a:pt x="372" y="480"/>
                    </a:cubicBezTo>
                    <a:cubicBezTo>
                      <a:pt x="374" y="480"/>
                      <a:pt x="374" y="480"/>
                      <a:pt x="374" y="480"/>
                    </a:cubicBezTo>
                    <a:cubicBezTo>
                      <a:pt x="376" y="480"/>
                      <a:pt x="376" y="480"/>
                      <a:pt x="376" y="480"/>
                    </a:cubicBezTo>
                    <a:cubicBezTo>
                      <a:pt x="377" y="480"/>
                      <a:pt x="377" y="480"/>
                      <a:pt x="377" y="480"/>
                    </a:cubicBezTo>
                    <a:cubicBezTo>
                      <a:pt x="379" y="480"/>
                      <a:pt x="379" y="480"/>
                      <a:pt x="379" y="480"/>
                    </a:cubicBezTo>
                    <a:cubicBezTo>
                      <a:pt x="380" y="479"/>
                      <a:pt x="380" y="479"/>
                      <a:pt x="380" y="479"/>
                    </a:cubicBezTo>
                    <a:cubicBezTo>
                      <a:pt x="383" y="479"/>
                      <a:pt x="383" y="479"/>
                      <a:pt x="383" y="479"/>
                    </a:cubicBezTo>
                    <a:cubicBezTo>
                      <a:pt x="383" y="479"/>
                      <a:pt x="383" y="479"/>
                      <a:pt x="383" y="479"/>
                    </a:cubicBezTo>
                    <a:cubicBezTo>
                      <a:pt x="385" y="481"/>
                      <a:pt x="385" y="481"/>
                      <a:pt x="385" y="481"/>
                    </a:cubicBezTo>
                    <a:cubicBezTo>
                      <a:pt x="385" y="482"/>
                      <a:pt x="385" y="482"/>
                      <a:pt x="385" y="482"/>
                    </a:cubicBezTo>
                    <a:cubicBezTo>
                      <a:pt x="387" y="484"/>
                      <a:pt x="387" y="484"/>
                      <a:pt x="387" y="484"/>
                    </a:cubicBezTo>
                    <a:cubicBezTo>
                      <a:pt x="390" y="484"/>
                      <a:pt x="390" y="484"/>
                      <a:pt x="390" y="484"/>
                    </a:cubicBezTo>
                    <a:cubicBezTo>
                      <a:pt x="393" y="485"/>
                      <a:pt x="393" y="485"/>
                      <a:pt x="393" y="485"/>
                    </a:cubicBezTo>
                    <a:cubicBezTo>
                      <a:pt x="395" y="486"/>
                      <a:pt x="395" y="486"/>
                      <a:pt x="395" y="486"/>
                    </a:cubicBezTo>
                    <a:cubicBezTo>
                      <a:pt x="399" y="489"/>
                      <a:pt x="399" y="489"/>
                      <a:pt x="399" y="489"/>
                    </a:cubicBezTo>
                    <a:cubicBezTo>
                      <a:pt x="400" y="491"/>
                      <a:pt x="400" y="491"/>
                      <a:pt x="400" y="491"/>
                    </a:cubicBezTo>
                    <a:cubicBezTo>
                      <a:pt x="402" y="491"/>
                      <a:pt x="402" y="491"/>
                      <a:pt x="402" y="491"/>
                    </a:cubicBezTo>
                    <a:cubicBezTo>
                      <a:pt x="402" y="492"/>
                      <a:pt x="402" y="492"/>
                      <a:pt x="402" y="492"/>
                    </a:cubicBezTo>
                    <a:cubicBezTo>
                      <a:pt x="403" y="493"/>
                      <a:pt x="403" y="493"/>
                      <a:pt x="403" y="493"/>
                    </a:cubicBezTo>
                    <a:cubicBezTo>
                      <a:pt x="404" y="493"/>
                      <a:pt x="404" y="493"/>
                      <a:pt x="404" y="493"/>
                    </a:cubicBezTo>
                    <a:cubicBezTo>
                      <a:pt x="405" y="494"/>
                      <a:pt x="405" y="494"/>
                      <a:pt x="405" y="494"/>
                    </a:cubicBezTo>
                    <a:cubicBezTo>
                      <a:pt x="406" y="495"/>
                      <a:pt x="406" y="495"/>
                      <a:pt x="406" y="495"/>
                    </a:cubicBezTo>
                    <a:cubicBezTo>
                      <a:pt x="407" y="495"/>
                      <a:pt x="407" y="495"/>
                      <a:pt x="407" y="495"/>
                    </a:cubicBezTo>
                    <a:cubicBezTo>
                      <a:pt x="408" y="497"/>
                      <a:pt x="408" y="497"/>
                      <a:pt x="408" y="497"/>
                    </a:cubicBezTo>
                    <a:cubicBezTo>
                      <a:pt x="410" y="497"/>
                      <a:pt x="410" y="497"/>
                      <a:pt x="410" y="497"/>
                    </a:cubicBezTo>
                    <a:cubicBezTo>
                      <a:pt x="411" y="497"/>
                      <a:pt x="411" y="497"/>
                      <a:pt x="411" y="497"/>
                    </a:cubicBezTo>
                    <a:cubicBezTo>
                      <a:pt x="412" y="497"/>
                      <a:pt x="412" y="497"/>
                      <a:pt x="412" y="497"/>
                    </a:cubicBezTo>
                    <a:cubicBezTo>
                      <a:pt x="413" y="498"/>
                      <a:pt x="413" y="498"/>
                      <a:pt x="413" y="498"/>
                    </a:cubicBezTo>
                    <a:cubicBezTo>
                      <a:pt x="413" y="499"/>
                      <a:pt x="413" y="499"/>
                      <a:pt x="413" y="499"/>
                    </a:cubicBezTo>
                    <a:cubicBezTo>
                      <a:pt x="415" y="499"/>
                      <a:pt x="415" y="499"/>
                      <a:pt x="415" y="499"/>
                    </a:cubicBezTo>
                    <a:cubicBezTo>
                      <a:pt x="417" y="502"/>
                      <a:pt x="417" y="502"/>
                      <a:pt x="417" y="502"/>
                    </a:cubicBezTo>
                    <a:cubicBezTo>
                      <a:pt x="417" y="503"/>
                      <a:pt x="417" y="503"/>
                      <a:pt x="417" y="503"/>
                    </a:cubicBezTo>
                    <a:cubicBezTo>
                      <a:pt x="418" y="505"/>
                      <a:pt x="418" y="505"/>
                      <a:pt x="418" y="505"/>
                    </a:cubicBezTo>
                    <a:cubicBezTo>
                      <a:pt x="419" y="508"/>
                      <a:pt x="419" y="508"/>
                      <a:pt x="419" y="508"/>
                    </a:cubicBezTo>
                    <a:cubicBezTo>
                      <a:pt x="418" y="508"/>
                      <a:pt x="418" y="508"/>
                      <a:pt x="418" y="508"/>
                    </a:cubicBezTo>
                    <a:lnTo>
                      <a:pt x="419" y="509"/>
                    </a:lnTo>
                    <a:close/>
                    <a:moveTo>
                      <a:pt x="427" y="217"/>
                    </a:moveTo>
                    <a:cubicBezTo>
                      <a:pt x="427" y="217"/>
                      <a:pt x="427" y="217"/>
                      <a:pt x="427" y="217"/>
                    </a:cubicBezTo>
                    <a:cubicBezTo>
                      <a:pt x="428" y="216"/>
                      <a:pt x="428" y="216"/>
                      <a:pt x="428" y="216"/>
                    </a:cubicBezTo>
                    <a:lnTo>
                      <a:pt x="427" y="217"/>
                    </a:lnTo>
                    <a:close/>
                    <a:moveTo>
                      <a:pt x="429" y="216"/>
                    </a:moveTo>
                    <a:cubicBezTo>
                      <a:pt x="429" y="216"/>
                      <a:pt x="429" y="216"/>
                      <a:pt x="429" y="216"/>
                    </a:cubicBezTo>
                    <a:cubicBezTo>
                      <a:pt x="429" y="216"/>
                      <a:pt x="429" y="216"/>
                      <a:pt x="429" y="216"/>
                    </a:cubicBezTo>
                    <a:close/>
                    <a:moveTo>
                      <a:pt x="435" y="216"/>
                    </a:moveTo>
                    <a:cubicBezTo>
                      <a:pt x="434" y="217"/>
                      <a:pt x="434" y="217"/>
                      <a:pt x="434" y="217"/>
                    </a:cubicBezTo>
                    <a:cubicBezTo>
                      <a:pt x="434" y="217"/>
                      <a:pt x="434" y="217"/>
                      <a:pt x="434" y="217"/>
                    </a:cubicBezTo>
                    <a:cubicBezTo>
                      <a:pt x="434" y="215"/>
                      <a:pt x="434" y="215"/>
                      <a:pt x="434" y="215"/>
                    </a:cubicBezTo>
                    <a:cubicBezTo>
                      <a:pt x="434" y="215"/>
                      <a:pt x="434" y="215"/>
                      <a:pt x="434" y="215"/>
                    </a:cubicBezTo>
                    <a:cubicBezTo>
                      <a:pt x="433" y="214"/>
                      <a:pt x="433" y="214"/>
                      <a:pt x="433" y="214"/>
                    </a:cubicBezTo>
                    <a:cubicBezTo>
                      <a:pt x="435" y="216"/>
                      <a:pt x="435" y="216"/>
                      <a:pt x="435" y="216"/>
                    </a:cubicBezTo>
                    <a:cubicBezTo>
                      <a:pt x="435" y="216"/>
                      <a:pt x="435" y="216"/>
                      <a:pt x="435" y="216"/>
                    </a:cubicBezTo>
                    <a:close/>
                    <a:moveTo>
                      <a:pt x="438" y="213"/>
                    </a:moveTo>
                    <a:cubicBezTo>
                      <a:pt x="438" y="213"/>
                      <a:pt x="438" y="213"/>
                      <a:pt x="438" y="213"/>
                    </a:cubicBezTo>
                    <a:cubicBezTo>
                      <a:pt x="437" y="213"/>
                      <a:pt x="437" y="213"/>
                      <a:pt x="437" y="213"/>
                    </a:cubicBezTo>
                    <a:cubicBezTo>
                      <a:pt x="437" y="212"/>
                      <a:pt x="437" y="212"/>
                      <a:pt x="437" y="212"/>
                    </a:cubicBezTo>
                    <a:cubicBezTo>
                      <a:pt x="438" y="212"/>
                      <a:pt x="438" y="212"/>
                      <a:pt x="438" y="212"/>
                    </a:cubicBezTo>
                    <a:cubicBezTo>
                      <a:pt x="438" y="211"/>
                      <a:pt x="438" y="211"/>
                      <a:pt x="438" y="211"/>
                    </a:cubicBezTo>
                    <a:cubicBezTo>
                      <a:pt x="438" y="211"/>
                      <a:pt x="438" y="211"/>
                      <a:pt x="438" y="211"/>
                    </a:cubicBezTo>
                    <a:cubicBezTo>
                      <a:pt x="438" y="211"/>
                      <a:pt x="438" y="211"/>
                      <a:pt x="438" y="211"/>
                    </a:cubicBezTo>
                    <a:cubicBezTo>
                      <a:pt x="438" y="212"/>
                      <a:pt x="438" y="212"/>
                      <a:pt x="438" y="212"/>
                    </a:cubicBezTo>
                    <a:cubicBezTo>
                      <a:pt x="439" y="213"/>
                      <a:pt x="439" y="213"/>
                      <a:pt x="439" y="213"/>
                    </a:cubicBezTo>
                    <a:lnTo>
                      <a:pt x="438" y="213"/>
                    </a:lnTo>
                    <a:close/>
                    <a:moveTo>
                      <a:pt x="444" y="217"/>
                    </a:moveTo>
                    <a:cubicBezTo>
                      <a:pt x="443" y="217"/>
                      <a:pt x="443" y="217"/>
                      <a:pt x="443" y="217"/>
                    </a:cubicBezTo>
                    <a:cubicBezTo>
                      <a:pt x="442" y="218"/>
                      <a:pt x="442" y="218"/>
                      <a:pt x="442" y="218"/>
                    </a:cubicBezTo>
                    <a:cubicBezTo>
                      <a:pt x="442" y="217"/>
                      <a:pt x="442" y="217"/>
                      <a:pt x="442" y="217"/>
                    </a:cubicBezTo>
                    <a:cubicBezTo>
                      <a:pt x="441" y="217"/>
                      <a:pt x="441" y="217"/>
                      <a:pt x="441" y="217"/>
                    </a:cubicBezTo>
                    <a:cubicBezTo>
                      <a:pt x="443" y="216"/>
                      <a:pt x="443" y="216"/>
                      <a:pt x="443" y="216"/>
                    </a:cubicBezTo>
                    <a:cubicBezTo>
                      <a:pt x="444" y="216"/>
                      <a:pt x="444" y="216"/>
                      <a:pt x="444" y="216"/>
                    </a:cubicBezTo>
                    <a:cubicBezTo>
                      <a:pt x="443" y="217"/>
                      <a:pt x="443" y="217"/>
                      <a:pt x="443" y="217"/>
                    </a:cubicBezTo>
                    <a:cubicBezTo>
                      <a:pt x="445" y="217"/>
                      <a:pt x="445" y="217"/>
                      <a:pt x="445" y="217"/>
                    </a:cubicBezTo>
                    <a:lnTo>
                      <a:pt x="444" y="217"/>
                    </a:lnTo>
                    <a:close/>
                    <a:moveTo>
                      <a:pt x="447" y="217"/>
                    </a:moveTo>
                    <a:cubicBezTo>
                      <a:pt x="446" y="217"/>
                      <a:pt x="446" y="217"/>
                      <a:pt x="446" y="217"/>
                    </a:cubicBezTo>
                    <a:cubicBezTo>
                      <a:pt x="446" y="216"/>
                      <a:pt x="446" y="216"/>
                      <a:pt x="446" y="216"/>
                    </a:cubicBezTo>
                    <a:cubicBezTo>
                      <a:pt x="446" y="216"/>
                      <a:pt x="446" y="216"/>
                      <a:pt x="446" y="216"/>
                    </a:cubicBezTo>
                    <a:cubicBezTo>
                      <a:pt x="447" y="217"/>
                      <a:pt x="447" y="217"/>
                      <a:pt x="447" y="217"/>
                    </a:cubicBezTo>
                    <a:close/>
                    <a:moveTo>
                      <a:pt x="466" y="208"/>
                    </a:moveTo>
                    <a:cubicBezTo>
                      <a:pt x="466" y="208"/>
                      <a:pt x="466" y="208"/>
                      <a:pt x="466" y="208"/>
                    </a:cubicBezTo>
                    <a:cubicBezTo>
                      <a:pt x="466" y="208"/>
                      <a:pt x="466" y="208"/>
                      <a:pt x="466" y="208"/>
                    </a:cubicBezTo>
                    <a:close/>
                    <a:moveTo>
                      <a:pt x="540" y="228"/>
                    </a:moveTo>
                    <a:cubicBezTo>
                      <a:pt x="540" y="229"/>
                      <a:pt x="540" y="229"/>
                      <a:pt x="540" y="229"/>
                    </a:cubicBezTo>
                    <a:cubicBezTo>
                      <a:pt x="540" y="229"/>
                      <a:pt x="540" y="229"/>
                      <a:pt x="540" y="229"/>
                    </a:cubicBezTo>
                    <a:cubicBezTo>
                      <a:pt x="539" y="229"/>
                      <a:pt x="539" y="229"/>
                      <a:pt x="539" y="229"/>
                    </a:cubicBezTo>
                    <a:cubicBezTo>
                      <a:pt x="540" y="228"/>
                      <a:pt x="540" y="228"/>
                      <a:pt x="540" y="228"/>
                    </a:cubicBezTo>
                    <a:cubicBezTo>
                      <a:pt x="542" y="228"/>
                      <a:pt x="542" y="228"/>
                      <a:pt x="542" y="228"/>
                    </a:cubicBezTo>
                    <a:cubicBezTo>
                      <a:pt x="542" y="227"/>
                      <a:pt x="542" y="227"/>
                      <a:pt x="542" y="227"/>
                    </a:cubicBezTo>
                    <a:lnTo>
                      <a:pt x="540" y="228"/>
                    </a:lnTo>
                    <a:close/>
                    <a:moveTo>
                      <a:pt x="544" y="227"/>
                    </a:moveTo>
                    <a:cubicBezTo>
                      <a:pt x="544" y="227"/>
                      <a:pt x="544" y="227"/>
                      <a:pt x="544" y="227"/>
                    </a:cubicBezTo>
                    <a:cubicBezTo>
                      <a:pt x="544" y="227"/>
                      <a:pt x="544" y="227"/>
                      <a:pt x="544" y="227"/>
                    </a:cubicBezTo>
                    <a:close/>
                    <a:moveTo>
                      <a:pt x="544" y="229"/>
                    </a:moveTo>
                    <a:cubicBezTo>
                      <a:pt x="544" y="229"/>
                      <a:pt x="544" y="229"/>
                      <a:pt x="544" y="229"/>
                    </a:cubicBezTo>
                    <a:cubicBezTo>
                      <a:pt x="545" y="229"/>
                      <a:pt x="545" y="229"/>
                      <a:pt x="545" y="229"/>
                    </a:cubicBezTo>
                    <a:cubicBezTo>
                      <a:pt x="545" y="229"/>
                      <a:pt x="545" y="229"/>
                      <a:pt x="545" y="229"/>
                    </a:cubicBezTo>
                    <a:lnTo>
                      <a:pt x="544" y="229"/>
                    </a:lnTo>
                    <a:close/>
                    <a:moveTo>
                      <a:pt x="546" y="227"/>
                    </a:moveTo>
                    <a:cubicBezTo>
                      <a:pt x="547" y="226"/>
                      <a:pt x="547" y="226"/>
                      <a:pt x="547" y="226"/>
                    </a:cubicBezTo>
                    <a:cubicBezTo>
                      <a:pt x="548" y="227"/>
                      <a:pt x="548" y="227"/>
                      <a:pt x="548" y="227"/>
                    </a:cubicBezTo>
                    <a:cubicBezTo>
                      <a:pt x="547" y="227"/>
                      <a:pt x="547" y="227"/>
                      <a:pt x="547" y="227"/>
                    </a:cubicBezTo>
                    <a:cubicBezTo>
                      <a:pt x="546" y="227"/>
                      <a:pt x="546" y="227"/>
                      <a:pt x="546" y="227"/>
                    </a:cubicBezTo>
                    <a:cubicBezTo>
                      <a:pt x="546" y="227"/>
                      <a:pt x="546" y="227"/>
                      <a:pt x="546" y="227"/>
                    </a:cubicBezTo>
                    <a:close/>
                    <a:moveTo>
                      <a:pt x="546" y="231"/>
                    </a:moveTo>
                    <a:cubicBezTo>
                      <a:pt x="545" y="230"/>
                      <a:pt x="545" y="230"/>
                      <a:pt x="545" y="230"/>
                    </a:cubicBezTo>
                    <a:cubicBezTo>
                      <a:pt x="547" y="231"/>
                      <a:pt x="547" y="231"/>
                      <a:pt x="547" y="231"/>
                    </a:cubicBezTo>
                    <a:lnTo>
                      <a:pt x="546" y="231"/>
                    </a:lnTo>
                    <a:close/>
                    <a:moveTo>
                      <a:pt x="591" y="209"/>
                    </a:moveTo>
                    <a:cubicBezTo>
                      <a:pt x="589" y="208"/>
                      <a:pt x="589" y="208"/>
                      <a:pt x="589" y="208"/>
                    </a:cubicBezTo>
                    <a:cubicBezTo>
                      <a:pt x="587" y="207"/>
                      <a:pt x="587" y="207"/>
                      <a:pt x="587" y="207"/>
                    </a:cubicBezTo>
                    <a:cubicBezTo>
                      <a:pt x="586" y="207"/>
                      <a:pt x="586" y="207"/>
                      <a:pt x="586" y="207"/>
                    </a:cubicBezTo>
                    <a:cubicBezTo>
                      <a:pt x="587" y="206"/>
                      <a:pt x="587" y="206"/>
                      <a:pt x="587" y="206"/>
                    </a:cubicBezTo>
                    <a:cubicBezTo>
                      <a:pt x="587" y="204"/>
                      <a:pt x="587" y="204"/>
                      <a:pt x="587" y="204"/>
                    </a:cubicBezTo>
                    <a:cubicBezTo>
                      <a:pt x="587" y="204"/>
                      <a:pt x="587" y="204"/>
                      <a:pt x="587" y="204"/>
                    </a:cubicBezTo>
                    <a:cubicBezTo>
                      <a:pt x="587" y="204"/>
                      <a:pt x="587" y="204"/>
                      <a:pt x="587" y="204"/>
                    </a:cubicBezTo>
                    <a:cubicBezTo>
                      <a:pt x="587" y="205"/>
                      <a:pt x="587" y="205"/>
                      <a:pt x="587" y="205"/>
                    </a:cubicBezTo>
                    <a:cubicBezTo>
                      <a:pt x="588" y="207"/>
                      <a:pt x="588" y="207"/>
                      <a:pt x="588" y="207"/>
                    </a:cubicBezTo>
                    <a:cubicBezTo>
                      <a:pt x="590" y="207"/>
                      <a:pt x="590" y="207"/>
                      <a:pt x="590" y="207"/>
                    </a:cubicBezTo>
                    <a:cubicBezTo>
                      <a:pt x="591" y="209"/>
                      <a:pt x="591" y="209"/>
                      <a:pt x="591" y="209"/>
                    </a:cubicBezTo>
                    <a:cubicBezTo>
                      <a:pt x="592" y="209"/>
                      <a:pt x="592" y="209"/>
                      <a:pt x="592" y="209"/>
                    </a:cubicBezTo>
                    <a:lnTo>
                      <a:pt x="591" y="209"/>
                    </a:lnTo>
                    <a:close/>
                    <a:moveTo>
                      <a:pt x="596" y="208"/>
                    </a:moveTo>
                    <a:cubicBezTo>
                      <a:pt x="594" y="208"/>
                      <a:pt x="594" y="208"/>
                      <a:pt x="594" y="208"/>
                    </a:cubicBezTo>
                    <a:cubicBezTo>
                      <a:pt x="594" y="207"/>
                      <a:pt x="594" y="207"/>
                      <a:pt x="594" y="207"/>
                    </a:cubicBezTo>
                    <a:cubicBezTo>
                      <a:pt x="595" y="208"/>
                      <a:pt x="595" y="208"/>
                      <a:pt x="595" y="208"/>
                    </a:cubicBezTo>
                    <a:cubicBezTo>
                      <a:pt x="596" y="208"/>
                      <a:pt x="596" y="208"/>
                      <a:pt x="596" y="208"/>
                    </a:cubicBezTo>
                    <a:close/>
                    <a:moveTo>
                      <a:pt x="604" y="154"/>
                    </a:moveTo>
                    <a:cubicBezTo>
                      <a:pt x="605" y="155"/>
                      <a:pt x="605" y="155"/>
                      <a:pt x="605" y="155"/>
                    </a:cubicBezTo>
                    <a:cubicBezTo>
                      <a:pt x="606" y="156"/>
                      <a:pt x="606" y="156"/>
                      <a:pt x="606" y="156"/>
                    </a:cubicBezTo>
                    <a:cubicBezTo>
                      <a:pt x="605" y="155"/>
                      <a:pt x="605" y="155"/>
                      <a:pt x="605" y="155"/>
                    </a:cubicBezTo>
                    <a:cubicBezTo>
                      <a:pt x="604" y="155"/>
                      <a:pt x="604" y="155"/>
                      <a:pt x="604" y="155"/>
                    </a:cubicBezTo>
                    <a:lnTo>
                      <a:pt x="604" y="154"/>
                    </a:lnTo>
                    <a:close/>
                    <a:moveTo>
                      <a:pt x="605" y="163"/>
                    </a:moveTo>
                    <a:cubicBezTo>
                      <a:pt x="605" y="163"/>
                      <a:pt x="605" y="163"/>
                      <a:pt x="605" y="163"/>
                    </a:cubicBezTo>
                    <a:cubicBezTo>
                      <a:pt x="605" y="163"/>
                      <a:pt x="605" y="163"/>
                      <a:pt x="605" y="163"/>
                    </a:cubicBezTo>
                    <a:close/>
                    <a:moveTo>
                      <a:pt x="603" y="155"/>
                    </a:moveTo>
                    <a:cubicBezTo>
                      <a:pt x="604" y="156"/>
                      <a:pt x="604" y="156"/>
                      <a:pt x="604" y="156"/>
                    </a:cubicBezTo>
                    <a:cubicBezTo>
                      <a:pt x="604" y="156"/>
                      <a:pt x="604" y="156"/>
                      <a:pt x="604" y="156"/>
                    </a:cubicBezTo>
                    <a:lnTo>
                      <a:pt x="603" y="155"/>
                    </a:lnTo>
                    <a:close/>
                    <a:moveTo>
                      <a:pt x="605" y="167"/>
                    </a:moveTo>
                    <a:cubicBezTo>
                      <a:pt x="604" y="166"/>
                      <a:pt x="604" y="166"/>
                      <a:pt x="604" y="166"/>
                    </a:cubicBezTo>
                    <a:cubicBezTo>
                      <a:pt x="604" y="165"/>
                      <a:pt x="604" y="165"/>
                      <a:pt x="604" y="165"/>
                    </a:cubicBezTo>
                    <a:cubicBezTo>
                      <a:pt x="604" y="164"/>
                      <a:pt x="604" y="164"/>
                      <a:pt x="604" y="164"/>
                    </a:cubicBezTo>
                    <a:cubicBezTo>
                      <a:pt x="604" y="164"/>
                      <a:pt x="604" y="164"/>
                      <a:pt x="604" y="164"/>
                    </a:cubicBezTo>
                    <a:cubicBezTo>
                      <a:pt x="606" y="167"/>
                      <a:pt x="606" y="167"/>
                      <a:pt x="606" y="167"/>
                    </a:cubicBezTo>
                    <a:lnTo>
                      <a:pt x="605" y="167"/>
                    </a:lnTo>
                    <a:close/>
                    <a:moveTo>
                      <a:pt x="607" y="164"/>
                    </a:moveTo>
                    <a:cubicBezTo>
                      <a:pt x="607" y="164"/>
                      <a:pt x="607" y="164"/>
                      <a:pt x="607" y="164"/>
                    </a:cubicBezTo>
                    <a:cubicBezTo>
                      <a:pt x="605" y="164"/>
                      <a:pt x="605" y="164"/>
                      <a:pt x="605" y="164"/>
                    </a:cubicBezTo>
                    <a:cubicBezTo>
                      <a:pt x="606" y="162"/>
                      <a:pt x="606" y="162"/>
                      <a:pt x="606" y="162"/>
                    </a:cubicBezTo>
                    <a:cubicBezTo>
                      <a:pt x="607" y="162"/>
                      <a:pt x="607" y="162"/>
                      <a:pt x="607" y="162"/>
                    </a:cubicBezTo>
                    <a:cubicBezTo>
                      <a:pt x="608" y="163"/>
                      <a:pt x="608" y="163"/>
                      <a:pt x="608" y="163"/>
                    </a:cubicBezTo>
                    <a:lnTo>
                      <a:pt x="607" y="164"/>
                    </a:lnTo>
                    <a:close/>
                    <a:moveTo>
                      <a:pt x="606" y="159"/>
                    </a:moveTo>
                    <a:cubicBezTo>
                      <a:pt x="606" y="160"/>
                      <a:pt x="606" y="160"/>
                      <a:pt x="606" y="160"/>
                    </a:cubicBezTo>
                    <a:cubicBezTo>
                      <a:pt x="606" y="159"/>
                      <a:pt x="606" y="159"/>
                      <a:pt x="606" y="159"/>
                    </a:cubicBezTo>
                    <a:cubicBezTo>
                      <a:pt x="608" y="160"/>
                      <a:pt x="608" y="160"/>
                      <a:pt x="608" y="160"/>
                    </a:cubicBezTo>
                    <a:lnTo>
                      <a:pt x="606" y="159"/>
                    </a:lnTo>
                    <a:close/>
                    <a:moveTo>
                      <a:pt x="613" y="172"/>
                    </a:moveTo>
                    <a:cubicBezTo>
                      <a:pt x="612" y="171"/>
                      <a:pt x="612" y="171"/>
                      <a:pt x="612" y="171"/>
                    </a:cubicBezTo>
                    <a:cubicBezTo>
                      <a:pt x="612" y="170"/>
                      <a:pt x="612" y="170"/>
                      <a:pt x="612" y="170"/>
                    </a:cubicBezTo>
                    <a:cubicBezTo>
                      <a:pt x="613" y="171"/>
                      <a:pt x="613" y="171"/>
                      <a:pt x="613" y="171"/>
                    </a:cubicBezTo>
                    <a:cubicBezTo>
                      <a:pt x="616" y="172"/>
                      <a:pt x="616" y="172"/>
                      <a:pt x="616" y="172"/>
                    </a:cubicBezTo>
                    <a:lnTo>
                      <a:pt x="613" y="172"/>
                    </a:lnTo>
                    <a:close/>
                    <a:moveTo>
                      <a:pt x="618" y="172"/>
                    </a:moveTo>
                    <a:cubicBezTo>
                      <a:pt x="618" y="174"/>
                      <a:pt x="618" y="174"/>
                      <a:pt x="618" y="174"/>
                    </a:cubicBezTo>
                    <a:cubicBezTo>
                      <a:pt x="616" y="172"/>
                      <a:pt x="616" y="172"/>
                      <a:pt x="616" y="172"/>
                    </a:cubicBezTo>
                    <a:cubicBezTo>
                      <a:pt x="617" y="172"/>
                      <a:pt x="617" y="172"/>
                      <a:pt x="617" y="172"/>
                    </a:cubicBezTo>
                    <a:cubicBezTo>
                      <a:pt x="618" y="172"/>
                      <a:pt x="618" y="172"/>
                      <a:pt x="618" y="172"/>
                    </a:cubicBezTo>
                    <a:cubicBezTo>
                      <a:pt x="619" y="172"/>
                      <a:pt x="619" y="172"/>
                      <a:pt x="619" y="172"/>
                    </a:cubicBezTo>
                    <a:lnTo>
                      <a:pt x="618" y="172"/>
                    </a:lnTo>
                    <a:close/>
                    <a:moveTo>
                      <a:pt x="643" y="43"/>
                    </a:moveTo>
                    <a:cubicBezTo>
                      <a:pt x="642" y="42"/>
                      <a:pt x="642" y="42"/>
                      <a:pt x="642" y="42"/>
                    </a:cubicBezTo>
                    <a:cubicBezTo>
                      <a:pt x="642" y="41"/>
                      <a:pt x="642" y="41"/>
                      <a:pt x="642" y="41"/>
                    </a:cubicBezTo>
                    <a:cubicBezTo>
                      <a:pt x="642" y="41"/>
                      <a:pt x="642" y="41"/>
                      <a:pt x="642" y="41"/>
                    </a:cubicBezTo>
                    <a:cubicBezTo>
                      <a:pt x="643" y="40"/>
                      <a:pt x="643" y="40"/>
                      <a:pt x="643" y="40"/>
                    </a:cubicBezTo>
                    <a:cubicBezTo>
                      <a:pt x="644" y="42"/>
                      <a:pt x="644" y="42"/>
                      <a:pt x="644" y="42"/>
                    </a:cubicBezTo>
                    <a:cubicBezTo>
                      <a:pt x="645" y="43"/>
                      <a:pt x="645" y="43"/>
                      <a:pt x="645" y="43"/>
                    </a:cubicBezTo>
                    <a:lnTo>
                      <a:pt x="643" y="43"/>
                    </a:lnTo>
                    <a:close/>
                    <a:moveTo>
                      <a:pt x="646" y="48"/>
                    </a:moveTo>
                    <a:cubicBezTo>
                      <a:pt x="645" y="48"/>
                      <a:pt x="645" y="48"/>
                      <a:pt x="645" y="48"/>
                    </a:cubicBezTo>
                    <a:cubicBezTo>
                      <a:pt x="646" y="46"/>
                      <a:pt x="646" y="46"/>
                      <a:pt x="646" y="46"/>
                    </a:cubicBezTo>
                    <a:cubicBezTo>
                      <a:pt x="645" y="45"/>
                      <a:pt x="645" y="45"/>
                      <a:pt x="645" y="45"/>
                    </a:cubicBezTo>
                    <a:cubicBezTo>
                      <a:pt x="645" y="43"/>
                      <a:pt x="645" y="43"/>
                      <a:pt x="645" y="43"/>
                    </a:cubicBezTo>
                    <a:cubicBezTo>
                      <a:pt x="646" y="43"/>
                      <a:pt x="646" y="43"/>
                      <a:pt x="646" y="43"/>
                    </a:cubicBezTo>
                    <a:cubicBezTo>
                      <a:pt x="647" y="46"/>
                      <a:pt x="647" y="46"/>
                      <a:pt x="647" y="46"/>
                    </a:cubicBezTo>
                    <a:lnTo>
                      <a:pt x="646" y="48"/>
                    </a:lnTo>
                    <a:close/>
                    <a:moveTo>
                      <a:pt x="713" y="92"/>
                    </a:moveTo>
                    <a:cubicBezTo>
                      <a:pt x="713" y="93"/>
                      <a:pt x="713" y="93"/>
                      <a:pt x="713" y="93"/>
                    </a:cubicBezTo>
                    <a:cubicBezTo>
                      <a:pt x="713" y="94"/>
                      <a:pt x="713" y="94"/>
                      <a:pt x="713" y="94"/>
                    </a:cubicBezTo>
                    <a:cubicBezTo>
                      <a:pt x="713" y="95"/>
                      <a:pt x="713" y="95"/>
                      <a:pt x="713" y="95"/>
                    </a:cubicBezTo>
                    <a:cubicBezTo>
                      <a:pt x="712" y="96"/>
                      <a:pt x="712" y="96"/>
                      <a:pt x="712" y="96"/>
                    </a:cubicBezTo>
                    <a:cubicBezTo>
                      <a:pt x="713" y="91"/>
                      <a:pt x="713" y="91"/>
                      <a:pt x="713" y="91"/>
                    </a:cubicBezTo>
                    <a:cubicBezTo>
                      <a:pt x="712" y="91"/>
                      <a:pt x="712" y="91"/>
                      <a:pt x="712" y="91"/>
                    </a:cubicBezTo>
                    <a:cubicBezTo>
                      <a:pt x="712" y="90"/>
                      <a:pt x="712" y="90"/>
                      <a:pt x="712" y="90"/>
                    </a:cubicBezTo>
                    <a:cubicBezTo>
                      <a:pt x="712" y="89"/>
                      <a:pt x="712" y="89"/>
                      <a:pt x="712" y="89"/>
                    </a:cubicBezTo>
                    <a:cubicBezTo>
                      <a:pt x="712" y="88"/>
                      <a:pt x="712" y="88"/>
                      <a:pt x="712" y="88"/>
                    </a:cubicBezTo>
                    <a:cubicBezTo>
                      <a:pt x="713" y="89"/>
                      <a:pt x="713" y="89"/>
                      <a:pt x="713" y="89"/>
                    </a:cubicBezTo>
                    <a:cubicBezTo>
                      <a:pt x="715" y="92"/>
                      <a:pt x="715" y="92"/>
                      <a:pt x="715" y="92"/>
                    </a:cubicBezTo>
                    <a:lnTo>
                      <a:pt x="713" y="92"/>
                    </a:lnTo>
                    <a:close/>
                    <a:moveTo>
                      <a:pt x="797" y="662"/>
                    </a:moveTo>
                    <a:cubicBezTo>
                      <a:pt x="797" y="662"/>
                      <a:pt x="797" y="662"/>
                      <a:pt x="797" y="662"/>
                    </a:cubicBezTo>
                    <a:cubicBezTo>
                      <a:pt x="797" y="662"/>
                      <a:pt x="797" y="662"/>
                      <a:pt x="797" y="662"/>
                    </a:cubicBezTo>
                    <a:cubicBezTo>
                      <a:pt x="798" y="662"/>
                      <a:pt x="798" y="662"/>
                      <a:pt x="798" y="662"/>
                    </a:cubicBezTo>
                    <a:cubicBezTo>
                      <a:pt x="798" y="662"/>
                      <a:pt x="798" y="662"/>
                      <a:pt x="798" y="662"/>
                    </a:cubicBezTo>
                    <a:lnTo>
                      <a:pt x="797" y="662"/>
                    </a:lnTo>
                    <a:close/>
                    <a:moveTo>
                      <a:pt x="798" y="662"/>
                    </a:moveTo>
                    <a:cubicBezTo>
                      <a:pt x="798" y="662"/>
                      <a:pt x="798" y="662"/>
                      <a:pt x="798" y="662"/>
                    </a:cubicBezTo>
                    <a:cubicBezTo>
                      <a:pt x="798" y="663"/>
                      <a:pt x="798" y="663"/>
                      <a:pt x="798" y="663"/>
                    </a:cubicBezTo>
                    <a:lnTo>
                      <a:pt x="798" y="662"/>
                    </a:lnTo>
                    <a:close/>
                    <a:moveTo>
                      <a:pt x="799" y="665"/>
                    </a:moveTo>
                    <a:cubicBezTo>
                      <a:pt x="799" y="665"/>
                      <a:pt x="799" y="665"/>
                      <a:pt x="799" y="665"/>
                    </a:cubicBezTo>
                    <a:cubicBezTo>
                      <a:pt x="799" y="665"/>
                      <a:pt x="799" y="665"/>
                      <a:pt x="799" y="665"/>
                    </a:cubicBezTo>
                    <a:close/>
                    <a:moveTo>
                      <a:pt x="803" y="663"/>
                    </a:moveTo>
                    <a:cubicBezTo>
                      <a:pt x="801" y="664"/>
                      <a:pt x="801" y="664"/>
                      <a:pt x="801" y="664"/>
                    </a:cubicBezTo>
                    <a:cubicBezTo>
                      <a:pt x="801" y="664"/>
                      <a:pt x="801" y="664"/>
                      <a:pt x="801" y="664"/>
                    </a:cubicBezTo>
                    <a:cubicBezTo>
                      <a:pt x="801" y="663"/>
                      <a:pt x="801" y="663"/>
                      <a:pt x="801" y="663"/>
                    </a:cubicBezTo>
                    <a:cubicBezTo>
                      <a:pt x="801" y="663"/>
                      <a:pt x="801" y="663"/>
                      <a:pt x="801" y="663"/>
                    </a:cubicBezTo>
                    <a:cubicBezTo>
                      <a:pt x="802" y="663"/>
                      <a:pt x="802" y="663"/>
                      <a:pt x="802" y="663"/>
                    </a:cubicBezTo>
                    <a:cubicBezTo>
                      <a:pt x="803" y="663"/>
                      <a:pt x="803" y="663"/>
                      <a:pt x="803" y="663"/>
                    </a:cubicBezTo>
                    <a:cubicBezTo>
                      <a:pt x="803" y="664"/>
                      <a:pt x="803" y="664"/>
                      <a:pt x="803" y="664"/>
                    </a:cubicBezTo>
                    <a:lnTo>
                      <a:pt x="803" y="6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1" name="Freeform 6310">
                <a:extLst>
                  <a:ext uri="{FF2B5EF4-FFF2-40B4-BE49-F238E27FC236}">
                    <a16:creationId xmlns:a16="http://schemas.microsoft.com/office/drawing/2014/main" id="{3B7E22DF-4C9C-4624-A332-03DA31ABB3D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662" y="2730"/>
                <a:ext cx="36" cy="57"/>
              </a:xfrm>
              <a:custGeom>
                <a:avLst/>
                <a:gdLst>
                  <a:gd name="T0" fmla="*/ 34 w 36"/>
                  <a:gd name="T1" fmla="*/ 37 h 57"/>
                  <a:gd name="T2" fmla="*/ 34 w 36"/>
                  <a:gd name="T3" fmla="*/ 35 h 57"/>
                  <a:gd name="T4" fmla="*/ 34 w 36"/>
                  <a:gd name="T5" fmla="*/ 33 h 57"/>
                  <a:gd name="T6" fmla="*/ 32 w 36"/>
                  <a:gd name="T7" fmla="*/ 31 h 57"/>
                  <a:gd name="T8" fmla="*/ 30 w 36"/>
                  <a:gd name="T9" fmla="*/ 26 h 57"/>
                  <a:gd name="T10" fmla="*/ 28 w 36"/>
                  <a:gd name="T11" fmla="*/ 20 h 57"/>
                  <a:gd name="T12" fmla="*/ 26 w 36"/>
                  <a:gd name="T13" fmla="*/ 20 h 57"/>
                  <a:gd name="T14" fmla="*/ 26 w 36"/>
                  <a:gd name="T15" fmla="*/ 20 h 57"/>
                  <a:gd name="T16" fmla="*/ 26 w 36"/>
                  <a:gd name="T17" fmla="*/ 18 h 57"/>
                  <a:gd name="T18" fmla="*/ 24 w 36"/>
                  <a:gd name="T19" fmla="*/ 16 h 57"/>
                  <a:gd name="T20" fmla="*/ 23 w 36"/>
                  <a:gd name="T21" fmla="*/ 13 h 57"/>
                  <a:gd name="T22" fmla="*/ 21 w 36"/>
                  <a:gd name="T23" fmla="*/ 13 h 57"/>
                  <a:gd name="T24" fmla="*/ 21 w 36"/>
                  <a:gd name="T25" fmla="*/ 11 h 57"/>
                  <a:gd name="T26" fmla="*/ 21 w 36"/>
                  <a:gd name="T27" fmla="*/ 13 h 57"/>
                  <a:gd name="T28" fmla="*/ 19 w 36"/>
                  <a:gd name="T29" fmla="*/ 9 h 57"/>
                  <a:gd name="T30" fmla="*/ 19 w 36"/>
                  <a:gd name="T31" fmla="*/ 9 h 57"/>
                  <a:gd name="T32" fmla="*/ 19 w 36"/>
                  <a:gd name="T33" fmla="*/ 9 h 57"/>
                  <a:gd name="T34" fmla="*/ 19 w 36"/>
                  <a:gd name="T35" fmla="*/ 7 h 57"/>
                  <a:gd name="T36" fmla="*/ 15 w 36"/>
                  <a:gd name="T37" fmla="*/ 5 h 57"/>
                  <a:gd name="T38" fmla="*/ 15 w 36"/>
                  <a:gd name="T39" fmla="*/ 2 h 57"/>
                  <a:gd name="T40" fmla="*/ 11 w 36"/>
                  <a:gd name="T41" fmla="*/ 2 h 57"/>
                  <a:gd name="T42" fmla="*/ 11 w 36"/>
                  <a:gd name="T43" fmla="*/ 2 h 57"/>
                  <a:gd name="T44" fmla="*/ 10 w 36"/>
                  <a:gd name="T45" fmla="*/ 0 h 57"/>
                  <a:gd name="T46" fmla="*/ 4 w 36"/>
                  <a:gd name="T47" fmla="*/ 2 h 57"/>
                  <a:gd name="T48" fmla="*/ 4 w 36"/>
                  <a:gd name="T49" fmla="*/ 3 h 57"/>
                  <a:gd name="T50" fmla="*/ 8 w 36"/>
                  <a:gd name="T51" fmla="*/ 7 h 57"/>
                  <a:gd name="T52" fmla="*/ 8 w 36"/>
                  <a:gd name="T53" fmla="*/ 7 h 57"/>
                  <a:gd name="T54" fmla="*/ 8 w 36"/>
                  <a:gd name="T55" fmla="*/ 7 h 57"/>
                  <a:gd name="T56" fmla="*/ 8 w 36"/>
                  <a:gd name="T57" fmla="*/ 9 h 57"/>
                  <a:gd name="T58" fmla="*/ 8 w 36"/>
                  <a:gd name="T59" fmla="*/ 11 h 57"/>
                  <a:gd name="T60" fmla="*/ 8 w 36"/>
                  <a:gd name="T61" fmla="*/ 11 h 57"/>
                  <a:gd name="T62" fmla="*/ 8 w 36"/>
                  <a:gd name="T63" fmla="*/ 13 h 57"/>
                  <a:gd name="T64" fmla="*/ 6 w 36"/>
                  <a:gd name="T65" fmla="*/ 11 h 57"/>
                  <a:gd name="T66" fmla="*/ 2 w 36"/>
                  <a:gd name="T67" fmla="*/ 11 h 57"/>
                  <a:gd name="T68" fmla="*/ 2 w 36"/>
                  <a:gd name="T69" fmla="*/ 13 h 57"/>
                  <a:gd name="T70" fmla="*/ 4 w 36"/>
                  <a:gd name="T71" fmla="*/ 15 h 57"/>
                  <a:gd name="T72" fmla="*/ 4 w 36"/>
                  <a:gd name="T73" fmla="*/ 15 h 57"/>
                  <a:gd name="T74" fmla="*/ 4 w 36"/>
                  <a:gd name="T75" fmla="*/ 15 h 57"/>
                  <a:gd name="T76" fmla="*/ 6 w 36"/>
                  <a:gd name="T77" fmla="*/ 18 h 57"/>
                  <a:gd name="T78" fmla="*/ 6 w 36"/>
                  <a:gd name="T79" fmla="*/ 22 h 57"/>
                  <a:gd name="T80" fmla="*/ 2 w 36"/>
                  <a:gd name="T81" fmla="*/ 22 h 57"/>
                  <a:gd name="T82" fmla="*/ 2 w 36"/>
                  <a:gd name="T83" fmla="*/ 26 h 57"/>
                  <a:gd name="T84" fmla="*/ 0 w 36"/>
                  <a:gd name="T85" fmla="*/ 35 h 57"/>
                  <a:gd name="T86" fmla="*/ 2 w 36"/>
                  <a:gd name="T87" fmla="*/ 31 h 57"/>
                  <a:gd name="T88" fmla="*/ 4 w 36"/>
                  <a:gd name="T89" fmla="*/ 37 h 57"/>
                  <a:gd name="T90" fmla="*/ 4 w 36"/>
                  <a:gd name="T91" fmla="*/ 39 h 57"/>
                  <a:gd name="T92" fmla="*/ 8 w 36"/>
                  <a:gd name="T93" fmla="*/ 52 h 57"/>
                  <a:gd name="T94" fmla="*/ 10 w 36"/>
                  <a:gd name="T95" fmla="*/ 56 h 57"/>
                  <a:gd name="T96" fmla="*/ 13 w 36"/>
                  <a:gd name="T97" fmla="*/ 57 h 57"/>
                  <a:gd name="T98" fmla="*/ 17 w 36"/>
                  <a:gd name="T99" fmla="*/ 57 h 57"/>
                  <a:gd name="T100" fmla="*/ 23 w 36"/>
                  <a:gd name="T101" fmla="*/ 57 h 57"/>
                  <a:gd name="T102" fmla="*/ 26 w 36"/>
                  <a:gd name="T103" fmla="*/ 56 h 57"/>
                  <a:gd name="T104" fmla="*/ 32 w 36"/>
                  <a:gd name="T105" fmla="*/ 50 h 57"/>
                  <a:gd name="T106" fmla="*/ 34 w 36"/>
                  <a:gd name="T107" fmla="*/ 46 h 57"/>
                  <a:gd name="T108" fmla="*/ 34 w 36"/>
                  <a:gd name="T109" fmla="*/ 44 h 57"/>
                  <a:gd name="T110" fmla="*/ 34 w 36"/>
                  <a:gd name="T111" fmla="*/ 43 h 57"/>
                  <a:gd name="T112" fmla="*/ 36 w 36"/>
                  <a:gd name="T113" fmla="*/ 41 h 57"/>
                  <a:gd name="T114" fmla="*/ 34 w 36"/>
                  <a:gd name="T115" fmla="*/ 37 h 57"/>
                  <a:gd name="T116" fmla="*/ 4 w 36"/>
                  <a:gd name="T117" fmla="*/ 31 h 57"/>
                  <a:gd name="T118" fmla="*/ 4 w 36"/>
                  <a:gd name="T119" fmla="*/ 30 h 57"/>
                  <a:gd name="T120" fmla="*/ 4 w 36"/>
                  <a:gd name="T121" fmla="*/ 31 h 57"/>
                  <a:gd name="T122" fmla="*/ 4 w 36"/>
                  <a:gd name="T123" fmla="*/ 3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6" h="57">
                    <a:moveTo>
                      <a:pt x="34" y="37"/>
                    </a:moveTo>
                    <a:lnTo>
                      <a:pt x="34" y="35"/>
                    </a:lnTo>
                    <a:lnTo>
                      <a:pt x="34" y="33"/>
                    </a:lnTo>
                    <a:lnTo>
                      <a:pt x="32" y="31"/>
                    </a:lnTo>
                    <a:lnTo>
                      <a:pt x="30" y="26"/>
                    </a:lnTo>
                    <a:lnTo>
                      <a:pt x="28" y="20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26" y="18"/>
                    </a:lnTo>
                    <a:lnTo>
                      <a:pt x="24" y="16"/>
                    </a:lnTo>
                    <a:lnTo>
                      <a:pt x="23" y="13"/>
                    </a:lnTo>
                    <a:lnTo>
                      <a:pt x="21" y="13"/>
                    </a:lnTo>
                    <a:lnTo>
                      <a:pt x="21" y="11"/>
                    </a:lnTo>
                    <a:lnTo>
                      <a:pt x="21" y="13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19" y="7"/>
                    </a:lnTo>
                    <a:lnTo>
                      <a:pt x="15" y="5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4" y="3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8" y="9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8" y="13"/>
                    </a:lnTo>
                    <a:lnTo>
                      <a:pt x="6" y="11"/>
                    </a:lnTo>
                    <a:lnTo>
                      <a:pt x="2" y="11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6" y="18"/>
                    </a:lnTo>
                    <a:lnTo>
                      <a:pt x="6" y="22"/>
                    </a:lnTo>
                    <a:lnTo>
                      <a:pt x="2" y="22"/>
                    </a:lnTo>
                    <a:lnTo>
                      <a:pt x="2" y="26"/>
                    </a:lnTo>
                    <a:lnTo>
                      <a:pt x="0" y="35"/>
                    </a:lnTo>
                    <a:lnTo>
                      <a:pt x="2" y="31"/>
                    </a:lnTo>
                    <a:lnTo>
                      <a:pt x="4" y="37"/>
                    </a:lnTo>
                    <a:lnTo>
                      <a:pt x="4" y="39"/>
                    </a:lnTo>
                    <a:lnTo>
                      <a:pt x="8" y="52"/>
                    </a:lnTo>
                    <a:lnTo>
                      <a:pt x="10" y="56"/>
                    </a:lnTo>
                    <a:lnTo>
                      <a:pt x="13" y="57"/>
                    </a:lnTo>
                    <a:lnTo>
                      <a:pt x="17" y="57"/>
                    </a:lnTo>
                    <a:lnTo>
                      <a:pt x="23" y="57"/>
                    </a:lnTo>
                    <a:lnTo>
                      <a:pt x="26" y="56"/>
                    </a:lnTo>
                    <a:lnTo>
                      <a:pt x="32" y="50"/>
                    </a:lnTo>
                    <a:lnTo>
                      <a:pt x="34" y="46"/>
                    </a:lnTo>
                    <a:lnTo>
                      <a:pt x="34" y="44"/>
                    </a:lnTo>
                    <a:lnTo>
                      <a:pt x="34" y="43"/>
                    </a:lnTo>
                    <a:lnTo>
                      <a:pt x="36" y="41"/>
                    </a:lnTo>
                    <a:lnTo>
                      <a:pt x="34" y="37"/>
                    </a:lnTo>
                    <a:close/>
                    <a:moveTo>
                      <a:pt x="4" y="31"/>
                    </a:moveTo>
                    <a:lnTo>
                      <a:pt x="4" y="30"/>
                    </a:lnTo>
                    <a:lnTo>
                      <a:pt x="4" y="31"/>
                    </a:lnTo>
                    <a:lnTo>
                      <a:pt x="4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2" name="Freeform 6311">
                <a:extLst>
                  <a:ext uri="{FF2B5EF4-FFF2-40B4-BE49-F238E27FC236}">
                    <a16:creationId xmlns:a16="http://schemas.microsoft.com/office/drawing/2014/main" id="{CD9091C7-269B-48A0-B726-F776C0CA00D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30" y="2023"/>
                <a:ext cx="9" cy="11"/>
              </a:xfrm>
              <a:custGeom>
                <a:avLst/>
                <a:gdLst>
                  <a:gd name="T0" fmla="*/ 1 w 9"/>
                  <a:gd name="T1" fmla="*/ 0 h 11"/>
                  <a:gd name="T2" fmla="*/ 0 w 9"/>
                  <a:gd name="T3" fmla="*/ 6 h 11"/>
                  <a:gd name="T4" fmla="*/ 1 w 9"/>
                  <a:gd name="T5" fmla="*/ 9 h 11"/>
                  <a:gd name="T6" fmla="*/ 7 w 9"/>
                  <a:gd name="T7" fmla="*/ 11 h 11"/>
                  <a:gd name="T8" fmla="*/ 9 w 9"/>
                  <a:gd name="T9" fmla="*/ 8 h 11"/>
                  <a:gd name="T10" fmla="*/ 5 w 9"/>
                  <a:gd name="T11" fmla="*/ 4 h 11"/>
                  <a:gd name="T12" fmla="*/ 1 w 9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1" y="0"/>
                    </a:moveTo>
                    <a:lnTo>
                      <a:pt x="0" y="6"/>
                    </a:lnTo>
                    <a:lnTo>
                      <a:pt x="1" y="9"/>
                    </a:lnTo>
                    <a:lnTo>
                      <a:pt x="7" y="11"/>
                    </a:lnTo>
                    <a:lnTo>
                      <a:pt x="9" y="8"/>
                    </a:lnTo>
                    <a:lnTo>
                      <a:pt x="5" y="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3" name="Freeform 6312">
                <a:extLst>
                  <a:ext uri="{FF2B5EF4-FFF2-40B4-BE49-F238E27FC236}">
                    <a16:creationId xmlns:a16="http://schemas.microsoft.com/office/drawing/2014/main" id="{148D436C-611B-4F8E-AA66-AF0C2D81348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1" y="1986"/>
                <a:ext cx="9" cy="4"/>
              </a:xfrm>
              <a:custGeom>
                <a:avLst/>
                <a:gdLst>
                  <a:gd name="T0" fmla="*/ 9 w 9"/>
                  <a:gd name="T1" fmla="*/ 0 h 4"/>
                  <a:gd name="T2" fmla="*/ 2 w 9"/>
                  <a:gd name="T3" fmla="*/ 0 h 4"/>
                  <a:gd name="T4" fmla="*/ 0 w 9"/>
                  <a:gd name="T5" fmla="*/ 4 h 4"/>
                  <a:gd name="T6" fmla="*/ 4 w 9"/>
                  <a:gd name="T7" fmla="*/ 4 h 4"/>
                  <a:gd name="T8" fmla="*/ 9 w 9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4">
                    <a:moveTo>
                      <a:pt x="9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4" name="Freeform 6313">
                <a:extLst>
                  <a:ext uri="{FF2B5EF4-FFF2-40B4-BE49-F238E27FC236}">
                    <a16:creationId xmlns:a16="http://schemas.microsoft.com/office/drawing/2014/main" id="{E0B65CFD-DB09-494B-909F-FE4E2EC6556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3" y="1803"/>
                <a:ext cx="6" cy="8"/>
              </a:xfrm>
              <a:custGeom>
                <a:avLst/>
                <a:gdLst>
                  <a:gd name="T0" fmla="*/ 4 w 6"/>
                  <a:gd name="T1" fmla="*/ 8 h 8"/>
                  <a:gd name="T2" fmla="*/ 6 w 6"/>
                  <a:gd name="T3" fmla="*/ 4 h 8"/>
                  <a:gd name="T4" fmla="*/ 6 w 6"/>
                  <a:gd name="T5" fmla="*/ 2 h 8"/>
                  <a:gd name="T6" fmla="*/ 4 w 6"/>
                  <a:gd name="T7" fmla="*/ 0 h 8"/>
                  <a:gd name="T8" fmla="*/ 0 w 6"/>
                  <a:gd name="T9" fmla="*/ 4 h 8"/>
                  <a:gd name="T10" fmla="*/ 4 w 6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4" y="8"/>
                    </a:moveTo>
                    <a:lnTo>
                      <a:pt x="6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5" name="Freeform 6314">
                <a:extLst>
                  <a:ext uri="{FF2B5EF4-FFF2-40B4-BE49-F238E27FC236}">
                    <a16:creationId xmlns:a16="http://schemas.microsoft.com/office/drawing/2014/main" id="{C5459425-185B-4524-B4A9-5BDB6D40A09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36" y="1857"/>
                <a:ext cx="8" cy="6"/>
              </a:xfrm>
              <a:custGeom>
                <a:avLst/>
                <a:gdLst>
                  <a:gd name="T0" fmla="*/ 4 w 4"/>
                  <a:gd name="T1" fmla="*/ 2 h 3"/>
                  <a:gd name="T2" fmla="*/ 4 w 4"/>
                  <a:gd name="T3" fmla="*/ 2 h 3"/>
                  <a:gd name="T4" fmla="*/ 4 w 4"/>
                  <a:gd name="T5" fmla="*/ 1 h 3"/>
                  <a:gd name="T6" fmla="*/ 4 w 4"/>
                  <a:gd name="T7" fmla="*/ 0 h 3"/>
                  <a:gd name="T8" fmla="*/ 0 w 4"/>
                  <a:gd name="T9" fmla="*/ 0 h 3"/>
                  <a:gd name="T10" fmla="*/ 3 w 4"/>
                  <a:gd name="T11" fmla="*/ 3 h 3"/>
                  <a:gd name="T12" fmla="*/ 4 w 4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2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6" name="Freeform 6315">
                <a:extLst>
                  <a:ext uri="{FF2B5EF4-FFF2-40B4-BE49-F238E27FC236}">
                    <a16:creationId xmlns:a16="http://schemas.microsoft.com/office/drawing/2014/main" id="{DACAEA21-7C10-4E63-8E67-D32DD86001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10" y="1660"/>
                <a:ext cx="5" cy="5"/>
              </a:xfrm>
              <a:custGeom>
                <a:avLst/>
                <a:gdLst>
                  <a:gd name="T0" fmla="*/ 0 w 5"/>
                  <a:gd name="T1" fmla="*/ 5 h 5"/>
                  <a:gd name="T2" fmla="*/ 3 w 5"/>
                  <a:gd name="T3" fmla="*/ 5 h 5"/>
                  <a:gd name="T4" fmla="*/ 5 w 5"/>
                  <a:gd name="T5" fmla="*/ 0 h 5"/>
                  <a:gd name="T6" fmla="*/ 1 w 5"/>
                  <a:gd name="T7" fmla="*/ 0 h 5"/>
                  <a:gd name="T8" fmla="*/ 0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3" y="5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7" name="Freeform 6316">
                <a:extLst>
                  <a:ext uri="{FF2B5EF4-FFF2-40B4-BE49-F238E27FC236}">
                    <a16:creationId xmlns:a16="http://schemas.microsoft.com/office/drawing/2014/main" id="{5D45D807-B0E5-43A3-8FF1-E6A85BBAA2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69" y="1973"/>
                <a:ext cx="20" cy="26"/>
              </a:xfrm>
              <a:custGeom>
                <a:avLst/>
                <a:gdLst>
                  <a:gd name="T0" fmla="*/ 15 w 20"/>
                  <a:gd name="T1" fmla="*/ 0 h 26"/>
                  <a:gd name="T2" fmla="*/ 11 w 20"/>
                  <a:gd name="T3" fmla="*/ 4 h 26"/>
                  <a:gd name="T4" fmla="*/ 11 w 20"/>
                  <a:gd name="T5" fmla="*/ 2 h 26"/>
                  <a:gd name="T6" fmla="*/ 9 w 20"/>
                  <a:gd name="T7" fmla="*/ 4 h 26"/>
                  <a:gd name="T8" fmla="*/ 7 w 20"/>
                  <a:gd name="T9" fmla="*/ 4 h 26"/>
                  <a:gd name="T10" fmla="*/ 3 w 20"/>
                  <a:gd name="T11" fmla="*/ 7 h 26"/>
                  <a:gd name="T12" fmla="*/ 3 w 20"/>
                  <a:gd name="T13" fmla="*/ 9 h 26"/>
                  <a:gd name="T14" fmla="*/ 0 w 20"/>
                  <a:gd name="T15" fmla="*/ 11 h 26"/>
                  <a:gd name="T16" fmla="*/ 2 w 20"/>
                  <a:gd name="T17" fmla="*/ 15 h 26"/>
                  <a:gd name="T18" fmla="*/ 0 w 20"/>
                  <a:gd name="T19" fmla="*/ 15 h 26"/>
                  <a:gd name="T20" fmla="*/ 3 w 20"/>
                  <a:gd name="T21" fmla="*/ 20 h 26"/>
                  <a:gd name="T22" fmla="*/ 2 w 20"/>
                  <a:gd name="T23" fmla="*/ 22 h 26"/>
                  <a:gd name="T24" fmla="*/ 3 w 20"/>
                  <a:gd name="T25" fmla="*/ 26 h 26"/>
                  <a:gd name="T26" fmla="*/ 7 w 20"/>
                  <a:gd name="T27" fmla="*/ 24 h 26"/>
                  <a:gd name="T28" fmla="*/ 9 w 20"/>
                  <a:gd name="T29" fmla="*/ 20 h 26"/>
                  <a:gd name="T30" fmla="*/ 7 w 20"/>
                  <a:gd name="T31" fmla="*/ 20 h 26"/>
                  <a:gd name="T32" fmla="*/ 7 w 20"/>
                  <a:gd name="T33" fmla="*/ 20 h 26"/>
                  <a:gd name="T34" fmla="*/ 11 w 20"/>
                  <a:gd name="T35" fmla="*/ 17 h 26"/>
                  <a:gd name="T36" fmla="*/ 11 w 20"/>
                  <a:gd name="T37" fmla="*/ 15 h 26"/>
                  <a:gd name="T38" fmla="*/ 15 w 20"/>
                  <a:gd name="T39" fmla="*/ 13 h 26"/>
                  <a:gd name="T40" fmla="*/ 13 w 20"/>
                  <a:gd name="T41" fmla="*/ 11 h 26"/>
                  <a:gd name="T42" fmla="*/ 11 w 20"/>
                  <a:gd name="T43" fmla="*/ 9 h 26"/>
                  <a:gd name="T44" fmla="*/ 13 w 20"/>
                  <a:gd name="T45" fmla="*/ 7 h 26"/>
                  <a:gd name="T46" fmla="*/ 13 w 20"/>
                  <a:gd name="T47" fmla="*/ 5 h 26"/>
                  <a:gd name="T48" fmla="*/ 13 w 20"/>
                  <a:gd name="T49" fmla="*/ 5 h 26"/>
                  <a:gd name="T50" fmla="*/ 15 w 20"/>
                  <a:gd name="T51" fmla="*/ 5 h 26"/>
                  <a:gd name="T52" fmla="*/ 16 w 20"/>
                  <a:gd name="T53" fmla="*/ 4 h 26"/>
                  <a:gd name="T54" fmla="*/ 20 w 20"/>
                  <a:gd name="T55" fmla="*/ 4 h 26"/>
                  <a:gd name="T56" fmla="*/ 18 w 20"/>
                  <a:gd name="T57" fmla="*/ 0 h 26"/>
                  <a:gd name="T58" fmla="*/ 15 w 20"/>
                  <a:gd name="T5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" h="26">
                    <a:moveTo>
                      <a:pt x="15" y="0"/>
                    </a:moveTo>
                    <a:lnTo>
                      <a:pt x="11" y="4"/>
                    </a:lnTo>
                    <a:lnTo>
                      <a:pt x="11" y="2"/>
                    </a:lnTo>
                    <a:lnTo>
                      <a:pt x="9" y="4"/>
                    </a:lnTo>
                    <a:lnTo>
                      <a:pt x="7" y="4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0" y="11"/>
                    </a:lnTo>
                    <a:lnTo>
                      <a:pt x="2" y="15"/>
                    </a:lnTo>
                    <a:lnTo>
                      <a:pt x="0" y="15"/>
                    </a:lnTo>
                    <a:lnTo>
                      <a:pt x="3" y="20"/>
                    </a:lnTo>
                    <a:lnTo>
                      <a:pt x="2" y="22"/>
                    </a:lnTo>
                    <a:lnTo>
                      <a:pt x="3" y="26"/>
                    </a:lnTo>
                    <a:lnTo>
                      <a:pt x="7" y="24"/>
                    </a:lnTo>
                    <a:lnTo>
                      <a:pt x="9" y="20"/>
                    </a:lnTo>
                    <a:lnTo>
                      <a:pt x="7" y="20"/>
                    </a:lnTo>
                    <a:lnTo>
                      <a:pt x="7" y="20"/>
                    </a:lnTo>
                    <a:lnTo>
                      <a:pt x="11" y="17"/>
                    </a:lnTo>
                    <a:lnTo>
                      <a:pt x="11" y="15"/>
                    </a:lnTo>
                    <a:lnTo>
                      <a:pt x="15" y="13"/>
                    </a:lnTo>
                    <a:lnTo>
                      <a:pt x="13" y="11"/>
                    </a:lnTo>
                    <a:lnTo>
                      <a:pt x="11" y="9"/>
                    </a:lnTo>
                    <a:lnTo>
                      <a:pt x="13" y="7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5" y="5"/>
                    </a:lnTo>
                    <a:lnTo>
                      <a:pt x="16" y="4"/>
                    </a:lnTo>
                    <a:lnTo>
                      <a:pt x="20" y="4"/>
                    </a:lnTo>
                    <a:lnTo>
                      <a:pt x="18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8" name="Freeform 6317">
                <a:extLst>
                  <a:ext uri="{FF2B5EF4-FFF2-40B4-BE49-F238E27FC236}">
                    <a16:creationId xmlns:a16="http://schemas.microsoft.com/office/drawing/2014/main" id="{9F3ED43E-2C6D-45DB-A6A9-19BC205CF0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80" y="1962"/>
                <a:ext cx="5" cy="5"/>
              </a:xfrm>
              <a:custGeom>
                <a:avLst/>
                <a:gdLst>
                  <a:gd name="T0" fmla="*/ 5 w 5"/>
                  <a:gd name="T1" fmla="*/ 1 h 5"/>
                  <a:gd name="T2" fmla="*/ 2 w 5"/>
                  <a:gd name="T3" fmla="*/ 0 h 5"/>
                  <a:gd name="T4" fmla="*/ 0 w 5"/>
                  <a:gd name="T5" fmla="*/ 1 h 5"/>
                  <a:gd name="T6" fmla="*/ 2 w 5"/>
                  <a:gd name="T7" fmla="*/ 5 h 5"/>
                  <a:gd name="T8" fmla="*/ 5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1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9" name="Freeform 6318">
                <a:extLst>
                  <a:ext uri="{FF2B5EF4-FFF2-40B4-BE49-F238E27FC236}">
                    <a16:creationId xmlns:a16="http://schemas.microsoft.com/office/drawing/2014/main" id="{5079178A-3D71-4D3B-B93D-556ACB2997C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17" y="1924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2 w 2"/>
                  <a:gd name="T3" fmla="*/ 0 h 2"/>
                  <a:gd name="T4" fmla="*/ 1 w 2"/>
                  <a:gd name="T5" fmla="*/ 0 h 2"/>
                  <a:gd name="T6" fmla="*/ 1 w 2"/>
                  <a:gd name="T7" fmla="*/ 0 h 2"/>
                  <a:gd name="T8" fmla="*/ 0 w 2"/>
                  <a:gd name="T9" fmla="*/ 2 h 2"/>
                  <a:gd name="T10" fmla="*/ 2 w 2"/>
                  <a:gd name="T11" fmla="*/ 2 h 2"/>
                  <a:gd name="T12" fmla="*/ 2 w 2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0" name="Freeform 6319">
                <a:extLst>
                  <a:ext uri="{FF2B5EF4-FFF2-40B4-BE49-F238E27FC236}">
                    <a16:creationId xmlns:a16="http://schemas.microsoft.com/office/drawing/2014/main" id="{F95BDDC8-59D3-4917-9735-CBA6A1867B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80" y="1917"/>
                <a:ext cx="13" cy="15"/>
              </a:xfrm>
              <a:custGeom>
                <a:avLst/>
                <a:gdLst>
                  <a:gd name="T0" fmla="*/ 11 w 13"/>
                  <a:gd name="T1" fmla="*/ 9 h 15"/>
                  <a:gd name="T2" fmla="*/ 9 w 13"/>
                  <a:gd name="T3" fmla="*/ 7 h 15"/>
                  <a:gd name="T4" fmla="*/ 13 w 13"/>
                  <a:gd name="T5" fmla="*/ 7 h 15"/>
                  <a:gd name="T6" fmla="*/ 11 w 13"/>
                  <a:gd name="T7" fmla="*/ 4 h 15"/>
                  <a:gd name="T8" fmla="*/ 7 w 13"/>
                  <a:gd name="T9" fmla="*/ 0 h 15"/>
                  <a:gd name="T10" fmla="*/ 4 w 13"/>
                  <a:gd name="T11" fmla="*/ 2 h 15"/>
                  <a:gd name="T12" fmla="*/ 4 w 13"/>
                  <a:gd name="T13" fmla="*/ 5 h 15"/>
                  <a:gd name="T14" fmla="*/ 4 w 13"/>
                  <a:gd name="T15" fmla="*/ 4 h 15"/>
                  <a:gd name="T16" fmla="*/ 0 w 13"/>
                  <a:gd name="T17" fmla="*/ 7 h 15"/>
                  <a:gd name="T18" fmla="*/ 4 w 13"/>
                  <a:gd name="T19" fmla="*/ 9 h 15"/>
                  <a:gd name="T20" fmla="*/ 5 w 13"/>
                  <a:gd name="T21" fmla="*/ 11 h 15"/>
                  <a:gd name="T22" fmla="*/ 7 w 13"/>
                  <a:gd name="T23" fmla="*/ 11 h 15"/>
                  <a:gd name="T24" fmla="*/ 11 w 13"/>
                  <a:gd name="T25" fmla="*/ 15 h 15"/>
                  <a:gd name="T26" fmla="*/ 13 w 13"/>
                  <a:gd name="T27" fmla="*/ 13 h 15"/>
                  <a:gd name="T28" fmla="*/ 13 w 13"/>
                  <a:gd name="T29" fmla="*/ 7 h 15"/>
                  <a:gd name="T30" fmla="*/ 11 w 13"/>
                  <a:gd name="T3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" h="15">
                    <a:moveTo>
                      <a:pt x="11" y="9"/>
                    </a:moveTo>
                    <a:lnTo>
                      <a:pt x="9" y="7"/>
                    </a:lnTo>
                    <a:lnTo>
                      <a:pt x="13" y="7"/>
                    </a:lnTo>
                    <a:lnTo>
                      <a:pt x="11" y="4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5" y="11"/>
                    </a:lnTo>
                    <a:lnTo>
                      <a:pt x="7" y="11"/>
                    </a:lnTo>
                    <a:lnTo>
                      <a:pt x="11" y="15"/>
                    </a:lnTo>
                    <a:lnTo>
                      <a:pt x="13" y="13"/>
                    </a:lnTo>
                    <a:lnTo>
                      <a:pt x="13" y="7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1" name="Freeform 6320">
                <a:extLst>
                  <a:ext uri="{FF2B5EF4-FFF2-40B4-BE49-F238E27FC236}">
                    <a16:creationId xmlns:a16="http://schemas.microsoft.com/office/drawing/2014/main" id="{E5AF7925-424C-49ED-9903-2BE2DDA708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71" y="1896"/>
                <a:ext cx="7" cy="15"/>
              </a:xfrm>
              <a:custGeom>
                <a:avLst/>
                <a:gdLst>
                  <a:gd name="T0" fmla="*/ 0 w 7"/>
                  <a:gd name="T1" fmla="*/ 0 h 15"/>
                  <a:gd name="T2" fmla="*/ 7 w 7"/>
                  <a:gd name="T3" fmla="*/ 15 h 15"/>
                  <a:gd name="T4" fmla="*/ 5 w 7"/>
                  <a:gd name="T5" fmla="*/ 4 h 15"/>
                  <a:gd name="T6" fmla="*/ 7 w 7"/>
                  <a:gd name="T7" fmla="*/ 2 h 15"/>
                  <a:gd name="T8" fmla="*/ 0 w 7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5">
                    <a:moveTo>
                      <a:pt x="0" y="0"/>
                    </a:moveTo>
                    <a:lnTo>
                      <a:pt x="7" y="15"/>
                    </a:lnTo>
                    <a:lnTo>
                      <a:pt x="5" y="4"/>
                    </a:lnTo>
                    <a:lnTo>
                      <a:pt x="7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2" name="Freeform 6321">
                <a:extLst>
                  <a:ext uri="{FF2B5EF4-FFF2-40B4-BE49-F238E27FC236}">
                    <a16:creationId xmlns:a16="http://schemas.microsoft.com/office/drawing/2014/main" id="{EAAC79B8-713D-473C-A306-5CD28739608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67" y="1880"/>
                <a:ext cx="15" cy="18"/>
              </a:xfrm>
              <a:custGeom>
                <a:avLst/>
                <a:gdLst>
                  <a:gd name="T0" fmla="*/ 1 w 8"/>
                  <a:gd name="T1" fmla="*/ 4 h 10"/>
                  <a:gd name="T2" fmla="*/ 4 w 8"/>
                  <a:gd name="T3" fmla="*/ 5 h 10"/>
                  <a:gd name="T4" fmla="*/ 4 w 8"/>
                  <a:gd name="T5" fmla="*/ 6 h 10"/>
                  <a:gd name="T6" fmla="*/ 4 w 8"/>
                  <a:gd name="T7" fmla="*/ 6 h 10"/>
                  <a:gd name="T8" fmla="*/ 3 w 8"/>
                  <a:gd name="T9" fmla="*/ 7 h 10"/>
                  <a:gd name="T10" fmla="*/ 5 w 8"/>
                  <a:gd name="T11" fmla="*/ 10 h 10"/>
                  <a:gd name="T12" fmla="*/ 6 w 8"/>
                  <a:gd name="T13" fmla="*/ 7 h 10"/>
                  <a:gd name="T14" fmla="*/ 5 w 8"/>
                  <a:gd name="T15" fmla="*/ 6 h 10"/>
                  <a:gd name="T16" fmla="*/ 8 w 8"/>
                  <a:gd name="T17" fmla="*/ 6 h 10"/>
                  <a:gd name="T18" fmla="*/ 5 w 8"/>
                  <a:gd name="T19" fmla="*/ 4 h 10"/>
                  <a:gd name="T20" fmla="*/ 5 w 8"/>
                  <a:gd name="T21" fmla="*/ 4 h 10"/>
                  <a:gd name="T22" fmla="*/ 6 w 8"/>
                  <a:gd name="T23" fmla="*/ 4 h 10"/>
                  <a:gd name="T24" fmla="*/ 6 w 8"/>
                  <a:gd name="T25" fmla="*/ 3 h 10"/>
                  <a:gd name="T26" fmla="*/ 8 w 8"/>
                  <a:gd name="T27" fmla="*/ 4 h 10"/>
                  <a:gd name="T28" fmla="*/ 6 w 8"/>
                  <a:gd name="T29" fmla="*/ 1 h 10"/>
                  <a:gd name="T30" fmla="*/ 4 w 8"/>
                  <a:gd name="T31" fmla="*/ 0 h 10"/>
                  <a:gd name="T32" fmla="*/ 4 w 8"/>
                  <a:gd name="T33" fmla="*/ 1 h 10"/>
                  <a:gd name="T34" fmla="*/ 4 w 8"/>
                  <a:gd name="T35" fmla="*/ 1 h 10"/>
                  <a:gd name="T36" fmla="*/ 4 w 8"/>
                  <a:gd name="T37" fmla="*/ 1 h 10"/>
                  <a:gd name="T38" fmla="*/ 3 w 8"/>
                  <a:gd name="T39" fmla="*/ 1 h 10"/>
                  <a:gd name="T40" fmla="*/ 3 w 8"/>
                  <a:gd name="T41" fmla="*/ 0 h 10"/>
                  <a:gd name="T42" fmla="*/ 1 w 8"/>
                  <a:gd name="T43" fmla="*/ 2 h 10"/>
                  <a:gd name="T44" fmla="*/ 2 w 8"/>
                  <a:gd name="T45" fmla="*/ 2 h 10"/>
                  <a:gd name="T46" fmla="*/ 0 w 8"/>
                  <a:gd name="T47" fmla="*/ 1 h 10"/>
                  <a:gd name="T48" fmla="*/ 1 w 8"/>
                  <a:gd name="T4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" h="10">
                    <a:moveTo>
                      <a:pt x="1" y="4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3" name="Freeform 6322">
                <a:extLst>
                  <a:ext uri="{FF2B5EF4-FFF2-40B4-BE49-F238E27FC236}">
                    <a16:creationId xmlns:a16="http://schemas.microsoft.com/office/drawing/2014/main" id="{7850BEC0-7114-462B-B225-81749BB5AB2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24" y="2019"/>
                <a:ext cx="65" cy="79"/>
              </a:xfrm>
              <a:custGeom>
                <a:avLst/>
                <a:gdLst>
                  <a:gd name="T0" fmla="*/ 30 w 65"/>
                  <a:gd name="T1" fmla="*/ 8 h 79"/>
                  <a:gd name="T2" fmla="*/ 30 w 65"/>
                  <a:gd name="T3" fmla="*/ 10 h 79"/>
                  <a:gd name="T4" fmla="*/ 28 w 65"/>
                  <a:gd name="T5" fmla="*/ 13 h 79"/>
                  <a:gd name="T6" fmla="*/ 28 w 65"/>
                  <a:gd name="T7" fmla="*/ 15 h 79"/>
                  <a:gd name="T8" fmla="*/ 26 w 65"/>
                  <a:gd name="T9" fmla="*/ 21 h 79"/>
                  <a:gd name="T10" fmla="*/ 26 w 65"/>
                  <a:gd name="T11" fmla="*/ 23 h 79"/>
                  <a:gd name="T12" fmla="*/ 30 w 65"/>
                  <a:gd name="T13" fmla="*/ 21 h 79"/>
                  <a:gd name="T14" fmla="*/ 26 w 65"/>
                  <a:gd name="T15" fmla="*/ 25 h 79"/>
                  <a:gd name="T16" fmla="*/ 23 w 65"/>
                  <a:gd name="T17" fmla="*/ 23 h 79"/>
                  <a:gd name="T18" fmla="*/ 21 w 65"/>
                  <a:gd name="T19" fmla="*/ 23 h 79"/>
                  <a:gd name="T20" fmla="*/ 11 w 65"/>
                  <a:gd name="T21" fmla="*/ 23 h 79"/>
                  <a:gd name="T22" fmla="*/ 8 w 65"/>
                  <a:gd name="T23" fmla="*/ 28 h 79"/>
                  <a:gd name="T24" fmla="*/ 11 w 65"/>
                  <a:gd name="T25" fmla="*/ 34 h 79"/>
                  <a:gd name="T26" fmla="*/ 10 w 65"/>
                  <a:gd name="T27" fmla="*/ 36 h 79"/>
                  <a:gd name="T28" fmla="*/ 6 w 65"/>
                  <a:gd name="T29" fmla="*/ 36 h 79"/>
                  <a:gd name="T30" fmla="*/ 6 w 65"/>
                  <a:gd name="T31" fmla="*/ 40 h 79"/>
                  <a:gd name="T32" fmla="*/ 8 w 65"/>
                  <a:gd name="T33" fmla="*/ 43 h 79"/>
                  <a:gd name="T34" fmla="*/ 13 w 65"/>
                  <a:gd name="T35" fmla="*/ 45 h 79"/>
                  <a:gd name="T36" fmla="*/ 13 w 65"/>
                  <a:gd name="T37" fmla="*/ 53 h 79"/>
                  <a:gd name="T38" fmla="*/ 13 w 65"/>
                  <a:gd name="T39" fmla="*/ 53 h 79"/>
                  <a:gd name="T40" fmla="*/ 11 w 65"/>
                  <a:gd name="T41" fmla="*/ 58 h 79"/>
                  <a:gd name="T42" fmla="*/ 10 w 65"/>
                  <a:gd name="T43" fmla="*/ 62 h 79"/>
                  <a:gd name="T44" fmla="*/ 6 w 65"/>
                  <a:gd name="T45" fmla="*/ 60 h 79"/>
                  <a:gd name="T46" fmla="*/ 6 w 65"/>
                  <a:gd name="T47" fmla="*/ 60 h 79"/>
                  <a:gd name="T48" fmla="*/ 0 w 65"/>
                  <a:gd name="T49" fmla="*/ 66 h 79"/>
                  <a:gd name="T50" fmla="*/ 4 w 65"/>
                  <a:gd name="T51" fmla="*/ 66 h 79"/>
                  <a:gd name="T52" fmla="*/ 4 w 65"/>
                  <a:gd name="T53" fmla="*/ 71 h 79"/>
                  <a:gd name="T54" fmla="*/ 6 w 65"/>
                  <a:gd name="T55" fmla="*/ 73 h 79"/>
                  <a:gd name="T56" fmla="*/ 6 w 65"/>
                  <a:gd name="T57" fmla="*/ 75 h 79"/>
                  <a:gd name="T58" fmla="*/ 10 w 65"/>
                  <a:gd name="T59" fmla="*/ 77 h 79"/>
                  <a:gd name="T60" fmla="*/ 13 w 65"/>
                  <a:gd name="T61" fmla="*/ 77 h 79"/>
                  <a:gd name="T62" fmla="*/ 21 w 65"/>
                  <a:gd name="T63" fmla="*/ 77 h 79"/>
                  <a:gd name="T64" fmla="*/ 30 w 65"/>
                  <a:gd name="T65" fmla="*/ 73 h 79"/>
                  <a:gd name="T66" fmla="*/ 32 w 65"/>
                  <a:gd name="T67" fmla="*/ 73 h 79"/>
                  <a:gd name="T68" fmla="*/ 37 w 65"/>
                  <a:gd name="T69" fmla="*/ 71 h 79"/>
                  <a:gd name="T70" fmla="*/ 45 w 65"/>
                  <a:gd name="T71" fmla="*/ 67 h 79"/>
                  <a:gd name="T72" fmla="*/ 47 w 65"/>
                  <a:gd name="T73" fmla="*/ 67 h 79"/>
                  <a:gd name="T74" fmla="*/ 49 w 65"/>
                  <a:gd name="T75" fmla="*/ 67 h 79"/>
                  <a:gd name="T76" fmla="*/ 52 w 65"/>
                  <a:gd name="T77" fmla="*/ 62 h 79"/>
                  <a:gd name="T78" fmla="*/ 56 w 65"/>
                  <a:gd name="T79" fmla="*/ 60 h 79"/>
                  <a:gd name="T80" fmla="*/ 58 w 65"/>
                  <a:gd name="T81" fmla="*/ 54 h 79"/>
                  <a:gd name="T82" fmla="*/ 58 w 65"/>
                  <a:gd name="T83" fmla="*/ 45 h 79"/>
                  <a:gd name="T84" fmla="*/ 58 w 65"/>
                  <a:gd name="T85" fmla="*/ 43 h 79"/>
                  <a:gd name="T86" fmla="*/ 56 w 65"/>
                  <a:gd name="T87" fmla="*/ 38 h 79"/>
                  <a:gd name="T88" fmla="*/ 54 w 65"/>
                  <a:gd name="T89" fmla="*/ 34 h 79"/>
                  <a:gd name="T90" fmla="*/ 58 w 65"/>
                  <a:gd name="T91" fmla="*/ 34 h 79"/>
                  <a:gd name="T92" fmla="*/ 58 w 65"/>
                  <a:gd name="T93" fmla="*/ 34 h 79"/>
                  <a:gd name="T94" fmla="*/ 58 w 65"/>
                  <a:gd name="T95" fmla="*/ 32 h 79"/>
                  <a:gd name="T96" fmla="*/ 58 w 65"/>
                  <a:gd name="T97" fmla="*/ 32 h 79"/>
                  <a:gd name="T98" fmla="*/ 62 w 65"/>
                  <a:gd name="T99" fmla="*/ 28 h 79"/>
                  <a:gd name="T100" fmla="*/ 65 w 65"/>
                  <a:gd name="T101" fmla="*/ 26 h 79"/>
                  <a:gd name="T102" fmla="*/ 65 w 65"/>
                  <a:gd name="T103" fmla="*/ 19 h 79"/>
                  <a:gd name="T104" fmla="*/ 64 w 65"/>
                  <a:gd name="T105" fmla="*/ 19 h 79"/>
                  <a:gd name="T106" fmla="*/ 58 w 65"/>
                  <a:gd name="T107" fmla="*/ 10 h 79"/>
                  <a:gd name="T108" fmla="*/ 51 w 65"/>
                  <a:gd name="T109" fmla="*/ 8 h 79"/>
                  <a:gd name="T110" fmla="*/ 45 w 65"/>
                  <a:gd name="T111" fmla="*/ 6 h 79"/>
                  <a:gd name="T112" fmla="*/ 41 w 65"/>
                  <a:gd name="T113" fmla="*/ 6 h 79"/>
                  <a:gd name="T114" fmla="*/ 39 w 65"/>
                  <a:gd name="T115" fmla="*/ 6 h 79"/>
                  <a:gd name="T116" fmla="*/ 36 w 65"/>
                  <a:gd name="T117" fmla="*/ 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5" h="79">
                    <a:moveTo>
                      <a:pt x="36" y="8"/>
                    </a:moveTo>
                    <a:lnTo>
                      <a:pt x="30" y="8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28" y="13"/>
                    </a:lnTo>
                    <a:lnTo>
                      <a:pt x="28" y="13"/>
                    </a:lnTo>
                    <a:lnTo>
                      <a:pt x="28" y="13"/>
                    </a:lnTo>
                    <a:lnTo>
                      <a:pt x="28" y="15"/>
                    </a:lnTo>
                    <a:lnTo>
                      <a:pt x="24" y="15"/>
                    </a:lnTo>
                    <a:lnTo>
                      <a:pt x="26" y="21"/>
                    </a:lnTo>
                    <a:lnTo>
                      <a:pt x="28" y="21"/>
                    </a:lnTo>
                    <a:lnTo>
                      <a:pt x="26" y="23"/>
                    </a:lnTo>
                    <a:lnTo>
                      <a:pt x="30" y="21"/>
                    </a:lnTo>
                    <a:lnTo>
                      <a:pt x="30" y="21"/>
                    </a:lnTo>
                    <a:lnTo>
                      <a:pt x="24" y="23"/>
                    </a:lnTo>
                    <a:lnTo>
                      <a:pt x="26" y="25"/>
                    </a:lnTo>
                    <a:lnTo>
                      <a:pt x="24" y="25"/>
                    </a:lnTo>
                    <a:lnTo>
                      <a:pt x="23" y="23"/>
                    </a:lnTo>
                    <a:lnTo>
                      <a:pt x="21" y="25"/>
                    </a:lnTo>
                    <a:lnTo>
                      <a:pt x="21" y="23"/>
                    </a:lnTo>
                    <a:lnTo>
                      <a:pt x="11" y="23"/>
                    </a:lnTo>
                    <a:lnTo>
                      <a:pt x="11" y="23"/>
                    </a:lnTo>
                    <a:lnTo>
                      <a:pt x="10" y="23"/>
                    </a:lnTo>
                    <a:lnTo>
                      <a:pt x="8" y="28"/>
                    </a:lnTo>
                    <a:lnTo>
                      <a:pt x="4" y="28"/>
                    </a:lnTo>
                    <a:lnTo>
                      <a:pt x="11" y="34"/>
                    </a:lnTo>
                    <a:lnTo>
                      <a:pt x="11" y="34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6" y="36"/>
                    </a:lnTo>
                    <a:lnTo>
                      <a:pt x="8" y="40"/>
                    </a:lnTo>
                    <a:lnTo>
                      <a:pt x="6" y="40"/>
                    </a:lnTo>
                    <a:lnTo>
                      <a:pt x="10" y="41"/>
                    </a:lnTo>
                    <a:lnTo>
                      <a:pt x="8" y="43"/>
                    </a:lnTo>
                    <a:lnTo>
                      <a:pt x="13" y="43"/>
                    </a:lnTo>
                    <a:lnTo>
                      <a:pt x="13" y="45"/>
                    </a:lnTo>
                    <a:lnTo>
                      <a:pt x="17" y="45"/>
                    </a:lnTo>
                    <a:lnTo>
                      <a:pt x="13" y="53"/>
                    </a:lnTo>
                    <a:lnTo>
                      <a:pt x="13" y="53"/>
                    </a:lnTo>
                    <a:lnTo>
                      <a:pt x="13" y="53"/>
                    </a:lnTo>
                    <a:lnTo>
                      <a:pt x="6" y="58"/>
                    </a:lnTo>
                    <a:lnTo>
                      <a:pt x="11" y="58"/>
                    </a:lnTo>
                    <a:lnTo>
                      <a:pt x="8" y="58"/>
                    </a:lnTo>
                    <a:lnTo>
                      <a:pt x="10" y="62"/>
                    </a:lnTo>
                    <a:lnTo>
                      <a:pt x="8" y="62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0" y="64"/>
                    </a:lnTo>
                    <a:lnTo>
                      <a:pt x="0" y="66"/>
                    </a:lnTo>
                    <a:lnTo>
                      <a:pt x="8" y="66"/>
                    </a:lnTo>
                    <a:lnTo>
                      <a:pt x="4" y="66"/>
                    </a:lnTo>
                    <a:lnTo>
                      <a:pt x="0" y="71"/>
                    </a:lnTo>
                    <a:lnTo>
                      <a:pt x="4" y="71"/>
                    </a:lnTo>
                    <a:lnTo>
                      <a:pt x="4" y="73"/>
                    </a:lnTo>
                    <a:lnTo>
                      <a:pt x="6" y="73"/>
                    </a:lnTo>
                    <a:lnTo>
                      <a:pt x="2" y="75"/>
                    </a:lnTo>
                    <a:lnTo>
                      <a:pt x="6" y="75"/>
                    </a:lnTo>
                    <a:lnTo>
                      <a:pt x="4" y="77"/>
                    </a:lnTo>
                    <a:lnTo>
                      <a:pt x="10" y="77"/>
                    </a:lnTo>
                    <a:lnTo>
                      <a:pt x="8" y="79"/>
                    </a:lnTo>
                    <a:lnTo>
                      <a:pt x="13" y="77"/>
                    </a:lnTo>
                    <a:lnTo>
                      <a:pt x="15" y="79"/>
                    </a:lnTo>
                    <a:lnTo>
                      <a:pt x="21" y="77"/>
                    </a:lnTo>
                    <a:lnTo>
                      <a:pt x="24" y="77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2" y="73"/>
                    </a:lnTo>
                    <a:lnTo>
                      <a:pt x="34" y="71"/>
                    </a:lnTo>
                    <a:lnTo>
                      <a:pt x="37" y="71"/>
                    </a:lnTo>
                    <a:lnTo>
                      <a:pt x="37" y="67"/>
                    </a:lnTo>
                    <a:lnTo>
                      <a:pt x="45" y="67"/>
                    </a:lnTo>
                    <a:lnTo>
                      <a:pt x="45" y="67"/>
                    </a:lnTo>
                    <a:lnTo>
                      <a:pt x="47" y="67"/>
                    </a:lnTo>
                    <a:lnTo>
                      <a:pt x="49" y="66"/>
                    </a:lnTo>
                    <a:lnTo>
                      <a:pt x="49" y="67"/>
                    </a:lnTo>
                    <a:lnTo>
                      <a:pt x="56" y="67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6" y="60"/>
                    </a:lnTo>
                    <a:lnTo>
                      <a:pt x="56" y="56"/>
                    </a:lnTo>
                    <a:lnTo>
                      <a:pt x="58" y="54"/>
                    </a:lnTo>
                    <a:lnTo>
                      <a:pt x="58" y="51"/>
                    </a:lnTo>
                    <a:lnTo>
                      <a:pt x="58" y="45"/>
                    </a:lnTo>
                    <a:lnTo>
                      <a:pt x="56" y="45"/>
                    </a:lnTo>
                    <a:lnTo>
                      <a:pt x="58" y="43"/>
                    </a:lnTo>
                    <a:lnTo>
                      <a:pt x="58" y="40"/>
                    </a:lnTo>
                    <a:lnTo>
                      <a:pt x="56" y="38"/>
                    </a:lnTo>
                    <a:lnTo>
                      <a:pt x="56" y="34"/>
                    </a:lnTo>
                    <a:lnTo>
                      <a:pt x="54" y="34"/>
                    </a:lnTo>
                    <a:lnTo>
                      <a:pt x="54" y="34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62" y="34"/>
                    </a:lnTo>
                    <a:lnTo>
                      <a:pt x="58" y="32"/>
                    </a:lnTo>
                    <a:lnTo>
                      <a:pt x="58" y="32"/>
                    </a:lnTo>
                    <a:lnTo>
                      <a:pt x="58" y="32"/>
                    </a:lnTo>
                    <a:lnTo>
                      <a:pt x="60" y="30"/>
                    </a:lnTo>
                    <a:lnTo>
                      <a:pt x="62" y="28"/>
                    </a:lnTo>
                    <a:lnTo>
                      <a:pt x="64" y="28"/>
                    </a:lnTo>
                    <a:lnTo>
                      <a:pt x="65" y="26"/>
                    </a:lnTo>
                    <a:lnTo>
                      <a:pt x="65" y="26"/>
                    </a:lnTo>
                    <a:lnTo>
                      <a:pt x="65" y="19"/>
                    </a:lnTo>
                    <a:lnTo>
                      <a:pt x="64" y="19"/>
                    </a:lnTo>
                    <a:lnTo>
                      <a:pt x="64" y="19"/>
                    </a:lnTo>
                    <a:lnTo>
                      <a:pt x="60" y="12"/>
                    </a:lnTo>
                    <a:lnTo>
                      <a:pt x="58" y="10"/>
                    </a:lnTo>
                    <a:lnTo>
                      <a:pt x="56" y="8"/>
                    </a:lnTo>
                    <a:lnTo>
                      <a:pt x="51" y="8"/>
                    </a:lnTo>
                    <a:lnTo>
                      <a:pt x="51" y="8"/>
                    </a:lnTo>
                    <a:lnTo>
                      <a:pt x="45" y="6"/>
                    </a:lnTo>
                    <a:lnTo>
                      <a:pt x="39" y="0"/>
                    </a:lnTo>
                    <a:lnTo>
                      <a:pt x="41" y="6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36" y="8"/>
                    </a:lnTo>
                    <a:lnTo>
                      <a:pt x="36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4" name="Freeform 6323">
                <a:extLst>
                  <a:ext uri="{FF2B5EF4-FFF2-40B4-BE49-F238E27FC236}">
                    <a16:creationId xmlns:a16="http://schemas.microsoft.com/office/drawing/2014/main" id="{6BFC82B0-F84D-422E-BE10-15CFA8A537C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471" y="1950"/>
                <a:ext cx="108" cy="179"/>
              </a:xfrm>
              <a:custGeom>
                <a:avLst/>
                <a:gdLst>
                  <a:gd name="T0" fmla="*/ 3 w 58"/>
                  <a:gd name="T1" fmla="*/ 21 h 96"/>
                  <a:gd name="T2" fmla="*/ 3 w 58"/>
                  <a:gd name="T3" fmla="*/ 28 h 96"/>
                  <a:gd name="T4" fmla="*/ 5 w 58"/>
                  <a:gd name="T5" fmla="*/ 31 h 96"/>
                  <a:gd name="T6" fmla="*/ 7 w 58"/>
                  <a:gd name="T7" fmla="*/ 37 h 96"/>
                  <a:gd name="T8" fmla="*/ 8 w 58"/>
                  <a:gd name="T9" fmla="*/ 39 h 96"/>
                  <a:gd name="T10" fmla="*/ 12 w 58"/>
                  <a:gd name="T11" fmla="*/ 41 h 96"/>
                  <a:gd name="T12" fmla="*/ 13 w 58"/>
                  <a:gd name="T13" fmla="*/ 40 h 96"/>
                  <a:gd name="T14" fmla="*/ 14 w 58"/>
                  <a:gd name="T15" fmla="*/ 46 h 96"/>
                  <a:gd name="T16" fmla="*/ 22 w 58"/>
                  <a:gd name="T17" fmla="*/ 45 h 96"/>
                  <a:gd name="T18" fmla="*/ 26 w 58"/>
                  <a:gd name="T19" fmla="*/ 53 h 96"/>
                  <a:gd name="T20" fmla="*/ 23 w 58"/>
                  <a:gd name="T21" fmla="*/ 60 h 96"/>
                  <a:gd name="T22" fmla="*/ 17 w 58"/>
                  <a:gd name="T23" fmla="*/ 59 h 96"/>
                  <a:gd name="T24" fmla="*/ 14 w 58"/>
                  <a:gd name="T25" fmla="*/ 65 h 96"/>
                  <a:gd name="T26" fmla="*/ 18 w 58"/>
                  <a:gd name="T27" fmla="*/ 67 h 96"/>
                  <a:gd name="T28" fmla="*/ 15 w 58"/>
                  <a:gd name="T29" fmla="*/ 73 h 96"/>
                  <a:gd name="T30" fmla="*/ 11 w 58"/>
                  <a:gd name="T31" fmla="*/ 78 h 96"/>
                  <a:gd name="T32" fmla="*/ 17 w 58"/>
                  <a:gd name="T33" fmla="*/ 78 h 96"/>
                  <a:gd name="T34" fmla="*/ 26 w 58"/>
                  <a:gd name="T35" fmla="*/ 80 h 96"/>
                  <a:gd name="T36" fmla="*/ 20 w 58"/>
                  <a:gd name="T37" fmla="*/ 82 h 96"/>
                  <a:gd name="T38" fmla="*/ 13 w 58"/>
                  <a:gd name="T39" fmla="*/ 88 h 96"/>
                  <a:gd name="T40" fmla="*/ 7 w 58"/>
                  <a:gd name="T41" fmla="*/ 93 h 96"/>
                  <a:gd name="T42" fmla="*/ 12 w 58"/>
                  <a:gd name="T43" fmla="*/ 94 h 96"/>
                  <a:gd name="T44" fmla="*/ 17 w 58"/>
                  <a:gd name="T45" fmla="*/ 92 h 96"/>
                  <a:gd name="T46" fmla="*/ 22 w 58"/>
                  <a:gd name="T47" fmla="*/ 92 h 96"/>
                  <a:gd name="T48" fmla="*/ 27 w 58"/>
                  <a:gd name="T49" fmla="*/ 88 h 96"/>
                  <a:gd name="T50" fmla="*/ 34 w 58"/>
                  <a:gd name="T51" fmla="*/ 88 h 96"/>
                  <a:gd name="T52" fmla="*/ 43 w 58"/>
                  <a:gd name="T53" fmla="*/ 87 h 96"/>
                  <a:gd name="T54" fmla="*/ 52 w 58"/>
                  <a:gd name="T55" fmla="*/ 85 h 96"/>
                  <a:gd name="T56" fmla="*/ 57 w 58"/>
                  <a:gd name="T57" fmla="*/ 80 h 96"/>
                  <a:gd name="T58" fmla="*/ 52 w 58"/>
                  <a:gd name="T59" fmla="*/ 79 h 96"/>
                  <a:gd name="T60" fmla="*/ 56 w 58"/>
                  <a:gd name="T61" fmla="*/ 73 h 96"/>
                  <a:gd name="T62" fmla="*/ 51 w 58"/>
                  <a:gd name="T63" fmla="*/ 63 h 96"/>
                  <a:gd name="T64" fmla="*/ 48 w 58"/>
                  <a:gd name="T65" fmla="*/ 61 h 96"/>
                  <a:gd name="T66" fmla="*/ 44 w 58"/>
                  <a:gd name="T67" fmla="*/ 53 h 96"/>
                  <a:gd name="T68" fmla="*/ 37 w 58"/>
                  <a:gd name="T69" fmla="*/ 47 h 96"/>
                  <a:gd name="T70" fmla="*/ 33 w 58"/>
                  <a:gd name="T71" fmla="*/ 37 h 96"/>
                  <a:gd name="T72" fmla="*/ 24 w 58"/>
                  <a:gd name="T73" fmla="*/ 34 h 96"/>
                  <a:gd name="T74" fmla="*/ 28 w 58"/>
                  <a:gd name="T75" fmla="*/ 28 h 96"/>
                  <a:gd name="T76" fmla="*/ 31 w 58"/>
                  <a:gd name="T77" fmla="*/ 22 h 96"/>
                  <a:gd name="T78" fmla="*/ 25 w 58"/>
                  <a:gd name="T79" fmla="*/ 16 h 96"/>
                  <a:gd name="T80" fmla="*/ 19 w 58"/>
                  <a:gd name="T81" fmla="*/ 17 h 96"/>
                  <a:gd name="T82" fmla="*/ 25 w 58"/>
                  <a:gd name="T83" fmla="*/ 9 h 96"/>
                  <a:gd name="T84" fmla="*/ 24 w 58"/>
                  <a:gd name="T85" fmla="*/ 5 h 96"/>
                  <a:gd name="T86" fmla="*/ 23 w 58"/>
                  <a:gd name="T87" fmla="*/ 0 h 96"/>
                  <a:gd name="T88" fmla="*/ 21 w 58"/>
                  <a:gd name="T89" fmla="*/ 4 h 96"/>
                  <a:gd name="T90" fmla="*/ 17 w 58"/>
                  <a:gd name="T91" fmla="*/ 8 h 96"/>
                  <a:gd name="T92" fmla="*/ 11 w 58"/>
                  <a:gd name="T93" fmla="*/ 8 h 96"/>
                  <a:gd name="T94" fmla="*/ 9 w 58"/>
                  <a:gd name="T95" fmla="*/ 13 h 96"/>
                  <a:gd name="T96" fmla="*/ 8 w 58"/>
                  <a:gd name="T97" fmla="*/ 17 h 96"/>
                  <a:gd name="T98" fmla="*/ 6 w 58"/>
                  <a:gd name="T99" fmla="*/ 16 h 96"/>
                  <a:gd name="T100" fmla="*/ 4 w 58"/>
                  <a:gd name="T101" fmla="*/ 27 h 96"/>
                  <a:gd name="T102" fmla="*/ 6 w 58"/>
                  <a:gd name="T103" fmla="*/ 22 h 96"/>
                  <a:gd name="T104" fmla="*/ 10 w 58"/>
                  <a:gd name="T105" fmla="*/ 29 h 96"/>
                  <a:gd name="T106" fmla="*/ 6 w 58"/>
                  <a:gd name="T107" fmla="*/ 34 h 96"/>
                  <a:gd name="T108" fmla="*/ 7 w 58"/>
                  <a:gd name="T109" fmla="*/ 24 h 96"/>
                  <a:gd name="T110" fmla="*/ 6 w 58"/>
                  <a:gd name="T111" fmla="*/ 25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8" h="96">
                    <a:moveTo>
                      <a:pt x="6" y="16"/>
                    </a:move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4" y="61"/>
                      <a:pt x="14" y="61"/>
                      <a:pt x="14" y="62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14" y="65"/>
                      <a:pt x="14" y="65"/>
                      <a:pt x="14" y="65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1" y="78"/>
                      <a:pt x="11" y="78"/>
                      <a:pt x="11" y="78"/>
                    </a:cubicBezTo>
                    <a:cubicBezTo>
                      <a:pt x="11" y="78"/>
                      <a:pt x="11" y="78"/>
                      <a:pt x="11" y="78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4" y="79"/>
                      <a:pt x="14" y="79"/>
                      <a:pt x="14" y="79"/>
                    </a:cubicBezTo>
                    <a:cubicBezTo>
                      <a:pt x="15" y="78"/>
                      <a:pt x="15" y="78"/>
                      <a:pt x="15" y="78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22" y="81"/>
                      <a:pt x="22" y="81"/>
                      <a:pt x="22" y="81"/>
                    </a:cubicBezTo>
                    <a:cubicBezTo>
                      <a:pt x="25" y="81"/>
                      <a:pt x="25" y="81"/>
                      <a:pt x="25" y="81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7" y="80"/>
                      <a:pt x="27" y="80"/>
                      <a:pt x="27" y="80"/>
                    </a:cubicBezTo>
                    <a:cubicBezTo>
                      <a:pt x="26" y="81"/>
                      <a:pt x="26" y="81"/>
                      <a:pt x="26" y="81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25" y="82"/>
                      <a:pt x="25" y="82"/>
                      <a:pt x="25" y="82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6" y="84"/>
                      <a:pt x="16" y="84"/>
                      <a:pt x="16" y="84"/>
                    </a:cubicBezTo>
                    <a:cubicBezTo>
                      <a:pt x="15" y="84"/>
                      <a:pt x="15" y="84"/>
                      <a:pt x="15" y="84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9"/>
                      <a:pt x="12" y="89"/>
                      <a:pt x="12" y="89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8" y="92"/>
                      <a:pt x="8" y="92"/>
                      <a:pt x="8" y="92"/>
                    </a:cubicBezTo>
                    <a:cubicBezTo>
                      <a:pt x="7" y="93"/>
                      <a:pt x="7" y="93"/>
                      <a:pt x="7" y="93"/>
                    </a:cubicBezTo>
                    <a:cubicBezTo>
                      <a:pt x="7" y="95"/>
                      <a:pt x="7" y="95"/>
                      <a:pt x="7" y="95"/>
                    </a:cubicBezTo>
                    <a:cubicBezTo>
                      <a:pt x="9" y="95"/>
                      <a:pt x="9" y="95"/>
                      <a:pt x="9" y="95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10" y="94"/>
                      <a:pt x="10" y="94"/>
                      <a:pt x="10" y="94"/>
                    </a:cubicBezTo>
                    <a:cubicBezTo>
                      <a:pt x="11" y="96"/>
                      <a:pt x="11" y="96"/>
                      <a:pt x="11" y="96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3" y="93"/>
                      <a:pt x="13" y="93"/>
                      <a:pt x="13" y="93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5" y="92"/>
                      <a:pt x="15" y="92"/>
                      <a:pt x="15" y="92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7" y="92"/>
                      <a:pt x="17" y="92"/>
                      <a:pt x="17" y="9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20" y="93"/>
                      <a:pt x="20" y="93"/>
                      <a:pt x="20" y="93"/>
                    </a:cubicBezTo>
                    <a:cubicBezTo>
                      <a:pt x="23" y="93"/>
                      <a:pt x="23" y="93"/>
                      <a:pt x="23" y="93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3" y="92"/>
                      <a:pt x="23" y="92"/>
                      <a:pt x="23" y="92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3" y="90"/>
                      <a:pt x="23" y="90"/>
                      <a:pt x="23" y="90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5" y="88"/>
                      <a:pt x="25" y="88"/>
                      <a:pt x="25" y="88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1" y="89"/>
                      <a:pt x="31" y="89"/>
                    </a:cubicBezTo>
                    <a:cubicBezTo>
                      <a:pt x="32" y="89"/>
                      <a:pt x="32" y="89"/>
                      <a:pt x="32" y="89"/>
                    </a:cubicBezTo>
                    <a:cubicBezTo>
                      <a:pt x="33" y="89"/>
                      <a:pt x="33" y="89"/>
                      <a:pt x="33" y="89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38" y="89"/>
                      <a:pt x="38" y="89"/>
                      <a:pt x="38" y="8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40" y="87"/>
                      <a:pt x="40" y="87"/>
                      <a:pt x="40" y="87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3" y="87"/>
                      <a:pt x="43" y="87"/>
                      <a:pt x="43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6" y="86"/>
                      <a:pt x="46" y="86"/>
                      <a:pt x="46" y="86"/>
                    </a:cubicBezTo>
                    <a:cubicBezTo>
                      <a:pt x="48" y="87"/>
                      <a:pt x="48" y="87"/>
                      <a:pt x="48" y="87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0" y="86"/>
                      <a:pt x="50" y="86"/>
                      <a:pt x="50" y="86"/>
                    </a:cubicBezTo>
                    <a:cubicBezTo>
                      <a:pt x="51" y="86"/>
                      <a:pt x="51" y="86"/>
                      <a:pt x="51" y="86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3" y="85"/>
                      <a:pt x="53" y="85"/>
                      <a:pt x="53" y="85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4"/>
                      <a:pt x="54" y="84"/>
                      <a:pt x="54" y="84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7" y="83"/>
                      <a:pt x="57" y="83"/>
                      <a:pt x="57" y="83"/>
                    </a:cubicBezTo>
                    <a:cubicBezTo>
                      <a:pt x="57" y="81"/>
                      <a:pt x="57" y="81"/>
                      <a:pt x="57" y="81"/>
                    </a:cubicBezTo>
                    <a:cubicBezTo>
                      <a:pt x="57" y="80"/>
                      <a:pt x="57" y="80"/>
                      <a:pt x="57" y="80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3" y="77"/>
                      <a:pt x="53" y="77"/>
                      <a:pt x="53" y="77"/>
                    </a:cubicBezTo>
                    <a:cubicBezTo>
                      <a:pt x="55" y="76"/>
                      <a:pt x="55" y="76"/>
                      <a:pt x="55" y="76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7" y="73"/>
                      <a:pt x="57" y="73"/>
                      <a:pt x="57" y="73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6" y="64"/>
                      <a:pt x="46" y="64"/>
                      <a:pt x="46" y="6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lnTo>
                      <a:pt x="6" y="16"/>
                    </a:lnTo>
                    <a:close/>
                    <a:moveTo>
                      <a:pt x="5" y="25"/>
                    </a:moveTo>
                    <a:cubicBezTo>
                      <a:pt x="5" y="25"/>
                      <a:pt x="5" y="25"/>
                      <a:pt x="5" y="25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4" y="26"/>
                      <a:pt x="4" y="26"/>
                      <a:pt x="4" y="26"/>
                    </a:cubicBezTo>
                    <a:lnTo>
                      <a:pt x="5" y="25"/>
                    </a:lnTo>
                    <a:close/>
                    <a:moveTo>
                      <a:pt x="4" y="28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5" y="27"/>
                      <a:pt x="5" y="27"/>
                      <a:pt x="5" y="27"/>
                    </a:cubicBezTo>
                    <a:lnTo>
                      <a:pt x="4" y="28"/>
                    </a:lnTo>
                    <a:close/>
                    <a:moveTo>
                      <a:pt x="11" y="36"/>
                    </a:move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lose/>
                    <a:moveTo>
                      <a:pt x="6" y="22"/>
                    </a:move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5" y="23"/>
                      <a:pt x="5" y="23"/>
                      <a:pt x="5" y="23"/>
                    </a:cubicBezTo>
                    <a:lnTo>
                      <a:pt x="6" y="22"/>
                    </a:lnTo>
                    <a:close/>
                    <a:moveTo>
                      <a:pt x="9" y="29"/>
                    </a:moveTo>
                    <a:cubicBezTo>
                      <a:pt x="9" y="29"/>
                      <a:pt x="9" y="29"/>
                      <a:pt x="9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29"/>
                      <a:pt x="9" y="29"/>
                      <a:pt x="9" y="29"/>
                    </a:cubicBezTo>
                    <a:close/>
                    <a:moveTo>
                      <a:pt x="9" y="30"/>
                    </a:moveTo>
                    <a:cubicBezTo>
                      <a:pt x="8" y="31"/>
                      <a:pt x="8" y="31"/>
                      <a:pt x="8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2"/>
                      <a:pt x="7" y="32"/>
                      <a:pt x="7" y="32"/>
                    </a:cubicBezTo>
                    <a:lnTo>
                      <a:pt x="9" y="30"/>
                    </a:lnTo>
                    <a:close/>
                    <a:moveTo>
                      <a:pt x="7" y="24"/>
                    </a:move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lose/>
                    <a:moveTo>
                      <a:pt x="7" y="24"/>
                    </a:moveTo>
                    <a:cubicBezTo>
                      <a:pt x="7" y="25"/>
                      <a:pt x="7" y="25"/>
                      <a:pt x="7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6" y="25"/>
                      <a:pt x="6" y="25"/>
                      <a:pt x="6" y="25"/>
                    </a:cubicBezTo>
                    <a:lnTo>
                      <a:pt x="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5" name="Freeform 6324">
                <a:extLst>
                  <a:ext uri="{FF2B5EF4-FFF2-40B4-BE49-F238E27FC236}">
                    <a16:creationId xmlns:a16="http://schemas.microsoft.com/office/drawing/2014/main" id="{7AC8B0B2-8FBD-41B5-B635-C171BEF67EF0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532" y="1909"/>
                <a:ext cx="15" cy="28"/>
              </a:xfrm>
              <a:custGeom>
                <a:avLst/>
                <a:gdLst>
                  <a:gd name="T0" fmla="*/ 0 w 8"/>
                  <a:gd name="T1" fmla="*/ 8 h 15"/>
                  <a:gd name="T2" fmla="*/ 1 w 8"/>
                  <a:gd name="T3" fmla="*/ 10 h 15"/>
                  <a:gd name="T4" fmla="*/ 3 w 8"/>
                  <a:gd name="T5" fmla="*/ 10 h 15"/>
                  <a:gd name="T6" fmla="*/ 3 w 8"/>
                  <a:gd name="T7" fmla="*/ 11 h 15"/>
                  <a:gd name="T8" fmla="*/ 1 w 8"/>
                  <a:gd name="T9" fmla="*/ 15 h 15"/>
                  <a:gd name="T10" fmla="*/ 5 w 8"/>
                  <a:gd name="T11" fmla="*/ 12 h 15"/>
                  <a:gd name="T12" fmla="*/ 5 w 8"/>
                  <a:gd name="T13" fmla="*/ 12 h 15"/>
                  <a:gd name="T14" fmla="*/ 5 w 8"/>
                  <a:gd name="T15" fmla="*/ 12 h 15"/>
                  <a:gd name="T16" fmla="*/ 5 w 8"/>
                  <a:gd name="T17" fmla="*/ 10 h 15"/>
                  <a:gd name="T18" fmla="*/ 6 w 8"/>
                  <a:gd name="T19" fmla="*/ 9 h 15"/>
                  <a:gd name="T20" fmla="*/ 5 w 8"/>
                  <a:gd name="T21" fmla="*/ 8 h 15"/>
                  <a:gd name="T22" fmla="*/ 6 w 8"/>
                  <a:gd name="T23" fmla="*/ 7 h 15"/>
                  <a:gd name="T24" fmla="*/ 5 w 8"/>
                  <a:gd name="T25" fmla="*/ 7 h 15"/>
                  <a:gd name="T26" fmla="*/ 6 w 8"/>
                  <a:gd name="T27" fmla="*/ 6 h 15"/>
                  <a:gd name="T28" fmla="*/ 6 w 8"/>
                  <a:gd name="T29" fmla="*/ 4 h 15"/>
                  <a:gd name="T30" fmla="*/ 6 w 8"/>
                  <a:gd name="T31" fmla="*/ 5 h 15"/>
                  <a:gd name="T32" fmla="*/ 8 w 8"/>
                  <a:gd name="T33" fmla="*/ 0 h 15"/>
                  <a:gd name="T34" fmla="*/ 5 w 8"/>
                  <a:gd name="T35" fmla="*/ 3 h 15"/>
                  <a:gd name="T36" fmla="*/ 5 w 8"/>
                  <a:gd name="T37" fmla="*/ 3 h 15"/>
                  <a:gd name="T38" fmla="*/ 4 w 8"/>
                  <a:gd name="T39" fmla="*/ 3 h 15"/>
                  <a:gd name="T40" fmla="*/ 4 w 8"/>
                  <a:gd name="T41" fmla="*/ 4 h 15"/>
                  <a:gd name="T42" fmla="*/ 3 w 8"/>
                  <a:gd name="T43" fmla="*/ 5 h 15"/>
                  <a:gd name="T44" fmla="*/ 2 w 8"/>
                  <a:gd name="T45" fmla="*/ 5 h 15"/>
                  <a:gd name="T46" fmla="*/ 1 w 8"/>
                  <a:gd name="T47" fmla="*/ 7 h 15"/>
                  <a:gd name="T48" fmla="*/ 1 w 8"/>
                  <a:gd name="T49" fmla="*/ 7 h 15"/>
                  <a:gd name="T50" fmla="*/ 2 w 8"/>
                  <a:gd name="T51" fmla="*/ 8 h 15"/>
                  <a:gd name="T52" fmla="*/ 2 w 8"/>
                  <a:gd name="T53" fmla="*/ 8 h 15"/>
                  <a:gd name="T54" fmla="*/ 0 w 8"/>
                  <a:gd name="T55" fmla="*/ 8 h 15"/>
                  <a:gd name="T56" fmla="*/ 4 w 8"/>
                  <a:gd name="T57" fmla="*/ 6 h 15"/>
                  <a:gd name="T58" fmla="*/ 4 w 8"/>
                  <a:gd name="T59" fmla="*/ 6 h 15"/>
                  <a:gd name="T60" fmla="*/ 4 w 8"/>
                  <a:gd name="T61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" h="15">
                    <a:moveTo>
                      <a:pt x="0" y="8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7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lnTo>
                      <a:pt x="0" y="8"/>
                    </a:lnTo>
                    <a:close/>
                    <a:moveTo>
                      <a:pt x="4" y="6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6" name="Freeform 6325">
                <a:extLst>
                  <a:ext uri="{FF2B5EF4-FFF2-40B4-BE49-F238E27FC236}">
                    <a16:creationId xmlns:a16="http://schemas.microsoft.com/office/drawing/2014/main" id="{2917C9E5-4B4B-4C22-97A5-0C812661981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95" y="2040"/>
                <a:ext cx="9" cy="11"/>
              </a:xfrm>
              <a:custGeom>
                <a:avLst/>
                <a:gdLst>
                  <a:gd name="T0" fmla="*/ 2 w 9"/>
                  <a:gd name="T1" fmla="*/ 5 h 11"/>
                  <a:gd name="T2" fmla="*/ 0 w 9"/>
                  <a:gd name="T3" fmla="*/ 11 h 11"/>
                  <a:gd name="T4" fmla="*/ 4 w 9"/>
                  <a:gd name="T5" fmla="*/ 11 h 11"/>
                  <a:gd name="T6" fmla="*/ 7 w 9"/>
                  <a:gd name="T7" fmla="*/ 7 h 11"/>
                  <a:gd name="T8" fmla="*/ 7 w 9"/>
                  <a:gd name="T9" fmla="*/ 5 h 11"/>
                  <a:gd name="T10" fmla="*/ 9 w 9"/>
                  <a:gd name="T11" fmla="*/ 0 h 11"/>
                  <a:gd name="T12" fmla="*/ 2 w 9"/>
                  <a:gd name="T13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2" y="5"/>
                    </a:moveTo>
                    <a:lnTo>
                      <a:pt x="0" y="11"/>
                    </a:lnTo>
                    <a:lnTo>
                      <a:pt x="4" y="11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9" y="0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7" name="Freeform 6326">
                <a:extLst>
                  <a:ext uri="{FF2B5EF4-FFF2-40B4-BE49-F238E27FC236}">
                    <a16:creationId xmlns:a16="http://schemas.microsoft.com/office/drawing/2014/main" id="{4C8B8A77-EA2D-47CF-A044-35A2749014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65" y="1963"/>
                <a:ext cx="19" cy="34"/>
              </a:xfrm>
              <a:custGeom>
                <a:avLst/>
                <a:gdLst>
                  <a:gd name="T0" fmla="*/ 0 w 19"/>
                  <a:gd name="T1" fmla="*/ 34 h 34"/>
                  <a:gd name="T2" fmla="*/ 4 w 19"/>
                  <a:gd name="T3" fmla="*/ 32 h 34"/>
                  <a:gd name="T4" fmla="*/ 4 w 19"/>
                  <a:gd name="T5" fmla="*/ 30 h 34"/>
                  <a:gd name="T6" fmla="*/ 6 w 19"/>
                  <a:gd name="T7" fmla="*/ 30 h 34"/>
                  <a:gd name="T8" fmla="*/ 6 w 19"/>
                  <a:gd name="T9" fmla="*/ 27 h 34"/>
                  <a:gd name="T10" fmla="*/ 6 w 19"/>
                  <a:gd name="T11" fmla="*/ 27 h 34"/>
                  <a:gd name="T12" fmla="*/ 6 w 19"/>
                  <a:gd name="T13" fmla="*/ 25 h 34"/>
                  <a:gd name="T14" fmla="*/ 8 w 19"/>
                  <a:gd name="T15" fmla="*/ 21 h 34"/>
                  <a:gd name="T16" fmla="*/ 8 w 19"/>
                  <a:gd name="T17" fmla="*/ 21 h 34"/>
                  <a:gd name="T18" fmla="*/ 8 w 19"/>
                  <a:gd name="T19" fmla="*/ 17 h 34"/>
                  <a:gd name="T20" fmla="*/ 8 w 19"/>
                  <a:gd name="T21" fmla="*/ 19 h 34"/>
                  <a:gd name="T22" fmla="*/ 13 w 19"/>
                  <a:gd name="T23" fmla="*/ 15 h 34"/>
                  <a:gd name="T24" fmla="*/ 13 w 19"/>
                  <a:gd name="T25" fmla="*/ 15 h 34"/>
                  <a:gd name="T26" fmla="*/ 17 w 19"/>
                  <a:gd name="T27" fmla="*/ 12 h 34"/>
                  <a:gd name="T28" fmla="*/ 15 w 19"/>
                  <a:gd name="T29" fmla="*/ 10 h 34"/>
                  <a:gd name="T30" fmla="*/ 15 w 19"/>
                  <a:gd name="T31" fmla="*/ 10 h 34"/>
                  <a:gd name="T32" fmla="*/ 19 w 19"/>
                  <a:gd name="T33" fmla="*/ 6 h 34"/>
                  <a:gd name="T34" fmla="*/ 17 w 19"/>
                  <a:gd name="T35" fmla="*/ 0 h 34"/>
                  <a:gd name="T36" fmla="*/ 10 w 19"/>
                  <a:gd name="T37" fmla="*/ 6 h 34"/>
                  <a:gd name="T38" fmla="*/ 10 w 19"/>
                  <a:gd name="T39" fmla="*/ 8 h 34"/>
                  <a:gd name="T40" fmla="*/ 8 w 19"/>
                  <a:gd name="T41" fmla="*/ 6 h 34"/>
                  <a:gd name="T42" fmla="*/ 6 w 19"/>
                  <a:gd name="T43" fmla="*/ 10 h 34"/>
                  <a:gd name="T44" fmla="*/ 6 w 19"/>
                  <a:gd name="T45" fmla="*/ 12 h 34"/>
                  <a:gd name="T46" fmla="*/ 6 w 19"/>
                  <a:gd name="T47" fmla="*/ 12 h 34"/>
                  <a:gd name="T48" fmla="*/ 8 w 19"/>
                  <a:gd name="T49" fmla="*/ 14 h 34"/>
                  <a:gd name="T50" fmla="*/ 8 w 19"/>
                  <a:gd name="T51" fmla="*/ 15 h 34"/>
                  <a:gd name="T52" fmla="*/ 4 w 19"/>
                  <a:gd name="T53" fmla="*/ 15 h 34"/>
                  <a:gd name="T54" fmla="*/ 8 w 19"/>
                  <a:gd name="T55" fmla="*/ 17 h 34"/>
                  <a:gd name="T56" fmla="*/ 2 w 19"/>
                  <a:gd name="T57" fmla="*/ 17 h 34"/>
                  <a:gd name="T58" fmla="*/ 0 w 19"/>
                  <a:gd name="T59" fmla="*/ 19 h 34"/>
                  <a:gd name="T60" fmla="*/ 2 w 19"/>
                  <a:gd name="T61" fmla="*/ 21 h 34"/>
                  <a:gd name="T62" fmla="*/ 2 w 19"/>
                  <a:gd name="T63" fmla="*/ 21 h 34"/>
                  <a:gd name="T64" fmla="*/ 2 w 19"/>
                  <a:gd name="T65" fmla="*/ 23 h 34"/>
                  <a:gd name="T66" fmla="*/ 2 w 19"/>
                  <a:gd name="T67" fmla="*/ 23 h 34"/>
                  <a:gd name="T68" fmla="*/ 2 w 19"/>
                  <a:gd name="T69" fmla="*/ 25 h 34"/>
                  <a:gd name="T70" fmla="*/ 2 w 19"/>
                  <a:gd name="T71" fmla="*/ 27 h 34"/>
                  <a:gd name="T72" fmla="*/ 2 w 19"/>
                  <a:gd name="T73" fmla="*/ 28 h 34"/>
                  <a:gd name="T74" fmla="*/ 0 w 19"/>
                  <a:gd name="T75" fmla="*/ 30 h 34"/>
                  <a:gd name="T76" fmla="*/ 0 w 19"/>
                  <a:gd name="T7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" h="34">
                    <a:moveTo>
                      <a:pt x="0" y="34"/>
                    </a:moveTo>
                    <a:lnTo>
                      <a:pt x="4" y="32"/>
                    </a:lnTo>
                    <a:lnTo>
                      <a:pt x="4" y="30"/>
                    </a:lnTo>
                    <a:lnTo>
                      <a:pt x="6" y="30"/>
                    </a:lnTo>
                    <a:lnTo>
                      <a:pt x="6" y="27"/>
                    </a:lnTo>
                    <a:lnTo>
                      <a:pt x="6" y="27"/>
                    </a:lnTo>
                    <a:lnTo>
                      <a:pt x="6" y="25"/>
                    </a:lnTo>
                    <a:lnTo>
                      <a:pt x="8" y="21"/>
                    </a:lnTo>
                    <a:lnTo>
                      <a:pt x="8" y="21"/>
                    </a:lnTo>
                    <a:lnTo>
                      <a:pt x="8" y="17"/>
                    </a:lnTo>
                    <a:lnTo>
                      <a:pt x="8" y="19"/>
                    </a:lnTo>
                    <a:lnTo>
                      <a:pt x="13" y="15"/>
                    </a:lnTo>
                    <a:lnTo>
                      <a:pt x="13" y="15"/>
                    </a:lnTo>
                    <a:lnTo>
                      <a:pt x="17" y="12"/>
                    </a:lnTo>
                    <a:lnTo>
                      <a:pt x="15" y="10"/>
                    </a:lnTo>
                    <a:lnTo>
                      <a:pt x="15" y="10"/>
                    </a:lnTo>
                    <a:lnTo>
                      <a:pt x="19" y="6"/>
                    </a:lnTo>
                    <a:lnTo>
                      <a:pt x="17" y="0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4"/>
                    </a:lnTo>
                    <a:lnTo>
                      <a:pt x="8" y="15"/>
                    </a:lnTo>
                    <a:lnTo>
                      <a:pt x="4" y="15"/>
                    </a:lnTo>
                    <a:lnTo>
                      <a:pt x="8" y="17"/>
                    </a:lnTo>
                    <a:lnTo>
                      <a:pt x="2" y="17"/>
                    </a:lnTo>
                    <a:lnTo>
                      <a:pt x="0" y="19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2" y="23"/>
                    </a:lnTo>
                    <a:lnTo>
                      <a:pt x="2" y="23"/>
                    </a:lnTo>
                    <a:lnTo>
                      <a:pt x="2" y="25"/>
                    </a:lnTo>
                    <a:lnTo>
                      <a:pt x="2" y="27"/>
                    </a:lnTo>
                    <a:lnTo>
                      <a:pt x="2" y="28"/>
                    </a:lnTo>
                    <a:lnTo>
                      <a:pt x="0" y="30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8" name="Freeform 6327">
                <a:extLst>
                  <a:ext uri="{FF2B5EF4-FFF2-40B4-BE49-F238E27FC236}">
                    <a16:creationId xmlns:a16="http://schemas.microsoft.com/office/drawing/2014/main" id="{4AF3A012-F2F2-4084-9BA2-7136A3AEF8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63" y="2239"/>
                <a:ext cx="16" cy="30"/>
              </a:xfrm>
              <a:custGeom>
                <a:avLst/>
                <a:gdLst>
                  <a:gd name="T0" fmla="*/ 0 w 16"/>
                  <a:gd name="T1" fmla="*/ 19 h 30"/>
                  <a:gd name="T2" fmla="*/ 1 w 16"/>
                  <a:gd name="T3" fmla="*/ 19 h 30"/>
                  <a:gd name="T4" fmla="*/ 0 w 16"/>
                  <a:gd name="T5" fmla="*/ 19 h 30"/>
                  <a:gd name="T6" fmla="*/ 1 w 16"/>
                  <a:gd name="T7" fmla="*/ 23 h 30"/>
                  <a:gd name="T8" fmla="*/ 3 w 16"/>
                  <a:gd name="T9" fmla="*/ 23 h 30"/>
                  <a:gd name="T10" fmla="*/ 3 w 16"/>
                  <a:gd name="T11" fmla="*/ 26 h 30"/>
                  <a:gd name="T12" fmla="*/ 3 w 16"/>
                  <a:gd name="T13" fmla="*/ 26 h 30"/>
                  <a:gd name="T14" fmla="*/ 3 w 16"/>
                  <a:gd name="T15" fmla="*/ 26 h 30"/>
                  <a:gd name="T16" fmla="*/ 3 w 16"/>
                  <a:gd name="T17" fmla="*/ 28 h 30"/>
                  <a:gd name="T18" fmla="*/ 9 w 16"/>
                  <a:gd name="T19" fmla="*/ 30 h 30"/>
                  <a:gd name="T20" fmla="*/ 13 w 16"/>
                  <a:gd name="T21" fmla="*/ 30 h 30"/>
                  <a:gd name="T22" fmla="*/ 14 w 16"/>
                  <a:gd name="T23" fmla="*/ 25 h 30"/>
                  <a:gd name="T24" fmla="*/ 14 w 16"/>
                  <a:gd name="T25" fmla="*/ 21 h 30"/>
                  <a:gd name="T26" fmla="*/ 16 w 16"/>
                  <a:gd name="T27" fmla="*/ 15 h 30"/>
                  <a:gd name="T28" fmla="*/ 14 w 16"/>
                  <a:gd name="T29" fmla="*/ 10 h 30"/>
                  <a:gd name="T30" fmla="*/ 14 w 16"/>
                  <a:gd name="T31" fmla="*/ 6 h 30"/>
                  <a:gd name="T32" fmla="*/ 13 w 16"/>
                  <a:gd name="T33" fmla="*/ 0 h 30"/>
                  <a:gd name="T34" fmla="*/ 11 w 16"/>
                  <a:gd name="T35" fmla="*/ 0 h 30"/>
                  <a:gd name="T36" fmla="*/ 9 w 16"/>
                  <a:gd name="T37" fmla="*/ 4 h 30"/>
                  <a:gd name="T38" fmla="*/ 11 w 16"/>
                  <a:gd name="T39" fmla="*/ 6 h 30"/>
                  <a:gd name="T40" fmla="*/ 11 w 16"/>
                  <a:gd name="T41" fmla="*/ 8 h 30"/>
                  <a:gd name="T42" fmla="*/ 9 w 16"/>
                  <a:gd name="T43" fmla="*/ 6 h 30"/>
                  <a:gd name="T44" fmla="*/ 7 w 16"/>
                  <a:gd name="T45" fmla="*/ 8 h 30"/>
                  <a:gd name="T46" fmla="*/ 1 w 16"/>
                  <a:gd name="T47" fmla="*/ 10 h 30"/>
                  <a:gd name="T48" fmla="*/ 0 w 16"/>
                  <a:gd name="T49" fmla="*/ 13 h 30"/>
                  <a:gd name="T50" fmla="*/ 1 w 16"/>
                  <a:gd name="T51" fmla="*/ 15 h 30"/>
                  <a:gd name="T52" fmla="*/ 0 w 16"/>
                  <a:gd name="T53" fmla="*/ 15 h 30"/>
                  <a:gd name="T54" fmla="*/ 0 w 16"/>
                  <a:gd name="T5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" h="30">
                    <a:moveTo>
                      <a:pt x="0" y="19"/>
                    </a:moveTo>
                    <a:lnTo>
                      <a:pt x="1" y="19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3" y="23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3" y="28"/>
                    </a:lnTo>
                    <a:lnTo>
                      <a:pt x="9" y="30"/>
                    </a:lnTo>
                    <a:lnTo>
                      <a:pt x="13" y="30"/>
                    </a:lnTo>
                    <a:lnTo>
                      <a:pt x="14" y="25"/>
                    </a:lnTo>
                    <a:lnTo>
                      <a:pt x="14" y="21"/>
                    </a:lnTo>
                    <a:lnTo>
                      <a:pt x="16" y="15"/>
                    </a:lnTo>
                    <a:lnTo>
                      <a:pt x="14" y="10"/>
                    </a:lnTo>
                    <a:lnTo>
                      <a:pt x="14" y="6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1" y="8"/>
                    </a:lnTo>
                    <a:lnTo>
                      <a:pt x="9" y="6"/>
                    </a:lnTo>
                    <a:lnTo>
                      <a:pt x="7" y="8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1" y="15"/>
                    </a:lnTo>
                    <a:lnTo>
                      <a:pt x="0" y="15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9" name="Freeform 6328">
                <a:extLst>
                  <a:ext uri="{FF2B5EF4-FFF2-40B4-BE49-F238E27FC236}">
                    <a16:creationId xmlns:a16="http://schemas.microsoft.com/office/drawing/2014/main" id="{148B5CBF-4DD4-4F18-9C3D-1F2FA3A15B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43" y="2357"/>
                <a:ext cx="7" cy="7"/>
              </a:xfrm>
              <a:custGeom>
                <a:avLst/>
                <a:gdLst>
                  <a:gd name="T0" fmla="*/ 7 w 7"/>
                  <a:gd name="T1" fmla="*/ 4 h 7"/>
                  <a:gd name="T2" fmla="*/ 7 w 7"/>
                  <a:gd name="T3" fmla="*/ 0 h 7"/>
                  <a:gd name="T4" fmla="*/ 1 w 7"/>
                  <a:gd name="T5" fmla="*/ 0 h 7"/>
                  <a:gd name="T6" fmla="*/ 0 w 7"/>
                  <a:gd name="T7" fmla="*/ 4 h 7"/>
                  <a:gd name="T8" fmla="*/ 5 w 7"/>
                  <a:gd name="T9" fmla="*/ 7 h 7"/>
                  <a:gd name="T10" fmla="*/ 7 w 7"/>
                  <a:gd name="T1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7" y="4"/>
                    </a:moveTo>
                    <a:lnTo>
                      <a:pt x="7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5" y="7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0" name="Freeform 6329">
                <a:extLst>
                  <a:ext uri="{FF2B5EF4-FFF2-40B4-BE49-F238E27FC236}">
                    <a16:creationId xmlns:a16="http://schemas.microsoft.com/office/drawing/2014/main" id="{67105DAE-287C-4C8F-8367-AC236277BBD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59" y="2269"/>
                <a:ext cx="22" cy="43"/>
              </a:xfrm>
              <a:custGeom>
                <a:avLst/>
                <a:gdLst>
                  <a:gd name="T0" fmla="*/ 0 w 22"/>
                  <a:gd name="T1" fmla="*/ 10 h 43"/>
                  <a:gd name="T2" fmla="*/ 0 w 22"/>
                  <a:gd name="T3" fmla="*/ 13 h 43"/>
                  <a:gd name="T4" fmla="*/ 2 w 22"/>
                  <a:gd name="T5" fmla="*/ 15 h 43"/>
                  <a:gd name="T6" fmla="*/ 2 w 22"/>
                  <a:gd name="T7" fmla="*/ 17 h 43"/>
                  <a:gd name="T8" fmla="*/ 4 w 22"/>
                  <a:gd name="T9" fmla="*/ 19 h 43"/>
                  <a:gd name="T10" fmla="*/ 4 w 22"/>
                  <a:gd name="T11" fmla="*/ 21 h 43"/>
                  <a:gd name="T12" fmla="*/ 2 w 22"/>
                  <a:gd name="T13" fmla="*/ 23 h 43"/>
                  <a:gd name="T14" fmla="*/ 4 w 22"/>
                  <a:gd name="T15" fmla="*/ 26 h 43"/>
                  <a:gd name="T16" fmla="*/ 5 w 22"/>
                  <a:gd name="T17" fmla="*/ 26 h 43"/>
                  <a:gd name="T18" fmla="*/ 4 w 22"/>
                  <a:gd name="T19" fmla="*/ 26 h 43"/>
                  <a:gd name="T20" fmla="*/ 4 w 22"/>
                  <a:gd name="T21" fmla="*/ 34 h 43"/>
                  <a:gd name="T22" fmla="*/ 4 w 22"/>
                  <a:gd name="T23" fmla="*/ 36 h 43"/>
                  <a:gd name="T24" fmla="*/ 5 w 22"/>
                  <a:gd name="T25" fmla="*/ 41 h 43"/>
                  <a:gd name="T26" fmla="*/ 9 w 22"/>
                  <a:gd name="T27" fmla="*/ 43 h 43"/>
                  <a:gd name="T28" fmla="*/ 9 w 22"/>
                  <a:gd name="T29" fmla="*/ 43 h 43"/>
                  <a:gd name="T30" fmla="*/ 11 w 22"/>
                  <a:gd name="T31" fmla="*/ 43 h 43"/>
                  <a:gd name="T32" fmla="*/ 15 w 22"/>
                  <a:gd name="T33" fmla="*/ 41 h 43"/>
                  <a:gd name="T34" fmla="*/ 15 w 22"/>
                  <a:gd name="T35" fmla="*/ 39 h 43"/>
                  <a:gd name="T36" fmla="*/ 15 w 22"/>
                  <a:gd name="T37" fmla="*/ 37 h 43"/>
                  <a:gd name="T38" fmla="*/ 17 w 22"/>
                  <a:gd name="T39" fmla="*/ 37 h 43"/>
                  <a:gd name="T40" fmla="*/ 18 w 22"/>
                  <a:gd name="T41" fmla="*/ 39 h 43"/>
                  <a:gd name="T42" fmla="*/ 20 w 22"/>
                  <a:gd name="T43" fmla="*/ 39 h 43"/>
                  <a:gd name="T44" fmla="*/ 22 w 22"/>
                  <a:gd name="T45" fmla="*/ 37 h 43"/>
                  <a:gd name="T46" fmla="*/ 22 w 22"/>
                  <a:gd name="T47" fmla="*/ 32 h 43"/>
                  <a:gd name="T48" fmla="*/ 22 w 22"/>
                  <a:gd name="T49" fmla="*/ 30 h 43"/>
                  <a:gd name="T50" fmla="*/ 22 w 22"/>
                  <a:gd name="T51" fmla="*/ 24 h 43"/>
                  <a:gd name="T52" fmla="*/ 22 w 22"/>
                  <a:gd name="T53" fmla="*/ 19 h 43"/>
                  <a:gd name="T54" fmla="*/ 20 w 22"/>
                  <a:gd name="T55" fmla="*/ 17 h 43"/>
                  <a:gd name="T56" fmla="*/ 22 w 22"/>
                  <a:gd name="T57" fmla="*/ 15 h 43"/>
                  <a:gd name="T58" fmla="*/ 22 w 22"/>
                  <a:gd name="T59" fmla="*/ 13 h 43"/>
                  <a:gd name="T60" fmla="*/ 22 w 22"/>
                  <a:gd name="T61" fmla="*/ 10 h 43"/>
                  <a:gd name="T62" fmla="*/ 20 w 22"/>
                  <a:gd name="T63" fmla="*/ 6 h 43"/>
                  <a:gd name="T64" fmla="*/ 17 w 22"/>
                  <a:gd name="T65" fmla="*/ 2 h 43"/>
                  <a:gd name="T66" fmla="*/ 17 w 22"/>
                  <a:gd name="T67" fmla="*/ 4 h 43"/>
                  <a:gd name="T68" fmla="*/ 15 w 22"/>
                  <a:gd name="T69" fmla="*/ 2 h 43"/>
                  <a:gd name="T70" fmla="*/ 11 w 22"/>
                  <a:gd name="T71" fmla="*/ 2 h 43"/>
                  <a:gd name="T72" fmla="*/ 5 w 22"/>
                  <a:gd name="T73" fmla="*/ 8 h 43"/>
                  <a:gd name="T74" fmla="*/ 5 w 22"/>
                  <a:gd name="T75" fmla="*/ 8 h 43"/>
                  <a:gd name="T76" fmla="*/ 2 w 22"/>
                  <a:gd name="T77" fmla="*/ 6 h 43"/>
                  <a:gd name="T78" fmla="*/ 4 w 22"/>
                  <a:gd name="T79" fmla="*/ 6 h 43"/>
                  <a:gd name="T80" fmla="*/ 4 w 22"/>
                  <a:gd name="T81" fmla="*/ 4 h 43"/>
                  <a:gd name="T82" fmla="*/ 5 w 22"/>
                  <a:gd name="T83" fmla="*/ 2 h 43"/>
                  <a:gd name="T84" fmla="*/ 2 w 22"/>
                  <a:gd name="T85" fmla="*/ 0 h 43"/>
                  <a:gd name="T86" fmla="*/ 2 w 22"/>
                  <a:gd name="T87" fmla="*/ 2 h 43"/>
                  <a:gd name="T88" fmla="*/ 0 w 22"/>
                  <a:gd name="T89" fmla="*/ 4 h 43"/>
                  <a:gd name="T90" fmla="*/ 0 w 22"/>
                  <a:gd name="T91" fmla="*/ 6 h 43"/>
                  <a:gd name="T92" fmla="*/ 0 w 22"/>
                  <a:gd name="T93" fmla="*/ 6 h 43"/>
                  <a:gd name="T94" fmla="*/ 0 w 22"/>
                  <a:gd name="T95" fmla="*/ 1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" h="43">
                    <a:moveTo>
                      <a:pt x="0" y="10"/>
                    </a:moveTo>
                    <a:lnTo>
                      <a:pt x="0" y="13"/>
                    </a:lnTo>
                    <a:lnTo>
                      <a:pt x="2" y="15"/>
                    </a:lnTo>
                    <a:lnTo>
                      <a:pt x="2" y="17"/>
                    </a:lnTo>
                    <a:lnTo>
                      <a:pt x="4" y="19"/>
                    </a:lnTo>
                    <a:lnTo>
                      <a:pt x="4" y="21"/>
                    </a:lnTo>
                    <a:lnTo>
                      <a:pt x="2" y="23"/>
                    </a:lnTo>
                    <a:lnTo>
                      <a:pt x="4" y="26"/>
                    </a:lnTo>
                    <a:lnTo>
                      <a:pt x="5" y="26"/>
                    </a:lnTo>
                    <a:lnTo>
                      <a:pt x="4" y="26"/>
                    </a:lnTo>
                    <a:lnTo>
                      <a:pt x="4" y="34"/>
                    </a:lnTo>
                    <a:lnTo>
                      <a:pt x="4" y="36"/>
                    </a:lnTo>
                    <a:lnTo>
                      <a:pt x="5" y="41"/>
                    </a:lnTo>
                    <a:lnTo>
                      <a:pt x="9" y="43"/>
                    </a:lnTo>
                    <a:lnTo>
                      <a:pt x="9" y="43"/>
                    </a:lnTo>
                    <a:lnTo>
                      <a:pt x="11" y="43"/>
                    </a:lnTo>
                    <a:lnTo>
                      <a:pt x="15" y="41"/>
                    </a:lnTo>
                    <a:lnTo>
                      <a:pt x="15" y="39"/>
                    </a:lnTo>
                    <a:lnTo>
                      <a:pt x="15" y="37"/>
                    </a:lnTo>
                    <a:lnTo>
                      <a:pt x="17" y="37"/>
                    </a:lnTo>
                    <a:lnTo>
                      <a:pt x="18" y="39"/>
                    </a:lnTo>
                    <a:lnTo>
                      <a:pt x="20" y="39"/>
                    </a:lnTo>
                    <a:lnTo>
                      <a:pt x="22" y="37"/>
                    </a:lnTo>
                    <a:lnTo>
                      <a:pt x="22" y="32"/>
                    </a:lnTo>
                    <a:lnTo>
                      <a:pt x="22" y="30"/>
                    </a:lnTo>
                    <a:lnTo>
                      <a:pt x="22" y="24"/>
                    </a:lnTo>
                    <a:lnTo>
                      <a:pt x="22" y="19"/>
                    </a:lnTo>
                    <a:lnTo>
                      <a:pt x="20" y="17"/>
                    </a:lnTo>
                    <a:lnTo>
                      <a:pt x="22" y="15"/>
                    </a:lnTo>
                    <a:lnTo>
                      <a:pt x="22" y="13"/>
                    </a:lnTo>
                    <a:lnTo>
                      <a:pt x="22" y="10"/>
                    </a:lnTo>
                    <a:lnTo>
                      <a:pt x="20" y="6"/>
                    </a:lnTo>
                    <a:lnTo>
                      <a:pt x="17" y="2"/>
                    </a:lnTo>
                    <a:lnTo>
                      <a:pt x="17" y="4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1" name="Freeform 6330">
                <a:extLst>
                  <a:ext uri="{FF2B5EF4-FFF2-40B4-BE49-F238E27FC236}">
                    <a16:creationId xmlns:a16="http://schemas.microsoft.com/office/drawing/2014/main" id="{09E1065C-BD92-4608-96EC-6E9F0763433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1" y="2241"/>
                <a:ext cx="9" cy="8"/>
              </a:xfrm>
              <a:custGeom>
                <a:avLst/>
                <a:gdLst>
                  <a:gd name="T0" fmla="*/ 8 w 9"/>
                  <a:gd name="T1" fmla="*/ 6 h 8"/>
                  <a:gd name="T2" fmla="*/ 9 w 9"/>
                  <a:gd name="T3" fmla="*/ 6 h 8"/>
                  <a:gd name="T4" fmla="*/ 9 w 9"/>
                  <a:gd name="T5" fmla="*/ 4 h 8"/>
                  <a:gd name="T6" fmla="*/ 8 w 9"/>
                  <a:gd name="T7" fmla="*/ 0 h 8"/>
                  <a:gd name="T8" fmla="*/ 6 w 9"/>
                  <a:gd name="T9" fmla="*/ 2 h 8"/>
                  <a:gd name="T10" fmla="*/ 4 w 9"/>
                  <a:gd name="T11" fmla="*/ 2 h 8"/>
                  <a:gd name="T12" fmla="*/ 0 w 9"/>
                  <a:gd name="T13" fmla="*/ 6 h 8"/>
                  <a:gd name="T14" fmla="*/ 4 w 9"/>
                  <a:gd name="T15" fmla="*/ 8 h 8"/>
                  <a:gd name="T16" fmla="*/ 8 w 9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8" y="6"/>
                    </a:moveTo>
                    <a:lnTo>
                      <a:pt x="9" y="6"/>
                    </a:lnTo>
                    <a:lnTo>
                      <a:pt x="9" y="4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2" name="Freeform 6331">
                <a:extLst>
                  <a:ext uri="{FF2B5EF4-FFF2-40B4-BE49-F238E27FC236}">
                    <a16:creationId xmlns:a16="http://schemas.microsoft.com/office/drawing/2014/main" id="{B6C8D935-79FF-475E-81BE-B2C15FB55CC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92" y="2251"/>
                <a:ext cx="8" cy="5"/>
              </a:xfrm>
              <a:custGeom>
                <a:avLst/>
                <a:gdLst>
                  <a:gd name="T0" fmla="*/ 6 w 8"/>
                  <a:gd name="T1" fmla="*/ 0 h 5"/>
                  <a:gd name="T2" fmla="*/ 0 w 8"/>
                  <a:gd name="T3" fmla="*/ 1 h 5"/>
                  <a:gd name="T4" fmla="*/ 8 w 8"/>
                  <a:gd name="T5" fmla="*/ 5 h 5"/>
                  <a:gd name="T6" fmla="*/ 6 w 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5">
                    <a:moveTo>
                      <a:pt x="6" y="0"/>
                    </a:moveTo>
                    <a:lnTo>
                      <a:pt x="0" y="1"/>
                    </a:lnTo>
                    <a:lnTo>
                      <a:pt x="8" y="5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3" name="Freeform 6332">
                <a:extLst>
                  <a:ext uri="{FF2B5EF4-FFF2-40B4-BE49-F238E27FC236}">
                    <a16:creationId xmlns:a16="http://schemas.microsoft.com/office/drawing/2014/main" id="{FC10CAE5-D723-488E-8384-98F11CFDE7D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75" y="2306"/>
                <a:ext cx="7" cy="8"/>
              </a:xfrm>
              <a:custGeom>
                <a:avLst/>
                <a:gdLst>
                  <a:gd name="T0" fmla="*/ 6 w 7"/>
                  <a:gd name="T1" fmla="*/ 6 h 8"/>
                  <a:gd name="T2" fmla="*/ 7 w 7"/>
                  <a:gd name="T3" fmla="*/ 2 h 8"/>
                  <a:gd name="T4" fmla="*/ 6 w 7"/>
                  <a:gd name="T5" fmla="*/ 0 h 8"/>
                  <a:gd name="T6" fmla="*/ 0 w 7"/>
                  <a:gd name="T7" fmla="*/ 2 h 8"/>
                  <a:gd name="T8" fmla="*/ 0 w 7"/>
                  <a:gd name="T9" fmla="*/ 6 h 8"/>
                  <a:gd name="T10" fmla="*/ 2 w 7"/>
                  <a:gd name="T11" fmla="*/ 8 h 8"/>
                  <a:gd name="T12" fmla="*/ 6 w 7"/>
                  <a:gd name="T13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6" y="6"/>
                    </a:moveTo>
                    <a:lnTo>
                      <a:pt x="7" y="2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4" name="Freeform 6333">
                <a:extLst>
                  <a:ext uri="{FF2B5EF4-FFF2-40B4-BE49-F238E27FC236}">
                    <a16:creationId xmlns:a16="http://schemas.microsoft.com/office/drawing/2014/main" id="{7D303BD1-D476-4A26-845B-515F679717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01" y="2292"/>
                <a:ext cx="9" cy="5"/>
              </a:xfrm>
              <a:custGeom>
                <a:avLst/>
                <a:gdLst>
                  <a:gd name="T0" fmla="*/ 9 w 9"/>
                  <a:gd name="T1" fmla="*/ 5 h 5"/>
                  <a:gd name="T2" fmla="*/ 9 w 9"/>
                  <a:gd name="T3" fmla="*/ 3 h 5"/>
                  <a:gd name="T4" fmla="*/ 6 w 9"/>
                  <a:gd name="T5" fmla="*/ 0 h 5"/>
                  <a:gd name="T6" fmla="*/ 2 w 9"/>
                  <a:gd name="T7" fmla="*/ 0 h 5"/>
                  <a:gd name="T8" fmla="*/ 0 w 9"/>
                  <a:gd name="T9" fmla="*/ 3 h 5"/>
                  <a:gd name="T10" fmla="*/ 6 w 9"/>
                  <a:gd name="T11" fmla="*/ 3 h 5"/>
                  <a:gd name="T12" fmla="*/ 9 w 9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9" y="5"/>
                    </a:moveTo>
                    <a:lnTo>
                      <a:pt x="9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6" y="3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5" name="Freeform 6334">
                <a:extLst>
                  <a:ext uri="{FF2B5EF4-FFF2-40B4-BE49-F238E27FC236}">
                    <a16:creationId xmlns:a16="http://schemas.microsoft.com/office/drawing/2014/main" id="{D762AE44-3140-4968-9364-55166FE17E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88" y="2295"/>
                <a:ext cx="13" cy="11"/>
              </a:xfrm>
              <a:custGeom>
                <a:avLst/>
                <a:gdLst>
                  <a:gd name="T0" fmla="*/ 4 w 13"/>
                  <a:gd name="T1" fmla="*/ 0 h 11"/>
                  <a:gd name="T2" fmla="*/ 2 w 13"/>
                  <a:gd name="T3" fmla="*/ 2 h 11"/>
                  <a:gd name="T4" fmla="*/ 0 w 13"/>
                  <a:gd name="T5" fmla="*/ 6 h 11"/>
                  <a:gd name="T6" fmla="*/ 4 w 13"/>
                  <a:gd name="T7" fmla="*/ 8 h 11"/>
                  <a:gd name="T8" fmla="*/ 8 w 13"/>
                  <a:gd name="T9" fmla="*/ 11 h 11"/>
                  <a:gd name="T10" fmla="*/ 9 w 13"/>
                  <a:gd name="T11" fmla="*/ 6 h 11"/>
                  <a:gd name="T12" fmla="*/ 13 w 13"/>
                  <a:gd name="T13" fmla="*/ 2 h 11"/>
                  <a:gd name="T14" fmla="*/ 8 w 13"/>
                  <a:gd name="T15" fmla="*/ 0 h 11"/>
                  <a:gd name="T16" fmla="*/ 4 w 13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1">
                    <a:moveTo>
                      <a:pt x="4" y="0"/>
                    </a:moveTo>
                    <a:lnTo>
                      <a:pt x="2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11"/>
                    </a:lnTo>
                    <a:lnTo>
                      <a:pt x="9" y="6"/>
                    </a:lnTo>
                    <a:lnTo>
                      <a:pt x="13" y="2"/>
                    </a:lnTo>
                    <a:lnTo>
                      <a:pt x="8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6" name="Freeform 6335">
                <a:extLst>
                  <a:ext uri="{FF2B5EF4-FFF2-40B4-BE49-F238E27FC236}">
                    <a16:creationId xmlns:a16="http://schemas.microsoft.com/office/drawing/2014/main" id="{4D9860F9-92F4-4E8A-9730-E3EF5357613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03" y="2346"/>
                <a:ext cx="7" cy="5"/>
              </a:xfrm>
              <a:custGeom>
                <a:avLst/>
                <a:gdLst>
                  <a:gd name="T0" fmla="*/ 2 w 4"/>
                  <a:gd name="T1" fmla="*/ 2 h 3"/>
                  <a:gd name="T2" fmla="*/ 2 w 4"/>
                  <a:gd name="T3" fmla="*/ 2 h 3"/>
                  <a:gd name="T4" fmla="*/ 3 w 4"/>
                  <a:gd name="T5" fmla="*/ 2 h 3"/>
                  <a:gd name="T6" fmla="*/ 4 w 4"/>
                  <a:gd name="T7" fmla="*/ 0 h 3"/>
                  <a:gd name="T8" fmla="*/ 2 w 4"/>
                  <a:gd name="T9" fmla="*/ 0 h 3"/>
                  <a:gd name="T10" fmla="*/ 1 w 4"/>
                  <a:gd name="T11" fmla="*/ 0 h 3"/>
                  <a:gd name="T12" fmla="*/ 0 w 4"/>
                  <a:gd name="T13" fmla="*/ 1 h 3"/>
                  <a:gd name="T14" fmla="*/ 2 w 4"/>
                  <a:gd name="T15" fmla="*/ 3 h 3"/>
                  <a:gd name="T16" fmla="*/ 2 w 4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7" name="Freeform 6336">
                <a:extLst>
                  <a:ext uri="{FF2B5EF4-FFF2-40B4-BE49-F238E27FC236}">
                    <a16:creationId xmlns:a16="http://schemas.microsoft.com/office/drawing/2014/main" id="{549CD61D-8758-4EDD-97A6-22EBCB1930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75" y="2346"/>
                <a:ext cx="7" cy="3"/>
              </a:xfrm>
              <a:custGeom>
                <a:avLst/>
                <a:gdLst>
                  <a:gd name="T0" fmla="*/ 0 w 7"/>
                  <a:gd name="T1" fmla="*/ 3 h 3"/>
                  <a:gd name="T2" fmla="*/ 3 w 7"/>
                  <a:gd name="T3" fmla="*/ 3 h 3"/>
                  <a:gd name="T4" fmla="*/ 5 w 7"/>
                  <a:gd name="T5" fmla="*/ 3 h 3"/>
                  <a:gd name="T6" fmla="*/ 7 w 7"/>
                  <a:gd name="T7" fmla="*/ 0 h 3"/>
                  <a:gd name="T8" fmla="*/ 3 w 7"/>
                  <a:gd name="T9" fmla="*/ 0 h 3"/>
                  <a:gd name="T10" fmla="*/ 0 w 7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3">
                    <a:moveTo>
                      <a:pt x="0" y="3"/>
                    </a:moveTo>
                    <a:lnTo>
                      <a:pt x="3" y="3"/>
                    </a:lnTo>
                    <a:lnTo>
                      <a:pt x="5" y="3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8" name="Freeform 6337">
                <a:extLst>
                  <a:ext uri="{FF2B5EF4-FFF2-40B4-BE49-F238E27FC236}">
                    <a16:creationId xmlns:a16="http://schemas.microsoft.com/office/drawing/2014/main" id="{88B79E2B-AA7B-4BF3-9B47-FF97E60E06F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75" y="2331"/>
                <a:ext cx="5" cy="11"/>
              </a:xfrm>
              <a:custGeom>
                <a:avLst/>
                <a:gdLst>
                  <a:gd name="T0" fmla="*/ 1 w 3"/>
                  <a:gd name="T1" fmla="*/ 0 h 6"/>
                  <a:gd name="T2" fmla="*/ 0 w 3"/>
                  <a:gd name="T3" fmla="*/ 1 h 6"/>
                  <a:gd name="T4" fmla="*/ 1 w 3"/>
                  <a:gd name="T5" fmla="*/ 3 h 6"/>
                  <a:gd name="T6" fmla="*/ 1 w 3"/>
                  <a:gd name="T7" fmla="*/ 2 h 6"/>
                  <a:gd name="T8" fmla="*/ 1 w 3"/>
                  <a:gd name="T9" fmla="*/ 4 h 6"/>
                  <a:gd name="T10" fmla="*/ 2 w 3"/>
                  <a:gd name="T11" fmla="*/ 4 h 6"/>
                  <a:gd name="T12" fmla="*/ 2 w 3"/>
                  <a:gd name="T13" fmla="*/ 4 h 6"/>
                  <a:gd name="T14" fmla="*/ 1 w 3"/>
                  <a:gd name="T15" fmla="*/ 5 h 6"/>
                  <a:gd name="T16" fmla="*/ 3 w 3"/>
                  <a:gd name="T17" fmla="*/ 6 h 6"/>
                  <a:gd name="T18" fmla="*/ 3 w 3"/>
                  <a:gd name="T19" fmla="*/ 3 h 6"/>
                  <a:gd name="T20" fmla="*/ 3 w 3"/>
                  <a:gd name="T21" fmla="*/ 3 h 6"/>
                  <a:gd name="T22" fmla="*/ 3 w 3"/>
                  <a:gd name="T23" fmla="*/ 2 h 6"/>
                  <a:gd name="T24" fmla="*/ 2 w 3"/>
                  <a:gd name="T25" fmla="*/ 2 h 6"/>
                  <a:gd name="T26" fmla="*/ 3 w 3"/>
                  <a:gd name="T27" fmla="*/ 2 h 6"/>
                  <a:gd name="T28" fmla="*/ 1 w 3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6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9" name="Freeform 6338">
                <a:extLst>
                  <a:ext uri="{FF2B5EF4-FFF2-40B4-BE49-F238E27FC236}">
                    <a16:creationId xmlns:a16="http://schemas.microsoft.com/office/drawing/2014/main" id="{7DBE8035-E0AE-4545-B57E-70FB5CFA199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21" y="2348"/>
                <a:ext cx="11" cy="11"/>
              </a:xfrm>
              <a:custGeom>
                <a:avLst/>
                <a:gdLst>
                  <a:gd name="T0" fmla="*/ 2 w 11"/>
                  <a:gd name="T1" fmla="*/ 11 h 11"/>
                  <a:gd name="T2" fmla="*/ 4 w 11"/>
                  <a:gd name="T3" fmla="*/ 11 h 11"/>
                  <a:gd name="T4" fmla="*/ 6 w 11"/>
                  <a:gd name="T5" fmla="*/ 9 h 11"/>
                  <a:gd name="T6" fmla="*/ 8 w 11"/>
                  <a:gd name="T7" fmla="*/ 7 h 11"/>
                  <a:gd name="T8" fmla="*/ 10 w 11"/>
                  <a:gd name="T9" fmla="*/ 7 h 11"/>
                  <a:gd name="T10" fmla="*/ 10 w 11"/>
                  <a:gd name="T11" fmla="*/ 7 h 11"/>
                  <a:gd name="T12" fmla="*/ 10 w 11"/>
                  <a:gd name="T13" fmla="*/ 5 h 11"/>
                  <a:gd name="T14" fmla="*/ 10 w 11"/>
                  <a:gd name="T15" fmla="*/ 3 h 11"/>
                  <a:gd name="T16" fmla="*/ 11 w 11"/>
                  <a:gd name="T17" fmla="*/ 3 h 11"/>
                  <a:gd name="T18" fmla="*/ 11 w 11"/>
                  <a:gd name="T19" fmla="*/ 0 h 11"/>
                  <a:gd name="T20" fmla="*/ 4 w 11"/>
                  <a:gd name="T21" fmla="*/ 1 h 11"/>
                  <a:gd name="T22" fmla="*/ 0 w 11"/>
                  <a:gd name="T23" fmla="*/ 5 h 11"/>
                  <a:gd name="T24" fmla="*/ 0 w 11"/>
                  <a:gd name="T25" fmla="*/ 7 h 11"/>
                  <a:gd name="T26" fmla="*/ 0 w 11"/>
                  <a:gd name="T27" fmla="*/ 7 h 11"/>
                  <a:gd name="T28" fmla="*/ 0 w 11"/>
                  <a:gd name="T29" fmla="*/ 9 h 11"/>
                  <a:gd name="T30" fmla="*/ 2 w 11"/>
                  <a:gd name="T31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11">
                    <a:moveTo>
                      <a:pt x="2" y="11"/>
                    </a:moveTo>
                    <a:lnTo>
                      <a:pt x="4" y="11"/>
                    </a:lnTo>
                    <a:lnTo>
                      <a:pt x="6" y="9"/>
                    </a:lnTo>
                    <a:lnTo>
                      <a:pt x="8" y="7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1" y="0"/>
                    </a:lnTo>
                    <a:lnTo>
                      <a:pt x="4" y="1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0" name="Freeform 6339">
                <a:extLst>
                  <a:ext uri="{FF2B5EF4-FFF2-40B4-BE49-F238E27FC236}">
                    <a16:creationId xmlns:a16="http://schemas.microsoft.com/office/drawing/2014/main" id="{EA87DDF3-7003-4639-96B8-35758A65745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14" y="2353"/>
                <a:ext cx="5" cy="15"/>
              </a:xfrm>
              <a:custGeom>
                <a:avLst/>
                <a:gdLst>
                  <a:gd name="T0" fmla="*/ 2 w 5"/>
                  <a:gd name="T1" fmla="*/ 11 h 15"/>
                  <a:gd name="T2" fmla="*/ 2 w 5"/>
                  <a:gd name="T3" fmla="*/ 15 h 15"/>
                  <a:gd name="T4" fmla="*/ 4 w 5"/>
                  <a:gd name="T5" fmla="*/ 13 h 15"/>
                  <a:gd name="T6" fmla="*/ 5 w 5"/>
                  <a:gd name="T7" fmla="*/ 9 h 15"/>
                  <a:gd name="T8" fmla="*/ 4 w 5"/>
                  <a:gd name="T9" fmla="*/ 8 h 15"/>
                  <a:gd name="T10" fmla="*/ 4 w 5"/>
                  <a:gd name="T11" fmla="*/ 8 h 15"/>
                  <a:gd name="T12" fmla="*/ 4 w 5"/>
                  <a:gd name="T13" fmla="*/ 6 h 15"/>
                  <a:gd name="T14" fmla="*/ 4 w 5"/>
                  <a:gd name="T15" fmla="*/ 0 h 15"/>
                  <a:gd name="T16" fmla="*/ 2 w 5"/>
                  <a:gd name="T17" fmla="*/ 6 h 15"/>
                  <a:gd name="T18" fmla="*/ 2 w 5"/>
                  <a:gd name="T19" fmla="*/ 6 h 15"/>
                  <a:gd name="T20" fmla="*/ 0 w 5"/>
                  <a:gd name="T21" fmla="*/ 8 h 15"/>
                  <a:gd name="T22" fmla="*/ 2 w 5"/>
                  <a:gd name="T23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15">
                    <a:moveTo>
                      <a:pt x="2" y="11"/>
                    </a:moveTo>
                    <a:lnTo>
                      <a:pt x="2" y="15"/>
                    </a:lnTo>
                    <a:lnTo>
                      <a:pt x="4" y="13"/>
                    </a:lnTo>
                    <a:lnTo>
                      <a:pt x="5" y="9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1" name="Freeform 6340">
                <a:extLst>
                  <a:ext uri="{FF2B5EF4-FFF2-40B4-BE49-F238E27FC236}">
                    <a16:creationId xmlns:a16="http://schemas.microsoft.com/office/drawing/2014/main" id="{F1467582-4ABF-4634-8F6C-ADC1DDDD08E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86" y="2336"/>
                <a:ext cx="9" cy="8"/>
              </a:xfrm>
              <a:custGeom>
                <a:avLst/>
                <a:gdLst>
                  <a:gd name="T0" fmla="*/ 6 w 9"/>
                  <a:gd name="T1" fmla="*/ 6 h 8"/>
                  <a:gd name="T2" fmla="*/ 7 w 9"/>
                  <a:gd name="T3" fmla="*/ 6 h 8"/>
                  <a:gd name="T4" fmla="*/ 9 w 9"/>
                  <a:gd name="T5" fmla="*/ 4 h 8"/>
                  <a:gd name="T6" fmla="*/ 9 w 9"/>
                  <a:gd name="T7" fmla="*/ 2 h 8"/>
                  <a:gd name="T8" fmla="*/ 7 w 9"/>
                  <a:gd name="T9" fmla="*/ 0 h 8"/>
                  <a:gd name="T10" fmla="*/ 6 w 9"/>
                  <a:gd name="T11" fmla="*/ 2 h 8"/>
                  <a:gd name="T12" fmla="*/ 4 w 9"/>
                  <a:gd name="T13" fmla="*/ 2 h 8"/>
                  <a:gd name="T14" fmla="*/ 2 w 9"/>
                  <a:gd name="T15" fmla="*/ 2 h 8"/>
                  <a:gd name="T16" fmla="*/ 0 w 9"/>
                  <a:gd name="T17" fmla="*/ 6 h 8"/>
                  <a:gd name="T18" fmla="*/ 4 w 9"/>
                  <a:gd name="T19" fmla="*/ 8 h 8"/>
                  <a:gd name="T20" fmla="*/ 6 w 9"/>
                  <a:gd name="T21" fmla="*/ 6 h 8"/>
                  <a:gd name="T22" fmla="*/ 6 w 9"/>
                  <a:gd name="T23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8">
                    <a:moveTo>
                      <a:pt x="6" y="6"/>
                    </a:moveTo>
                    <a:lnTo>
                      <a:pt x="7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7" y="0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2" name="Freeform 6341">
                <a:extLst>
                  <a:ext uri="{FF2B5EF4-FFF2-40B4-BE49-F238E27FC236}">
                    <a16:creationId xmlns:a16="http://schemas.microsoft.com/office/drawing/2014/main" id="{98AC654C-5A95-42F8-B92D-7DA7D0CA23E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82" y="2288"/>
                <a:ext cx="10" cy="7"/>
              </a:xfrm>
              <a:custGeom>
                <a:avLst/>
                <a:gdLst>
                  <a:gd name="T0" fmla="*/ 2 w 10"/>
                  <a:gd name="T1" fmla="*/ 7 h 7"/>
                  <a:gd name="T2" fmla="*/ 4 w 10"/>
                  <a:gd name="T3" fmla="*/ 7 h 7"/>
                  <a:gd name="T4" fmla="*/ 6 w 10"/>
                  <a:gd name="T5" fmla="*/ 7 h 7"/>
                  <a:gd name="T6" fmla="*/ 8 w 10"/>
                  <a:gd name="T7" fmla="*/ 5 h 7"/>
                  <a:gd name="T8" fmla="*/ 10 w 10"/>
                  <a:gd name="T9" fmla="*/ 2 h 7"/>
                  <a:gd name="T10" fmla="*/ 6 w 10"/>
                  <a:gd name="T11" fmla="*/ 0 h 7"/>
                  <a:gd name="T12" fmla="*/ 4 w 10"/>
                  <a:gd name="T13" fmla="*/ 2 h 7"/>
                  <a:gd name="T14" fmla="*/ 4 w 10"/>
                  <a:gd name="T15" fmla="*/ 2 h 7"/>
                  <a:gd name="T16" fmla="*/ 0 w 10"/>
                  <a:gd name="T17" fmla="*/ 2 h 7"/>
                  <a:gd name="T18" fmla="*/ 0 w 10"/>
                  <a:gd name="T19" fmla="*/ 4 h 7"/>
                  <a:gd name="T20" fmla="*/ 0 w 10"/>
                  <a:gd name="T21" fmla="*/ 5 h 7"/>
                  <a:gd name="T22" fmla="*/ 2 w 10"/>
                  <a:gd name="T2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7">
                    <a:moveTo>
                      <a:pt x="2" y="7"/>
                    </a:moveTo>
                    <a:lnTo>
                      <a:pt x="4" y="7"/>
                    </a:lnTo>
                    <a:lnTo>
                      <a:pt x="6" y="7"/>
                    </a:lnTo>
                    <a:lnTo>
                      <a:pt x="8" y="5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3" name="Freeform 6342">
                <a:extLst>
                  <a:ext uri="{FF2B5EF4-FFF2-40B4-BE49-F238E27FC236}">
                    <a16:creationId xmlns:a16="http://schemas.microsoft.com/office/drawing/2014/main" id="{119D26F0-FD09-4483-A216-733F8D420DE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77" y="2306"/>
                <a:ext cx="5" cy="8"/>
              </a:xfrm>
              <a:custGeom>
                <a:avLst/>
                <a:gdLst>
                  <a:gd name="T0" fmla="*/ 1 w 5"/>
                  <a:gd name="T1" fmla="*/ 0 h 8"/>
                  <a:gd name="T2" fmla="*/ 0 w 5"/>
                  <a:gd name="T3" fmla="*/ 2 h 8"/>
                  <a:gd name="T4" fmla="*/ 1 w 5"/>
                  <a:gd name="T5" fmla="*/ 6 h 8"/>
                  <a:gd name="T6" fmla="*/ 1 w 5"/>
                  <a:gd name="T7" fmla="*/ 6 h 8"/>
                  <a:gd name="T8" fmla="*/ 3 w 5"/>
                  <a:gd name="T9" fmla="*/ 8 h 8"/>
                  <a:gd name="T10" fmla="*/ 5 w 5"/>
                  <a:gd name="T11" fmla="*/ 8 h 8"/>
                  <a:gd name="T12" fmla="*/ 5 w 5"/>
                  <a:gd name="T13" fmla="*/ 2 h 8"/>
                  <a:gd name="T14" fmla="*/ 3 w 5"/>
                  <a:gd name="T15" fmla="*/ 2 h 8"/>
                  <a:gd name="T16" fmla="*/ 1 w 5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1" y="0"/>
                    </a:moveTo>
                    <a:lnTo>
                      <a:pt x="0" y="2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5" y="8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4" name="Freeform 6343">
                <a:extLst>
                  <a:ext uri="{FF2B5EF4-FFF2-40B4-BE49-F238E27FC236}">
                    <a16:creationId xmlns:a16="http://schemas.microsoft.com/office/drawing/2014/main" id="{F03E1446-14BD-4580-81C5-17403B3E390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67" y="2359"/>
                <a:ext cx="39" cy="15"/>
              </a:xfrm>
              <a:custGeom>
                <a:avLst/>
                <a:gdLst>
                  <a:gd name="T0" fmla="*/ 2 w 39"/>
                  <a:gd name="T1" fmla="*/ 3 h 15"/>
                  <a:gd name="T2" fmla="*/ 2 w 39"/>
                  <a:gd name="T3" fmla="*/ 0 h 15"/>
                  <a:gd name="T4" fmla="*/ 0 w 39"/>
                  <a:gd name="T5" fmla="*/ 5 h 15"/>
                  <a:gd name="T6" fmla="*/ 0 w 39"/>
                  <a:gd name="T7" fmla="*/ 7 h 15"/>
                  <a:gd name="T8" fmla="*/ 0 w 39"/>
                  <a:gd name="T9" fmla="*/ 11 h 15"/>
                  <a:gd name="T10" fmla="*/ 4 w 39"/>
                  <a:gd name="T11" fmla="*/ 11 h 15"/>
                  <a:gd name="T12" fmla="*/ 8 w 39"/>
                  <a:gd name="T13" fmla="*/ 11 h 15"/>
                  <a:gd name="T14" fmla="*/ 10 w 39"/>
                  <a:gd name="T15" fmla="*/ 11 h 15"/>
                  <a:gd name="T16" fmla="*/ 11 w 39"/>
                  <a:gd name="T17" fmla="*/ 11 h 15"/>
                  <a:gd name="T18" fmla="*/ 13 w 39"/>
                  <a:gd name="T19" fmla="*/ 11 h 15"/>
                  <a:gd name="T20" fmla="*/ 17 w 39"/>
                  <a:gd name="T21" fmla="*/ 13 h 15"/>
                  <a:gd name="T22" fmla="*/ 17 w 39"/>
                  <a:gd name="T23" fmla="*/ 15 h 15"/>
                  <a:gd name="T24" fmla="*/ 23 w 39"/>
                  <a:gd name="T25" fmla="*/ 15 h 15"/>
                  <a:gd name="T26" fmla="*/ 25 w 39"/>
                  <a:gd name="T27" fmla="*/ 13 h 15"/>
                  <a:gd name="T28" fmla="*/ 28 w 39"/>
                  <a:gd name="T29" fmla="*/ 13 h 15"/>
                  <a:gd name="T30" fmla="*/ 32 w 39"/>
                  <a:gd name="T31" fmla="*/ 13 h 15"/>
                  <a:gd name="T32" fmla="*/ 36 w 39"/>
                  <a:gd name="T33" fmla="*/ 13 h 15"/>
                  <a:gd name="T34" fmla="*/ 39 w 39"/>
                  <a:gd name="T35" fmla="*/ 11 h 15"/>
                  <a:gd name="T36" fmla="*/ 39 w 39"/>
                  <a:gd name="T37" fmla="*/ 9 h 15"/>
                  <a:gd name="T38" fmla="*/ 39 w 39"/>
                  <a:gd name="T39" fmla="*/ 7 h 15"/>
                  <a:gd name="T40" fmla="*/ 39 w 39"/>
                  <a:gd name="T41" fmla="*/ 2 h 15"/>
                  <a:gd name="T42" fmla="*/ 38 w 39"/>
                  <a:gd name="T43" fmla="*/ 7 h 15"/>
                  <a:gd name="T44" fmla="*/ 38 w 39"/>
                  <a:gd name="T45" fmla="*/ 7 h 15"/>
                  <a:gd name="T46" fmla="*/ 36 w 39"/>
                  <a:gd name="T47" fmla="*/ 9 h 15"/>
                  <a:gd name="T48" fmla="*/ 36 w 39"/>
                  <a:gd name="T49" fmla="*/ 7 h 15"/>
                  <a:gd name="T50" fmla="*/ 34 w 39"/>
                  <a:gd name="T51" fmla="*/ 7 h 15"/>
                  <a:gd name="T52" fmla="*/ 34 w 39"/>
                  <a:gd name="T53" fmla="*/ 7 h 15"/>
                  <a:gd name="T54" fmla="*/ 32 w 39"/>
                  <a:gd name="T55" fmla="*/ 5 h 15"/>
                  <a:gd name="T56" fmla="*/ 30 w 39"/>
                  <a:gd name="T57" fmla="*/ 5 h 15"/>
                  <a:gd name="T58" fmla="*/ 26 w 39"/>
                  <a:gd name="T59" fmla="*/ 5 h 15"/>
                  <a:gd name="T60" fmla="*/ 25 w 39"/>
                  <a:gd name="T61" fmla="*/ 3 h 15"/>
                  <a:gd name="T62" fmla="*/ 19 w 39"/>
                  <a:gd name="T63" fmla="*/ 3 h 15"/>
                  <a:gd name="T64" fmla="*/ 15 w 39"/>
                  <a:gd name="T65" fmla="*/ 5 h 15"/>
                  <a:gd name="T66" fmla="*/ 13 w 39"/>
                  <a:gd name="T67" fmla="*/ 5 h 15"/>
                  <a:gd name="T68" fmla="*/ 13 w 39"/>
                  <a:gd name="T69" fmla="*/ 5 h 15"/>
                  <a:gd name="T70" fmla="*/ 11 w 39"/>
                  <a:gd name="T71" fmla="*/ 3 h 15"/>
                  <a:gd name="T72" fmla="*/ 10 w 39"/>
                  <a:gd name="T73" fmla="*/ 2 h 15"/>
                  <a:gd name="T74" fmla="*/ 6 w 39"/>
                  <a:gd name="T75" fmla="*/ 2 h 15"/>
                  <a:gd name="T76" fmla="*/ 6 w 39"/>
                  <a:gd name="T77" fmla="*/ 2 h 15"/>
                  <a:gd name="T78" fmla="*/ 4 w 39"/>
                  <a:gd name="T79" fmla="*/ 2 h 15"/>
                  <a:gd name="T80" fmla="*/ 2 w 39"/>
                  <a:gd name="T81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9" h="15">
                    <a:moveTo>
                      <a:pt x="2" y="3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4" y="11"/>
                    </a:lnTo>
                    <a:lnTo>
                      <a:pt x="8" y="11"/>
                    </a:lnTo>
                    <a:lnTo>
                      <a:pt x="10" y="11"/>
                    </a:lnTo>
                    <a:lnTo>
                      <a:pt x="11" y="11"/>
                    </a:lnTo>
                    <a:lnTo>
                      <a:pt x="13" y="11"/>
                    </a:lnTo>
                    <a:lnTo>
                      <a:pt x="17" y="13"/>
                    </a:lnTo>
                    <a:lnTo>
                      <a:pt x="17" y="15"/>
                    </a:lnTo>
                    <a:lnTo>
                      <a:pt x="23" y="15"/>
                    </a:lnTo>
                    <a:lnTo>
                      <a:pt x="25" y="13"/>
                    </a:lnTo>
                    <a:lnTo>
                      <a:pt x="28" y="13"/>
                    </a:lnTo>
                    <a:lnTo>
                      <a:pt x="32" y="13"/>
                    </a:lnTo>
                    <a:lnTo>
                      <a:pt x="36" y="13"/>
                    </a:lnTo>
                    <a:lnTo>
                      <a:pt x="39" y="11"/>
                    </a:lnTo>
                    <a:lnTo>
                      <a:pt x="39" y="9"/>
                    </a:lnTo>
                    <a:lnTo>
                      <a:pt x="39" y="7"/>
                    </a:lnTo>
                    <a:lnTo>
                      <a:pt x="39" y="2"/>
                    </a:lnTo>
                    <a:lnTo>
                      <a:pt x="38" y="7"/>
                    </a:lnTo>
                    <a:lnTo>
                      <a:pt x="38" y="7"/>
                    </a:lnTo>
                    <a:lnTo>
                      <a:pt x="36" y="9"/>
                    </a:lnTo>
                    <a:lnTo>
                      <a:pt x="36" y="7"/>
                    </a:lnTo>
                    <a:lnTo>
                      <a:pt x="34" y="7"/>
                    </a:lnTo>
                    <a:lnTo>
                      <a:pt x="34" y="7"/>
                    </a:lnTo>
                    <a:lnTo>
                      <a:pt x="32" y="5"/>
                    </a:lnTo>
                    <a:lnTo>
                      <a:pt x="30" y="5"/>
                    </a:lnTo>
                    <a:lnTo>
                      <a:pt x="26" y="5"/>
                    </a:lnTo>
                    <a:lnTo>
                      <a:pt x="25" y="3"/>
                    </a:lnTo>
                    <a:lnTo>
                      <a:pt x="19" y="3"/>
                    </a:lnTo>
                    <a:lnTo>
                      <a:pt x="15" y="5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5" name="Freeform 6344">
                <a:extLst>
                  <a:ext uri="{FF2B5EF4-FFF2-40B4-BE49-F238E27FC236}">
                    <a16:creationId xmlns:a16="http://schemas.microsoft.com/office/drawing/2014/main" id="{FD1DDF6F-176C-40AE-84B5-5CF1FB36F5E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888" y="2280"/>
                <a:ext cx="11" cy="10"/>
              </a:xfrm>
              <a:custGeom>
                <a:avLst/>
                <a:gdLst>
                  <a:gd name="T0" fmla="*/ 9 w 11"/>
                  <a:gd name="T1" fmla="*/ 8 h 10"/>
                  <a:gd name="T2" fmla="*/ 11 w 11"/>
                  <a:gd name="T3" fmla="*/ 6 h 10"/>
                  <a:gd name="T4" fmla="*/ 7 w 11"/>
                  <a:gd name="T5" fmla="*/ 4 h 10"/>
                  <a:gd name="T6" fmla="*/ 7 w 11"/>
                  <a:gd name="T7" fmla="*/ 4 h 10"/>
                  <a:gd name="T8" fmla="*/ 7 w 11"/>
                  <a:gd name="T9" fmla="*/ 2 h 10"/>
                  <a:gd name="T10" fmla="*/ 4 w 11"/>
                  <a:gd name="T11" fmla="*/ 0 h 10"/>
                  <a:gd name="T12" fmla="*/ 2 w 11"/>
                  <a:gd name="T13" fmla="*/ 0 h 10"/>
                  <a:gd name="T14" fmla="*/ 0 w 11"/>
                  <a:gd name="T15" fmla="*/ 4 h 10"/>
                  <a:gd name="T16" fmla="*/ 4 w 11"/>
                  <a:gd name="T17" fmla="*/ 4 h 10"/>
                  <a:gd name="T18" fmla="*/ 2 w 11"/>
                  <a:gd name="T19" fmla="*/ 8 h 10"/>
                  <a:gd name="T20" fmla="*/ 5 w 11"/>
                  <a:gd name="T21" fmla="*/ 10 h 10"/>
                  <a:gd name="T22" fmla="*/ 9 w 11"/>
                  <a:gd name="T23" fmla="*/ 8 h 10"/>
                  <a:gd name="T24" fmla="*/ 7 w 11"/>
                  <a:gd name="T25" fmla="*/ 4 h 10"/>
                  <a:gd name="T26" fmla="*/ 5 w 11"/>
                  <a:gd name="T27" fmla="*/ 4 h 10"/>
                  <a:gd name="T28" fmla="*/ 5 w 11"/>
                  <a:gd name="T29" fmla="*/ 4 h 10"/>
                  <a:gd name="T30" fmla="*/ 7 w 11"/>
                  <a:gd name="T31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10">
                    <a:moveTo>
                      <a:pt x="9" y="8"/>
                    </a:moveTo>
                    <a:lnTo>
                      <a:pt x="11" y="6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5" y="10"/>
                    </a:lnTo>
                    <a:lnTo>
                      <a:pt x="9" y="8"/>
                    </a:lnTo>
                    <a:close/>
                    <a:moveTo>
                      <a:pt x="7" y="4"/>
                    </a:moveTo>
                    <a:lnTo>
                      <a:pt x="5" y="4"/>
                    </a:lnTo>
                    <a:lnTo>
                      <a:pt x="5" y="4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6" name="Freeform 6345">
                <a:extLst>
                  <a:ext uri="{FF2B5EF4-FFF2-40B4-BE49-F238E27FC236}">
                    <a16:creationId xmlns:a16="http://schemas.microsoft.com/office/drawing/2014/main" id="{AF2552DF-61AE-4935-B03F-2AD15A86C32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85" y="2359"/>
                <a:ext cx="33" cy="20"/>
              </a:xfrm>
              <a:custGeom>
                <a:avLst/>
                <a:gdLst>
                  <a:gd name="T0" fmla="*/ 31 w 33"/>
                  <a:gd name="T1" fmla="*/ 3 h 20"/>
                  <a:gd name="T2" fmla="*/ 33 w 33"/>
                  <a:gd name="T3" fmla="*/ 2 h 20"/>
                  <a:gd name="T4" fmla="*/ 31 w 33"/>
                  <a:gd name="T5" fmla="*/ 0 h 20"/>
                  <a:gd name="T6" fmla="*/ 29 w 33"/>
                  <a:gd name="T7" fmla="*/ 0 h 20"/>
                  <a:gd name="T8" fmla="*/ 26 w 33"/>
                  <a:gd name="T9" fmla="*/ 3 h 20"/>
                  <a:gd name="T10" fmla="*/ 20 w 33"/>
                  <a:gd name="T11" fmla="*/ 5 h 20"/>
                  <a:gd name="T12" fmla="*/ 16 w 33"/>
                  <a:gd name="T13" fmla="*/ 5 h 20"/>
                  <a:gd name="T14" fmla="*/ 13 w 33"/>
                  <a:gd name="T15" fmla="*/ 3 h 20"/>
                  <a:gd name="T16" fmla="*/ 9 w 33"/>
                  <a:gd name="T17" fmla="*/ 3 h 20"/>
                  <a:gd name="T18" fmla="*/ 9 w 33"/>
                  <a:gd name="T19" fmla="*/ 7 h 20"/>
                  <a:gd name="T20" fmla="*/ 9 w 33"/>
                  <a:gd name="T21" fmla="*/ 7 h 20"/>
                  <a:gd name="T22" fmla="*/ 7 w 33"/>
                  <a:gd name="T23" fmla="*/ 7 h 20"/>
                  <a:gd name="T24" fmla="*/ 5 w 33"/>
                  <a:gd name="T25" fmla="*/ 7 h 20"/>
                  <a:gd name="T26" fmla="*/ 3 w 33"/>
                  <a:gd name="T27" fmla="*/ 9 h 20"/>
                  <a:gd name="T28" fmla="*/ 0 w 33"/>
                  <a:gd name="T29" fmla="*/ 9 h 20"/>
                  <a:gd name="T30" fmla="*/ 0 w 33"/>
                  <a:gd name="T31" fmla="*/ 13 h 20"/>
                  <a:gd name="T32" fmla="*/ 3 w 33"/>
                  <a:gd name="T33" fmla="*/ 16 h 20"/>
                  <a:gd name="T34" fmla="*/ 7 w 33"/>
                  <a:gd name="T35" fmla="*/ 18 h 20"/>
                  <a:gd name="T36" fmla="*/ 11 w 33"/>
                  <a:gd name="T37" fmla="*/ 18 h 20"/>
                  <a:gd name="T38" fmla="*/ 13 w 33"/>
                  <a:gd name="T39" fmla="*/ 20 h 20"/>
                  <a:gd name="T40" fmla="*/ 15 w 33"/>
                  <a:gd name="T41" fmla="*/ 18 h 20"/>
                  <a:gd name="T42" fmla="*/ 16 w 33"/>
                  <a:gd name="T43" fmla="*/ 16 h 20"/>
                  <a:gd name="T44" fmla="*/ 20 w 33"/>
                  <a:gd name="T45" fmla="*/ 15 h 20"/>
                  <a:gd name="T46" fmla="*/ 22 w 33"/>
                  <a:gd name="T47" fmla="*/ 15 h 20"/>
                  <a:gd name="T48" fmla="*/ 26 w 33"/>
                  <a:gd name="T49" fmla="*/ 15 h 20"/>
                  <a:gd name="T50" fmla="*/ 28 w 33"/>
                  <a:gd name="T51" fmla="*/ 11 h 20"/>
                  <a:gd name="T52" fmla="*/ 26 w 33"/>
                  <a:gd name="T53" fmla="*/ 9 h 20"/>
                  <a:gd name="T54" fmla="*/ 28 w 33"/>
                  <a:gd name="T55" fmla="*/ 5 h 20"/>
                  <a:gd name="T56" fmla="*/ 31 w 33"/>
                  <a:gd name="T57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3" h="20">
                    <a:moveTo>
                      <a:pt x="31" y="3"/>
                    </a:moveTo>
                    <a:lnTo>
                      <a:pt x="33" y="2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6" y="3"/>
                    </a:lnTo>
                    <a:lnTo>
                      <a:pt x="20" y="5"/>
                    </a:lnTo>
                    <a:lnTo>
                      <a:pt x="16" y="5"/>
                    </a:lnTo>
                    <a:lnTo>
                      <a:pt x="13" y="3"/>
                    </a:lnTo>
                    <a:lnTo>
                      <a:pt x="9" y="3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3" y="9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3" y="16"/>
                    </a:lnTo>
                    <a:lnTo>
                      <a:pt x="7" y="18"/>
                    </a:lnTo>
                    <a:lnTo>
                      <a:pt x="11" y="18"/>
                    </a:lnTo>
                    <a:lnTo>
                      <a:pt x="13" y="20"/>
                    </a:lnTo>
                    <a:lnTo>
                      <a:pt x="15" y="18"/>
                    </a:lnTo>
                    <a:lnTo>
                      <a:pt x="16" y="16"/>
                    </a:lnTo>
                    <a:lnTo>
                      <a:pt x="20" y="15"/>
                    </a:lnTo>
                    <a:lnTo>
                      <a:pt x="22" y="15"/>
                    </a:lnTo>
                    <a:lnTo>
                      <a:pt x="26" y="15"/>
                    </a:lnTo>
                    <a:lnTo>
                      <a:pt x="28" y="11"/>
                    </a:lnTo>
                    <a:lnTo>
                      <a:pt x="26" y="9"/>
                    </a:lnTo>
                    <a:lnTo>
                      <a:pt x="28" y="5"/>
                    </a:lnTo>
                    <a:lnTo>
                      <a:pt x="31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7" name="Freeform 6346">
                <a:extLst>
                  <a:ext uri="{FF2B5EF4-FFF2-40B4-BE49-F238E27FC236}">
                    <a16:creationId xmlns:a16="http://schemas.microsoft.com/office/drawing/2014/main" id="{D72B3CA8-27CA-42A1-B00C-D3197E68EC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16" y="2323"/>
                <a:ext cx="7" cy="6"/>
              </a:xfrm>
              <a:custGeom>
                <a:avLst/>
                <a:gdLst>
                  <a:gd name="T0" fmla="*/ 3 w 7"/>
                  <a:gd name="T1" fmla="*/ 0 h 6"/>
                  <a:gd name="T2" fmla="*/ 0 w 7"/>
                  <a:gd name="T3" fmla="*/ 2 h 6"/>
                  <a:gd name="T4" fmla="*/ 0 w 7"/>
                  <a:gd name="T5" fmla="*/ 4 h 6"/>
                  <a:gd name="T6" fmla="*/ 5 w 7"/>
                  <a:gd name="T7" fmla="*/ 6 h 6"/>
                  <a:gd name="T8" fmla="*/ 7 w 7"/>
                  <a:gd name="T9" fmla="*/ 4 h 6"/>
                  <a:gd name="T10" fmla="*/ 5 w 7"/>
                  <a:gd name="T11" fmla="*/ 0 h 6"/>
                  <a:gd name="T12" fmla="*/ 3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3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5" y="6"/>
                    </a:lnTo>
                    <a:lnTo>
                      <a:pt x="7" y="4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8" name="Freeform 6347">
                <a:extLst>
                  <a:ext uri="{FF2B5EF4-FFF2-40B4-BE49-F238E27FC236}">
                    <a16:creationId xmlns:a16="http://schemas.microsoft.com/office/drawing/2014/main" id="{2A52C588-B8A8-4E22-AE35-F76C12A2DA4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2" y="2308"/>
                <a:ext cx="10" cy="8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8 h 8"/>
                  <a:gd name="T4" fmla="*/ 6 w 10"/>
                  <a:gd name="T5" fmla="*/ 0 h 8"/>
                  <a:gd name="T6" fmla="*/ 0 w 10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8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9" name="Freeform 6348">
                <a:extLst>
                  <a:ext uri="{FF2B5EF4-FFF2-40B4-BE49-F238E27FC236}">
                    <a16:creationId xmlns:a16="http://schemas.microsoft.com/office/drawing/2014/main" id="{9851FCA0-8AD8-4E76-93FA-B7C976AAE0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0" y="2310"/>
                <a:ext cx="8" cy="6"/>
              </a:xfrm>
              <a:custGeom>
                <a:avLst/>
                <a:gdLst>
                  <a:gd name="T0" fmla="*/ 0 w 8"/>
                  <a:gd name="T1" fmla="*/ 0 h 6"/>
                  <a:gd name="T2" fmla="*/ 0 w 8"/>
                  <a:gd name="T3" fmla="*/ 6 h 6"/>
                  <a:gd name="T4" fmla="*/ 4 w 8"/>
                  <a:gd name="T5" fmla="*/ 6 h 6"/>
                  <a:gd name="T6" fmla="*/ 8 w 8"/>
                  <a:gd name="T7" fmla="*/ 6 h 6"/>
                  <a:gd name="T8" fmla="*/ 4 w 8"/>
                  <a:gd name="T9" fmla="*/ 2 h 6"/>
                  <a:gd name="T10" fmla="*/ 0 w 8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0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8" y="6"/>
                    </a:lnTo>
                    <a:lnTo>
                      <a:pt x="4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0" name="Freeform 6349">
                <a:extLst>
                  <a:ext uri="{FF2B5EF4-FFF2-40B4-BE49-F238E27FC236}">
                    <a16:creationId xmlns:a16="http://schemas.microsoft.com/office/drawing/2014/main" id="{7740A198-CF6B-47B0-B0C0-9F918E1D0A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95" y="2308"/>
                <a:ext cx="6" cy="6"/>
              </a:xfrm>
              <a:custGeom>
                <a:avLst/>
                <a:gdLst>
                  <a:gd name="T0" fmla="*/ 0 w 6"/>
                  <a:gd name="T1" fmla="*/ 2 h 6"/>
                  <a:gd name="T2" fmla="*/ 6 w 6"/>
                  <a:gd name="T3" fmla="*/ 6 h 6"/>
                  <a:gd name="T4" fmla="*/ 6 w 6"/>
                  <a:gd name="T5" fmla="*/ 2 h 6"/>
                  <a:gd name="T6" fmla="*/ 4 w 6"/>
                  <a:gd name="T7" fmla="*/ 0 h 6"/>
                  <a:gd name="T8" fmla="*/ 0 w 6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2"/>
                    </a:moveTo>
                    <a:lnTo>
                      <a:pt x="6" y="6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1" name="Freeform 6350">
                <a:extLst>
                  <a:ext uri="{FF2B5EF4-FFF2-40B4-BE49-F238E27FC236}">
                    <a16:creationId xmlns:a16="http://schemas.microsoft.com/office/drawing/2014/main" id="{29B45476-51EB-415A-9F78-B83FBA9010C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7" y="2403"/>
                <a:ext cx="10" cy="4"/>
              </a:xfrm>
              <a:custGeom>
                <a:avLst/>
                <a:gdLst>
                  <a:gd name="T0" fmla="*/ 3 w 5"/>
                  <a:gd name="T1" fmla="*/ 2 h 2"/>
                  <a:gd name="T2" fmla="*/ 3 w 5"/>
                  <a:gd name="T3" fmla="*/ 2 h 2"/>
                  <a:gd name="T4" fmla="*/ 4 w 5"/>
                  <a:gd name="T5" fmla="*/ 2 h 2"/>
                  <a:gd name="T6" fmla="*/ 5 w 5"/>
                  <a:gd name="T7" fmla="*/ 2 h 2"/>
                  <a:gd name="T8" fmla="*/ 3 w 5"/>
                  <a:gd name="T9" fmla="*/ 0 h 2"/>
                  <a:gd name="T10" fmla="*/ 0 w 5"/>
                  <a:gd name="T11" fmla="*/ 0 h 2"/>
                  <a:gd name="T12" fmla="*/ 1 w 5"/>
                  <a:gd name="T13" fmla="*/ 2 h 2"/>
                  <a:gd name="T14" fmla="*/ 3 w 5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">
                    <a:moveTo>
                      <a:pt x="3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2" name="Freeform 6351">
                <a:extLst>
                  <a:ext uri="{FF2B5EF4-FFF2-40B4-BE49-F238E27FC236}">
                    <a16:creationId xmlns:a16="http://schemas.microsoft.com/office/drawing/2014/main" id="{451E40D7-1B32-4E35-9307-03480094B38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63" y="2467"/>
                <a:ext cx="9" cy="9"/>
              </a:xfrm>
              <a:custGeom>
                <a:avLst/>
                <a:gdLst>
                  <a:gd name="T0" fmla="*/ 4 w 9"/>
                  <a:gd name="T1" fmla="*/ 4 h 9"/>
                  <a:gd name="T2" fmla="*/ 0 w 9"/>
                  <a:gd name="T3" fmla="*/ 9 h 9"/>
                  <a:gd name="T4" fmla="*/ 4 w 9"/>
                  <a:gd name="T5" fmla="*/ 9 h 9"/>
                  <a:gd name="T6" fmla="*/ 7 w 9"/>
                  <a:gd name="T7" fmla="*/ 9 h 9"/>
                  <a:gd name="T8" fmla="*/ 9 w 9"/>
                  <a:gd name="T9" fmla="*/ 4 h 9"/>
                  <a:gd name="T10" fmla="*/ 9 w 9"/>
                  <a:gd name="T11" fmla="*/ 0 h 9"/>
                  <a:gd name="T12" fmla="*/ 4 w 9"/>
                  <a:gd name="T13" fmla="*/ 2 h 9"/>
                  <a:gd name="T14" fmla="*/ 4 w 9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4" y="4"/>
                    </a:moveTo>
                    <a:lnTo>
                      <a:pt x="0" y="9"/>
                    </a:lnTo>
                    <a:lnTo>
                      <a:pt x="4" y="9"/>
                    </a:lnTo>
                    <a:lnTo>
                      <a:pt x="7" y="9"/>
                    </a:lnTo>
                    <a:lnTo>
                      <a:pt x="9" y="4"/>
                    </a:lnTo>
                    <a:lnTo>
                      <a:pt x="9" y="0"/>
                    </a:lnTo>
                    <a:lnTo>
                      <a:pt x="4" y="2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3" name="Freeform 6352">
                <a:extLst>
                  <a:ext uri="{FF2B5EF4-FFF2-40B4-BE49-F238E27FC236}">
                    <a16:creationId xmlns:a16="http://schemas.microsoft.com/office/drawing/2014/main" id="{F2A2C140-558B-4087-ABC0-ED5F7179490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16" y="2463"/>
                <a:ext cx="6" cy="8"/>
              </a:xfrm>
              <a:custGeom>
                <a:avLst/>
                <a:gdLst>
                  <a:gd name="T0" fmla="*/ 1 w 3"/>
                  <a:gd name="T1" fmla="*/ 1 h 4"/>
                  <a:gd name="T2" fmla="*/ 0 w 3"/>
                  <a:gd name="T3" fmla="*/ 1 h 4"/>
                  <a:gd name="T4" fmla="*/ 1 w 3"/>
                  <a:gd name="T5" fmla="*/ 2 h 4"/>
                  <a:gd name="T6" fmla="*/ 1 w 3"/>
                  <a:gd name="T7" fmla="*/ 4 h 4"/>
                  <a:gd name="T8" fmla="*/ 2 w 3"/>
                  <a:gd name="T9" fmla="*/ 4 h 4"/>
                  <a:gd name="T10" fmla="*/ 3 w 3"/>
                  <a:gd name="T11" fmla="*/ 4 h 4"/>
                  <a:gd name="T12" fmla="*/ 3 w 3"/>
                  <a:gd name="T13" fmla="*/ 3 h 4"/>
                  <a:gd name="T14" fmla="*/ 3 w 3"/>
                  <a:gd name="T15" fmla="*/ 1 h 4"/>
                  <a:gd name="T16" fmla="*/ 3 w 3"/>
                  <a:gd name="T17" fmla="*/ 0 h 4"/>
                  <a:gd name="T18" fmla="*/ 2 w 3"/>
                  <a:gd name="T19" fmla="*/ 0 h 4"/>
                  <a:gd name="T20" fmla="*/ 1 w 3"/>
                  <a:gd name="T2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4" name="Freeform 6353">
                <a:extLst>
                  <a:ext uri="{FF2B5EF4-FFF2-40B4-BE49-F238E27FC236}">
                    <a16:creationId xmlns:a16="http://schemas.microsoft.com/office/drawing/2014/main" id="{6D4BED98-A3AB-4B96-9C24-6FE29C4E09D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44" y="2472"/>
                <a:ext cx="10" cy="10"/>
              </a:xfrm>
              <a:custGeom>
                <a:avLst/>
                <a:gdLst>
                  <a:gd name="T0" fmla="*/ 6 w 10"/>
                  <a:gd name="T1" fmla="*/ 0 h 10"/>
                  <a:gd name="T2" fmla="*/ 2 w 10"/>
                  <a:gd name="T3" fmla="*/ 0 h 10"/>
                  <a:gd name="T4" fmla="*/ 0 w 10"/>
                  <a:gd name="T5" fmla="*/ 6 h 10"/>
                  <a:gd name="T6" fmla="*/ 4 w 10"/>
                  <a:gd name="T7" fmla="*/ 10 h 10"/>
                  <a:gd name="T8" fmla="*/ 6 w 10"/>
                  <a:gd name="T9" fmla="*/ 8 h 10"/>
                  <a:gd name="T10" fmla="*/ 10 w 10"/>
                  <a:gd name="T11" fmla="*/ 6 h 10"/>
                  <a:gd name="T12" fmla="*/ 8 w 10"/>
                  <a:gd name="T13" fmla="*/ 2 h 10"/>
                  <a:gd name="T14" fmla="*/ 6 w 10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lnTo>
                      <a:pt x="2" y="0"/>
                    </a:lnTo>
                    <a:lnTo>
                      <a:pt x="0" y="6"/>
                    </a:lnTo>
                    <a:lnTo>
                      <a:pt x="4" y="10"/>
                    </a:lnTo>
                    <a:lnTo>
                      <a:pt x="6" y="8"/>
                    </a:lnTo>
                    <a:lnTo>
                      <a:pt x="10" y="6"/>
                    </a:lnTo>
                    <a:lnTo>
                      <a:pt x="8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5" name="Freeform 6354">
                <a:extLst>
                  <a:ext uri="{FF2B5EF4-FFF2-40B4-BE49-F238E27FC236}">
                    <a16:creationId xmlns:a16="http://schemas.microsoft.com/office/drawing/2014/main" id="{50C6F313-E4A4-49D2-9E91-99F6214B17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70" y="2459"/>
                <a:ext cx="11" cy="8"/>
              </a:xfrm>
              <a:custGeom>
                <a:avLst/>
                <a:gdLst>
                  <a:gd name="T0" fmla="*/ 11 w 11"/>
                  <a:gd name="T1" fmla="*/ 4 h 8"/>
                  <a:gd name="T2" fmla="*/ 6 w 11"/>
                  <a:gd name="T3" fmla="*/ 0 h 8"/>
                  <a:gd name="T4" fmla="*/ 2 w 11"/>
                  <a:gd name="T5" fmla="*/ 0 h 8"/>
                  <a:gd name="T6" fmla="*/ 0 w 11"/>
                  <a:gd name="T7" fmla="*/ 8 h 8"/>
                  <a:gd name="T8" fmla="*/ 6 w 11"/>
                  <a:gd name="T9" fmla="*/ 4 h 8"/>
                  <a:gd name="T10" fmla="*/ 11 w 11"/>
                  <a:gd name="T1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8">
                    <a:moveTo>
                      <a:pt x="11" y="4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6" y="4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6" name="Freeform 6355">
                <a:extLst>
                  <a:ext uri="{FF2B5EF4-FFF2-40B4-BE49-F238E27FC236}">
                    <a16:creationId xmlns:a16="http://schemas.microsoft.com/office/drawing/2014/main" id="{04E8FFF1-8CA6-453B-B65B-B24EE8FF79F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7" y="2469"/>
                <a:ext cx="15" cy="9"/>
              </a:xfrm>
              <a:custGeom>
                <a:avLst/>
                <a:gdLst>
                  <a:gd name="T0" fmla="*/ 15 w 15"/>
                  <a:gd name="T1" fmla="*/ 5 h 9"/>
                  <a:gd name="T2" fmla="*/ 15 w 15"/>
                  <a:gd name="T3" fmla="*/ 0 h 9"/>
                  <a:gd name="T4" fmla="*/ 12 w 15"/>
                  <a:gd name="T5" fmla="*/ 0 h 9"/>
                  <a:gd name="T6" fmla="*/ 10 w 15"/>
                  <a:gd name="T7" fmla="*/ 2 h 9"/>
                  <a:gd name="T8" fmla="*/ 8 w 15"/>
                  <a:gd name="T9" fmla="*/ 2 h 9"/>
                  <a:gd name="T10" fmla="*/ 4 w 15"/>
                  <a:gd name="T11" fmla="*/ 2 h 9"/>
                  <a:gd name="T12" fmla="*/ 0 w 15"/>
                  <a:gd name="T13" fmla="*/ 3 h 9"/>
                  <a:gd name="T14" fmla="*/ 4 w 15"/>
                  <a:gd name="T15" fmla="*/ 7 h 9"/>
                  <a:gd name="T16" fmla="*/ 6 w 15"/>
                  <a:gd name="T17" fmla="*/ 9 h 9"/>
                  <a:gd name="T18" fmla="*/ 12 w 15"/>
                  <a:gd name="T19" fmla="*/ 5 h 9"/>
                  <a:gd name="T20" fmla="*/ 15 w 15"/>
                  <a:gd name="T21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9">
                    <a:moveTo>
                      <a:pt x="15" y="5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4" y="2"/>
                    </a:lnTo>
                    <a:lnTo>
                      <a:pt x="0" y="3"/>
                    </a:lnTo>
                    <a:lnTo>
                      <a:pt x="4" y="7"/>
                    </a:lnTo>
                    <a:lnTo>
                      <a:pt x="6" y="9"/>
                    </a:lnTo>
                    <a:lnTo>
                      <a:pt x="12" y="5"/>
                    </a:lnTo>
                    <a:lnTo>
                      <a:pt x="1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7" name="Freeform 6356">
                <a:extLst>
                  <a:ext uri="{FF2B5EF4-FFF2-40B4-BE49-F238E27FC236}">
                    <a16:creationId xmlns:a16="http://schemas.microsoft.com/office/drawing/2014/main" id="{2EDB165A-9BDB-4B7C-8A4D-62499A61DD2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14" y="2478"/>
                <a:ext cx="6" cy="6"/>
              </a:xfrm>
              <a:custGeom>
                <a:avLst/>
                <a:gdLst>
                  <a:gd name="T0" fmla="*/ 6 w 6"/>
                  <a:gd name="T1" fmla="*/ 0 h 6"/>
                  <a:gd name="T2" fmla="*/ 2 w 6"/>
                  <a:gd name="T3" fmla="*/ 0 h 6"/>
                  <a:gd name="T4" fmla="*/ 0 w 6"/>
                  <a:gd name="T5" fmla="*/ 2 h 6"/>
                  <a:gd name="T6" fmla="*/ 2 w 6"/>
                  <a:gd name="T7" fmla="*/ 4 h 6"/>
                  <a:gd name="T8" fmla="*/ 4 w 6"/>
                  <a:gd name="T9" fmla="*/ 6 h 6"/>
                  <a:gd name="T10" fmla="*/ 6 w 6"/>
                  <a:gd name="T11" fmla="*/ 4 h 6"/>
                  <a:gd name="T12" fmla="*/ 6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8" name="Freeform 6357">
                <a:extLst>
                  <a:ext uri="{FF2B5EF4-FFF2-40B4-BE49-F238E27FC236}">
                    <a16:creationId xmlns:a16="http://schemas.microsoft.com/office/drawing/2014/main" id="{C8778951-FB88-447B-B797-8E19D030DC3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4" y="2472"/>
                <a:ext cx="9" cy="10"/>
              </a:xfrm>
              <a:custGeom>
                <a:avLst/>
                <a:gdLst>
                  <a:gd name="T0" fmla="*/ 0 w 9"/>
                  <a:gd name="T1" fmla="*/ 4 h 10"/>
                  <a:gd name="T2" fmla="*/ 2 w 9"/>
                  <a:gd name="T3" fmla="*/ 4 h 10"/>
                  <a:gd name="T4" fmla="*/ 2 w 9"/>
                  <a:gd name="T5" fmla="*/ 4 h 10"/>
                  <a:gd name="T6" fmla="*/ 9 w 9"/>
                  <a:gd name="T7" fmla="*/ 10 h 10"/>
                  <a:gd name="T8" fmla="*/ 5 w 9"/>
                  <a:gd name="T9" fmla="*/ 4 h 10"/>
                  <a:gd name="T10" fmla="*/ 5 w 9"/>
                  <a:gd name="T11" fmla="*/ 4 h 10"/>
                  <a:gd name="T12" fmla="*/ 3 w 9"/>
                  <a:gd name="T13" fmla="*/ 2 h 10"/>
                  <a:gd name="T14" fmla="*/ 2 w 9"/>
                  <a:gd name="T15" fmla="*/ 0 h 10"/>
                  <a:gd name="T16" fmla="*/ 0 w 9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0">
                    <a:moveTo>
                      <a:pt x="0" y="4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9" y="10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9" name="Freeform 6358">
                <a:extLst>
                  <a:ext uri="{FF2B5EF4-FFF2-40B4-BE49-F238E27FC236}">
                    <a16:creationId xmlns:a16="http://schemas.microsoft.com/office/drawing/2014/main" id="{F489FF4F-63B2-4C06-ADEA-048DF6D6D0B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10" y="2627"/>
                <a:ext cx="11" cy="11"/>
              </a:xfrm>
              <a:custGeom>
                <a:avLst/>
                <a:gdLst>
                  <a:gd name="T0" fmla="*/ 4 w 6"/>
                  <a:gd name="T1" fmla="*/ 0 h 6"/>
                  <a:gd name="T2" fmla="*/ 3 w 6"/>
                  <a:gd name="T3" fmla="*/ 0 h 6"/>
                  <a:gd name="T4" fmla="*/ 2 w 6"/>
                  <a:gd name="T5" fmla="*/ 0 h 6"/>
                  <a:gd name="T6" fmla="*/ 0 w 6"/>
                  <a:gd name="T7" fmla="*/ 1 h 6"/>
                  <a:gd name="T8" fmla="*/ 1 w 6"/>
                  <a:gd name="T9" fmla="*/ 3 h 6"/>
                  <a:gd name="T10" fmla="*/ 1 w 6"/>
                  <a:gd name="T11" fmla="*/ 3 h 6"/>
                  <a:gd name="T12" fmla="*/ 2 w 6"/>
                  <a:gd name="T13" fmla="*/ 3 h 6"/>
                  <a:gd name="T14" fmla="*/ 3 w 6"/>
                  <a:gd name="T15" fmla="*/ 3 h 6"/>
                  <a:gd name="T16" fmla="*/ 3 w 6"/>
                  <a:gd name="T17" fmla="*/ 2 h 6"/>
                  <a:gd name="T18" fmla="*/ 3 w 6"/>
                  <a:gd name="T19" fmla="*/ 3 h 6"/>
                  <a:gd name="T20" fmla="*/ 5 w 6"/>
                  <a:gd name="T21" fmla="*/ 6 h 6"/>
                  <a:gd name="T22" fmla="*/ 5 w 6"/>
                  <a:gd name="T23" fmla="*/ 4 h 6"/>
                  <a:gd name="T24" fmla="*/ 6 w 6"/>
                  <a:gd name="T25" fmla="*/ 4 h 6"/>
                  <a:gd name="T26" fmla="*/ 6 w 6"/>
                  <a:gd name="T27" fmla="*/ 3 h 6"/>
                  <a:gd name="T28" fmla="*/ 6 w 6"/>
                  <a:gd name="T29" fmla="*/ 2 h 6"/>
                  <a:gd name="T30" fmla="*/ 5 w 6"/>
                  <a:gd name="T31" fmla="*/ 1 h 6"/>
                  <a:gd name="T32" fmla="*/ 4 w 6"/>
                  <a:gd name="T3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1"/>
                      <a:pt x="5" y="1"/>
                      <a:pt x="5" y="1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0" name="Freeform 6359">
                <a:extLst>
                  <a:ext uri="{FF2B5EF4-FFF2-40B4-BE49-F238E27FC236}">
                    <a16:creationId xmlns:a16="http://schemas.microsoft.com/office/drawing/2014/main" id="{FFF1AFD9-5BBE-477D-AF12-4191C8CC1D5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4" y="2629"/>
                <a:ext cx="3" cy="9"/>
              </a:xfrm>
              <a:custGeom>
                <a:avLst/>
                <a:gdLst>
                  <a:gd name="T0" fmla="*/ 3 w 3"/>
                  <a:gd name="T1" fmla="*/ 6 h 9"/>
                  <a:gd name="T2" fmla="*/ 3 w 3"/>
                  <a:gd name="T3" fmla="*/ 0 h 9"/>
                  <a:gd name="T4" fmla="*/ 0 w 3"/>
                  <a:gd name="T5" fmla="*/ 4 h 9"/>
                  <a:gd name="T6" fmla="*/ 2 w 3"/>
                  <a:gd name="T7" fmla="*/ 9 h 9"/>
                  <a:gd name="T8" fmla="*/ 3 w 3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6"/>
                    </a:moveTo>
                    <a:lnTo>
                      <a:pt x="3" y="0"/>
                    </a:lnTo>
                    <a:lnTo>
                      <a:pt x="0" y="4"/>
                    </a:lnTo>
                    <a:lnTo>
                      <a:pt x="2" y="9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1" name="Freeform 6360">
                <a:extLst>
                  <a:ext uri="{FF2B5EF4-FFF2-40B4-BE49-F238E27FC236}">
                    <a16:creationId xmlns:a16="http://schemas.microsoft.com/office/drawing/2014/main" id="{1245CC95-D19C-4869-AD92-66686BD666D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2" y="2640"/>
                <a:ext cx="7" cy="6"/>
              </a:xfrm>
              <a:custGeom>
                <a:avLst/>
                <a:gdLst>
                  <a:gd name="T0" fmla="*/ 4 w 7"/>
                  <a:gd name="T1" fmla="*/ 0 h 6"/>
                  <a:gd name="T2" fmla="*/ 0 w 7"/>
                  <a:gd name="T3" fmla="*/ 2 h 6"/>
                  <a:gd name="T4" fmla="*/ 2 w 7"/>
                  <a:gd name="T5" fmla="*/ 6 h 6"/>
                  <a:gd name="T6" fmla="*/ 5 w 7"/>
                  <a:gd name="T7" fmla="*/ 6 h 6"/>
                  <a:gd name="T8" fmla="*/ 7 w 7"/>
                  <a:gd name="T9" fmla="*/ 4 h 6"/>
                  <a:gd name="T10" fmla="*/ 5 w 7"/>
                  <a:gd name="T11" fmla="*/ 0 h 6"/>
                  <a:gd name="T12" fmla="*/ 4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4" y="0"/>
                    </a:moveTo>
                    <a:lnTo>
                      <a:pt x="0" y="2"/>
                    </a:lnTo>
                    <a:lnTo>
                      <a:pt x="2" y="6"/>
                    </a:lnTo>
                    <a:lnTo>
                      <a:pt x="5" y="6"/>
                    </a:lnTo>
                    <a:lnTo>
                      <a:pt x="7" y="4"/>
                    </a:lnTo>
                    <a:lnTo>
                      <a:pt x="5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2" name="Freeform 6361">
                <a:extLst>
                  <a:ext uri="{FF2B5EF4-FFF2-40B4-BE49-F238E27FC236}">
                    <a16:creationId xmlns:a16="http://schemas.microsoft.com/office/drawing/2014/main" id="{A6393EBC-90EC-4D4A-944D-973CF1C8E91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0" y="2653"/>
                <a:ext cx="6" cy="6"/>
              </a:xfrm>
              <a:custGeom>
                <a:avLst/>
                <a:gdLst>
                  <a:gd name="T0" fmla="*/ 0 w 6"/>
                  <a:gd name="T1" fmla="*/ 2 h 6"/>
                  <a:gd name="T2" fmla="*/ 2 w 6"/>
                  <a:gd name="T3" fmla="*/ 6 h 6"/>
                  <a:gd name="T4" fmla="*/ 6 w 6"/>
                  <a:gd name="T5" fmla="*/ 4 h 6"/>
                  <a:gd name="T6" fmla="*/ 2 w 6"/>
                  <a:gd name="T7" fmla="*/ 0 h 6"/>
                  <a:gd name="T8" fmla="*/ 0 w 6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2"/>
                    </a:move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3" name="Freeform 6362">
                <a:extLst>
                  <a:ext uri="{FF2B5EF4-FFF2-40B4-BE49-F238E27FC236}">
                    <a16:creationId xmlns:a16="http://schemas.microsoft.com/office/drawing/2014/main" id="{4F9B3D1B-431A-4AF4-949C-3FFC430C9C1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31" y="2653"/>
                <a:ext cx="9" cy="10"/>
              </a:xfrm>
              <a:custGeom>
                <a:avLst/>
                <a:gdLst>
                  <a:gd name="T0" fmla="*/ 0 w 9"/>
                  <a:gd name="T1" fmla="*/ 0 h 10"/>
                  <a:gd name="T2" fmla="*/ 3 w 9"/>
                  <a:gd name="T3" fmla="*/ 4 h 10"/>
                  <a:gd name="T4" fmla="*/ 3 w 9"/>
                  <a:gd name="T5" fmla="*/ 8 h 10"/>
                  <a:gd name="T6" fmla="*/ 7 w 9"/>
                  <a:gd name="T7" fmla="*/ 10 h 10"/>
                  <a:gd name="T8" fmla="*/ 9 w 9"/>
                  <a:gd name="T9" fmla="*/ 6 h 10"/>
                  <a:gd name="T10" fmla="*/ 5 w 9"/>
                  <a:gd name="T11" fmla="*/ 2 h 10"/>
                  <a:gd name="T12" fmla="*/ 0 w 9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0">
                    <a:moveTo>
                      <a:pt x="0" y="0"/>
                    </a:moveTo>
                    <a:lnTo>
                      <a:pt x="3" y="4"/>
                    </a:lnTo>
                    <a:lnTo>
                      <a:pt x="3" y="8"/>
                    </a:lnTo>
                    <a:lnTo>
                      <a:pt x="7" y="10"/>
                    </a:lnTo>
                    <a:lnTo>
                      <a:pt x="9" y="6"/>
                    </a:lnTo>
                    <a:lnTo>
                      <a:pt x="5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4" name="Freeform 6363">
                <a:extLst>
                  <a:ext uri="{FF2B5EF4-FFF2-40B4-BE49-F238E27FC236}">
                    <a16:creationId xmlns:a16="http://schemas.microsoft.com/office/drawing/2014/main" id="{5732A46D-EE38-496C-B059-9EC62E75C4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25" y="2633"/>
                <a:ext cx="11" cy="5"/>
              </a:xfrm>
              <a:custGeom>
                <a:avLst/>
                <a:gdLst>
                  <a:gd name="T0" fmla="*/ 11 w 11"/>
                  <a:gd name="T1" fmla="*/ 3 h 5"/>
                  <a:gd name="T2" fmla="*/ 7 w 11"/>
                  <a:gd name="T3" fmla="*/ 0 h 5"/>
                  <a:gd name="T4" fmla="*/ 6 w 11"/>
                  <a:gd name="T5" fmla="*/ 2 h 5"/>
                  <a:gd name="T6" fmla="*/ 4 w 11"/>
                  <a:gd name="T7" fmla="*/ 2 h 5"/>
                  <a:gd name="T8" fmla="*/ 0 w 11"/>
                  <a:gd name="T9" fmla="*/ 2 h 5"/>
                  <a:gd name="T10" fmla="*/ 0 w 11"/>
                  <a:gd name="T11" fmla="*/ 3 h 5"/>
                  <a:gd name="T12" fmla="*/ 2 w 11"/>
                  <a:gd name="T13" fmla="*/ 5 h 5"/>
                  <a:gd name="T14" fmla="*/ 4 w 11"/>
                  <a:gd name="T15" fmla="*/ 5 h 5"/>
                  <a:gd name="T16" fmla="*/ 6 w 11"/>
                  <a:gd name="T17" fmla="*/ 5 h 5"/>
                  <a:gd name="T18" fmla="*/ 6 w 11"/>
                  <a:gd name="T19" fmla="*/ 5 h 5"/>
                  <a:gd name="T20" fmla="*/ 6 w 11"/>
                  <a:gd name="T21" fmla="*/ 5 h 5"/>
                  <a:gd name="T22" fmla="*/ 6 w 11"/>
                  <a:gd name="T23" fmla="*/ 5 h 5"/>
                  <a:gd name="T24" fmla="*/ 11 w 11"/>
                  <a:gd name="T2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5">
                    <a:moveTo>
                      <a:pt x="11" y="3"/>
                    </a:moveTo>
                    <a:lnTo>
                      <a:pt x="7" y="0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11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5" name="Freeform 6364">
                <a:extLst>
                  <a:ext uri="{FF2B5EF4-FFF2-40B4-BE49-F238E27FC236}">
                    <a16:creationId xmlns:a16="http://schemas.microsoft.com/office/drawing/2014/main" id="{69BF7D76-59E2-42ED-B310-E67820A7A4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94" y="2691"/>
                <a:ext cx="20" cy="9"/>
              </a:xfrm>
              <a:custGeom>
                <a:avLst/>
                <a:gdLst>
                  <a:gd name="T0" fmla="*/ 16 w 20"/>
                  <a:gd name="T1" fmla="*/ 1 h 9"/>
                  <a:gd name="T2" fmla="*/ 15 w 20"/>
                  <a:gd name="T3" fmla="*/ 0 h 9"/>
                  <a:gd name="T4" fmla="*/ 11 w 20"/>
                  <a:gd name="T5" fmla="*/ 1 h 9"/>
                  <a:gd name="T6" fmla="*/ 9 w 20"/>
                  <a:gd name="T7" fmla="*/ 1 h 9"/>
                  <a:gd name="T8" fmla="*/ 9 w 20"/>
                  <a:gd name="T9" fmla="*/ 1 h 9"/>
                  <a:gd name="T10" fmla="*/ 7 w 20"/>
                  <a:gd name="T11" fmla="*/ 0 h 9"/>
                  <a:gd name="T12" fmla="*/ 5 w 20"/>
                  <a:gd name="T13" fmla="*/ 0 h 9"/>
                  <a:gd name="T14" fmla="*/ 3 w 20"/>
                  <a:gd name="T15" fmla="*/ 1 h 9"/>
                  <a:gd name="T16" fmla="*/ 2 w 20"/>
                  <a:gd name="T17" fmla="*/ 3 h 9"/>
                  <a:gd name="T18" fmla="*/ 0 w 20"/>
                  <a:gd name="T19" fmla="*/ 5 h 9"/>
                  <a:gd name="T20" fmla="*/ 3 w 20"/>
                  <a:gd name="T21" fmla="*/ 7 h 9"/>
                  <a:gd name="T22" fmla="*/ 5 w 20"/>
                  <a:gd name="T23" fmla="*/ 9 h 9"/>
                  <a:gd name="T24" fmla="*/ 9 w 20"/>
                  <a:gd name="T25" fmla="*/ 9 h 9"/>
                  <a:gd name="T26" fmla="*/ 13 w 20"/>
                  <a:gd name="T27" fmla="*/ 9 h 9"/>
                  <a:gd name="T28" fmla="*/ 16 w 20"/>
                  <a:gd name="T29" fmla="*/ 7 h 9"/>
                  <a:gd name="T30" fmla="*/ 18 w 20"/>
                  <a:gd name="T31" fmla="*/ 7 h 9"/>
                  <a:gd name="T32" fmla="*/ 20 w 20"/>
                  <a:gd name="T33" fmla="*/ 3 h 9"/>
                  <a:gd name="T34" fmla="*/ 20 w 20"/>
                  <a:gd name="T35" fmla="*/ 1 h 9"/>
                  <a:gd name="T36" fmla="*/ 16 w 20"/>
                  <a:gd name="T3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9">
                    <a:moveTo>
                      <a:pt x="16" y="1"/>
                    </a:moveTo>
                    <a:lnTo>
                      <a:pt x="15" y="0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3" y="7"/>
                    </a:lnTo>
                    <a:lnTo>
                      <a:pt x="5" y="9"/>
                    </a:lnTo>
                    <a:lnTo>
                      <a:pt x="9" y="9"/>
                    </a:lnTo>
                    <a:lnTo>
                      <a:pt x="13" y="9"/>
                    </a:lnTo>
                    <a:lnTo>
                      <a:pt x="16" y="7"/>
                    </a:lnTo>
                    <a:lnTo>
                      <a:pt x="18" y="7"/>
                    </a:lnTo>
                    <a:lnTo>
                      <a:pt x="20" y="3"/>
                    </a:lnTo>
                    <a:lnTo>
                      <a:pt x="20" y="1"/>
                    </a:lnTo>
                    <a:lnTo>
                      <a:pt x="1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6" name="Freeform 6365">
                <a:extLst>
                  <a:ext uri="{FF2B5EF4-FFF2-40B4-BE49-F238E27FC236}">
                    <a16:creationId xmlns:a16="http://schemas.microsoft.com/office/drawing/2014/main" id="{9B74953D-E21A-4C50-A1E5-0BFF3A271E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73" y="2698"/>
                <a:ext cx="17" cy="4"/>
              </a:xfrm>
              <a:custGeom>
                <a:avLst/>
                <a:gdLst>
                  <a:gd name="T0" fmla="*/ 0 w 17"/>
                  <a:gd name="T1" fmla="*/ 2 h 4"/>
                  <a:gd name="T2" fmla="*/ 9 w 17"/>
                  <a:gd name="T3" fmla="*/ 4 h 4"/>
                  <a:gd name="T4" fmla="*/ 17 w 17"/>
                  <a:gd name="T5" fmla="*/ 2 h 4"/>
                  <a:gd name="T6" fmla="*/ 8 w 17"/>
                  <a:gd name="T7" fmla="*/ 0 h 4"/>
                  <a:gd name="T8" fmla="*/ 0 w 17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4">
                    <a:moveTo>
                      <a:pt x="0" y="2"/>
                    </a:moveTo>
                    <a:lnTo>
                      <a:pt x="9" y="4"/>
                    </a:lnTo>
                    <a:lnTo>
                      <a:pt x="17" y="2"/>
                    </a:lnTo>
                    <a:lnTo>
                      <a:pt x="8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7" name="Freeform 6366">
                <a:extLst>
                  <a:ext uri="{FF2B5EF4-FFF2-40B4-BE49-F238E27FC236}">
                    <a16:creationId xmlns:a16="http://schemas.microsoft.com/office/drawing/2014/main" id="{ED64E434-68C6-4E88-BB51-F962917F27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44" y="2860"/>
                <a:ext cx="7" cy="8"/>
              </a:xfrm>
              <a:custGeom>
                <a:avLst/>
                <a:gdLst>
                  <a:gd name="T0" fmla="*/ 0 w 7"/>
                  <a:gd name="T1" fmla="*/ 4 h 8"/>
                  <a:gd name="T2" fmla="*/ 2 w 7"/>
                  <a:gd name="T3" fmla="*/ 8 h 8"/>
                  <a:gd name="T4" fmla="*/ 4 w 7"/>
                  <a:gd name="T5" fmla="*/ 8 h 8"/>
                  <a:gd name="T6" fmla="*/ 6 w 7"/>
                  <a:gd name="T7" fmla="*/ 6 h 8"/>
                  <a:gd name="T8" fmla="*/ 7 w 7"/>
                  <a:gd name="T9" fmla="*/ 2 h 8"/>
                  <a:gd name="T10" fmla="*/ 4 w 7"/>
                  <a:gd name="T11" fmla="*/ 0 h 8"/>
                  <a:gd name="T12" fmla="*/ 0 w 7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0" y="4"/>
                    </a:moveTo>
                    <a:lnTo>
                      <a:pt x="2" y="8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7" y="2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8" name="Freeform 6367">
                <a:extLst>
                  <a:ext uri="{FF2B5EF4-FFF2-40B4-BE49-F238E27FC236}">
                    <a16:creationId xmlns:a16="http://schemas.microsoft.com/office/drawing/2014/main" id="{9C805ED4-94D2-4762-965D-451863230D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72" y="2812"/>
                <a:ext cx="9" cy="13"/>
              </a:xfrm>
              <a:custGeom>
                <a:avLst/>
                <a:gdLst>
                  <a:gd name="T0" fmla="*/ 9 w 9"/>
                  <a:gd name="T1" fmla="*/ 7 h 13"/>
                  <a:gd name="T2" fmla="*/ 7 w 9"/>
                  <a:gd name="T3" fmla="*/ 2 h 13"/>
                  <a:gd name="T4" fmla="*/ 5 w 9"/>
                  <a:gd name="T5" fmla="*/ 0 h 13"/>
                  <a:gd name="T6" fmla="*/ 2 w 9"/>
                  <a:gd name="T7" fmla="*/ 3 h 13"/>
                  <a:gd name="T8" fmla="*/ 2 w 9"/>
                  <a:gd name="T9" fmla="*/ 7 h 13"/>
                  <a:gd name="T10" fmla="*/ 0 w 9"/>
                  <a:gd name="T11" fmla="*/ 7 h 13"/>
                  <a:gd name="T12" fmla="*/ 0 w 9"/>
                  <a:gd name="T13" fmla="*/ 11 h 13"/>
                  <a:gd name="T14" fmla="*/ 2 w 9"/>
                  <a:gd name="T15" fmla="*/ 13 h 13"/>
                  <a:gd name="T16" fmla="*/ 5 w 9"/>
                  <a:gd name="T17" fmla="*/ 13 h 13"/>
                  <a:gd name="T18" fmla="*/ 9 w 9"/>
                  <a:gd name="T1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9" y="7"/>
                    </a:moveTo>
                    <a:lnTo>
                      <a:pt x="7" y="2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2" y="13"/>
                    </a:lnTo>
                    <a:lnTo>
                      <a:pt x="5" y="13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9" name="Freeform 6368">
                <a:extLst>
                  <a:ext uri="{FF2B5EF4-FFF2-40B4-BE49-F238E27FC236}">
                    <a16:creationId xmlns:a16="http://schemas.microsoft.com/office/drawing/2014/main" id="{5280A796-960E-41E8-866A-E586B6FC41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52" y="3173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7 w 7"/>
                  <a:gd name="T3" fmla="*/ 0 h 8"/>
                  <a:gd name="T4" fmla="*/ 4 w 7"/>
                  <a:gd name="T5" fmla="*/ 0 h 8"/>
                  <a:gd name="T6" fmla="*/ 4 w 7"/>
                  <a:gd name="T7" fmla="*/ 4 h 8"/>
                  <a:gd name="T8" fmla="*/ 0 w 7"/>
                  <a:gd name="T9" fmla="*/ 8 h 8"/>
                  <a:gd name="T10" fmla="*/ 5 w 7"/>
                  <a:gd name="T11" fmla="*/ 8 h 8"/>
                  <a:gd name="T12" fmla="*/ 7 w 7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7" y="0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0" name="Freeform 6369">
                <a:extLst>
                  <a:ext uri="{FF2B5EF4-FFF2-40B4-BE49-F238E27FC236}">
                    <a16:creationId xmlns:a16="http://schemas.microsoft.com/office/drawing/2014/main" id="{DFB7DFEB-56BC-4532-ADF0-DA095B6AD27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61" y="3177"/>
                <a:ext cx="10" cy="11"/>
              </a:xfrm>
              <a:custGeom>
                <a:avLst/>
                <a:gdLst>
                  <a:gd name="T0" fmla="*/ 2 w 10"/>
                  <a:gd name="T1" fmla="*/ 9 h 11"/>
                  <a:gd name="T2" fmla="*/ 6 w 10"/>
                  <a:gd name="T3" fmla="*/ 11 h 11"/>
                  <a:gd name="T4" fmla="*/ 10 w 10"/>
                  <a:gd name="T5" fmla="*/ 9 h 11"/>
                  <a:gd name="T6" fmla="*/ 6 w 10"/>
                  <a:gd name="T7" fmla="*/ 8 h 11"/>
                  <a:gd name="T8" fmla="*/ 8 w 10"/>
                  <a:gd name="T9" fmla="*/ 6 h 11"/>
                  <a:gd name="T10" fmla="*/ 8 w 10"/>
                  <a:gd name="T11" fmla="*/ 2 h 11"/>
                  <a:gd name="T12" fmla="*/ 4 w 10"/>
                  <a:gd name="T13" fmla="*/ 0 h 11"/>
                  <a:gd name="T14" fmla="*/ 0 w 10"/>
                  <a:gd name="T15" fmla="*/ 4 h 11"/>
                  <a:gd name="T16" fmla="*/ 2 w 10"/>
                  <a:gd name="T17" fmla="*/ 6 h 11"/>
                  <a:gd name="T18" fmla="*/ 0 w 10"/>
                  <a:gd name="T19" fmla="*/ 6 h 11"/>
                  <a:gd name="T20" fmla="*/ 2 w 10"/>
                  <a:gd name="T21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1">
                    <a:moveTo>
                      <a:pt x="2" y="9"/>
                    </a:moveTo>
                    <a:lnTo>
                      <a:pt x="6" y="11"/>
                    </a:lnTo>
                    <a:lnTo>
                      <a:pt x="10" y="9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1" name="Freeform 6370">
                <a:extLst>
                  <a:ext uri="{FF2B5EF4-FFF2-40B4-BE49-F238E27FC236}">
                    <a16:creationId xmlns:a16="http://schemas.microsoft.com/office/drawing/2014/main" id="{07A9222D-EE44-49DF-AAB6-2B6018FFF0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20" y="3166"/>
                <a:ext cx="39" cy="45"/>
              </a:xfrm>
              <a:custGeom>
                <a:avLst/>
                <a:gdLst>
                  <a:gd name="T0" fmla="*/ 2 w 39"/>
                  <a:gd name="T1" fmla="*/ 9 h 45"/>
                  <a:gd name="T2" fmla="*/ 6 w 39"/>
                  <a:gd name="T3" fmla="*/ 17 h 45"/>
                  <a:gd name="T4" fmla="*/ 10 w 39"/>
                  <a:gd name="T5" fmla="*/ 19 h 45"/>
                  <a:gd name="T6" fmla="*/ 10 w 39"/>
                  <a:gd name="T7" fmla="*/ 20 h 45"/>
                  <a:gd name="T8" fmla="*/ 11 w 39"/>
                  <a:gd name="T9" fmla="*/ 24 h 45"/>
                  <a:gd name="T10" fmla="*/ 13 w 39"/>
                  <a:gd name="T11" fmla="*/ 24 h 45"/>
                  <a:gd name="T12" fmla="*/ 13 w 39"/>
                  <a:gd name="T13" fmla="*/ 26 h 45"/>
                  <a:gd name="T14" fmla="*/ 17 w 39"/>
                  <a:gd name="T15" fmla="*/ 28 h 45"/>
                  <a:gd name="T16" fmla="*/ 19 w 39"/>
                  <a:gd name="T17" fmla="*/ 33 h 45"/>
                  <a:gd name="T18" fmla="*/ 21 w 39"/>
                  <a:gd name="T19" fmla="*/ 32 h 45"/>
                  <a:gd name="T20" fmla="*/ 21 w 39"/>
                  <a:gd name="T21" fmla="*/ 32 h 45"/>
                  <a:gd name="T22" fmla="*/ 23 w 39"/>
                  <a:gd name="T23" fmla="*/ 35 h 45"/>
                  <a:gd name="T24" fmla="*/ 26 w 39"/>
                  <a:gd name="T25" fmla="*/ 35 h 45"/>
                  <a:gd name="T26" fmla="*/ 26 w 39"/>
                  <a:gd name="T27" fmla="*/ 39 h 45"/>
                  <a:gd name="T28" fmla="*/ 30 w 39"/>
                  <a:gd name="T29" fmla="*/ 41 h 45"/>
                  <a:gd name="T30" fmla="*/ 32 w 39"/>
                  <a:gd name="T31" fmla="*/ 41 h 45"/>
                  <a:gd name="T32" fmla="*/ 36 w 39"/>
                  <a:gd name="T33" fmla="*/ 43 h 45"/>
                  <a:gd name="T34" fmla="*/ 36 w 39"/>
                  <a:gd name="T35" fmla="*/ 41 h 45"/>
                  <a:gd name="T36" fmla="*/ 39 w 39"/>
                  <a:gd name="T37" fmla="*/ 45 h 45"/>
                  <a:gd name="T38" fmla="*/ 39 w 39"/>
                  <a:gd name="T39" fmla="*/ 37 h 45"/>
                  <a:gd name="T40" fmla="*/ 37 w 39"/>
                  <a:gd name="T41" fmla="*/ 35 h 45"/>
                  <a:gd name="T42" fmla="*/ 32 w 39"/>
                  <a:gd name="T43" fmla="*/ 33 h 45"/>
                  <a:gd name="T44" fmla="*/ 30 w 39"/>
                  <a:gd name="T45" fmla="*/ 28 h 45"/>
                  <a:gd name="T46" fmla="*/ 26 w 39"/>
                  <a:gd name="T47" fmla="*/ 24 h 45"/>
                  <a:gd name="T48" fmla="*/ 24 w 39"/>
                  <a:gd name="T49" fmla="*/ 26 h 45"/>
                  <a:gd name="T50" fmla="*/ 23 w 39"/>
                  <a:gd name="T51" fmla="*/ 20 h 45"/>
                  <a:gd name="T52" fmla="*/ 17 w 39"/>
                  <a:gd name="T53" fmla="*/ 13 h 45"/>
                  <a:gd name="T54" fmla="*/ 15 w 39"/>
                  <a:gd name="T55" fmla="*/ 13 h 45"/>
                  <a:gd name="T56" fmla="*/ 13 w 39"/>
                  <a:gd name="T57" fmla="*/ 11 h 45"/>
                  <a:gd name="T58" fmla="*/ 10 w 39"/>
                  <a:gd name="T59" fmla="*/ 9 h 45"/>
                  <a:gd name="T60" fmla="*/ 10 w 39"/>
                  <a:gd name="T61" fmla="*/ 7 h 45"/>
                  <a:gd name="T62" fmla="*/ 8 w 39"/>
                  <a:gd name="T63" fmla="*/ 4 h 45"/>
                  <a:gd name="T64" fmla="*/ 6 w 39"/>
                  <a:gd name="T65" fmla="*/ 6 h 45"/>
                  <a:gd name="T66" fmla="*/ 2 w 39"/>
                  <a:gd name="T67" fmla="*/ 0 h 45"/>
                  <a:gd name="T68" fmla="*/ 0 w 39"/>
                  <a:gd name="T69" fmla="*/ 6 h 45"/>
                  <a:gd name="T70" fmla="*/ 2 w 39"/>
                  <a:gd name="T71" fmla="*/ 7 h 45"/>
                  <a:gd name="T72" fmla="*/ 2 w 39"/>
                  <a:gd name="T73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9" h="45">
                    <a:moveTo>
                      <a:pt x="2" y="9"/>
                    </a:moveTo>
                    <a:lnTo>
                      <a:pt x="6" y="17"/>
                    </a:lnTo>
                    <a:lnTo>
                      <a:pt x="10" y="19"/>
                    </a:lnTo>
                    <a:lnTo>
                      <a:pt x="10" y="20"/>
                    </a:lnTo>
                    <a:lnTo>
                      <a:pt x="11" y="24"/>
                    </a:lnTo>
                    <a:lnTo>
                      <a:pt x="13" y="24"/>
                    </a:lnTo>
                    <a:lnTo>
                      <a:pt x="13" y="26"/>
                    </a:lnTo>
                    <a:lnTo>
                      <a:pt x="17" y="28"/>
                    </a:lnTo>
                    <a:lnTo>
                      <a:pt x="19" y="33"/>
                    </a:lnTo>
                    <a:lnTo>
                      <a:pt x="21" y="32"/>
                    </a:lnTo>
                    <a:lnTo>
                      <a:pt x="21" y="32"/>
                    </a:lnTo>
                    <a:lnTo>
                      <a:pt x="23" y="35"/>
                    </a:lnTo>
                    <a:lnTo>
                      <a:pt x="26" y="35"/>
                    </a:lnTo>
                    <a:lnTo>
                      <a:pt x="26" y="39"/>
                    </a:lnTo>
                    <a:lnTo>
                      <a:pt x="30" y="41"/>
                    </a:lnTo>
                    <a:lnTo>
                      <a:pt x="32" y="41"/>
                    </a:lnTo>
                    <a:lnTo>
                      <a:pt x="36" y="43"/>
                    </a:lnTo>
                    <a:lnTo>
                      <a:pt x="36" y="41"/>
                    </a:lnTo>
                    <a:lnTo>
                      <a:pt x="39" y="45"/>
                    </a:lnTo>
                    <a:lnTo>
                      <a:pt x="39" y="37"/>
                    </a:lnTo>
                    <a:lnTo>
                      <a:pt x="37" y="35"/>
                    </a:lnTo>
                    <a:lnTo>
                      <a:pt x="32" y="33"/>
                    </a:lnTo>
                    <a:lnTo>
                      <a:pt x="30" y="28"/>
                    </a:lnTo>
                    <a:lnTo>
                      <a:pt x="26" y="24"/>
                    </a:lnTo>
                    <a:lnTo>
                      <a:pt x="24" y="26"/>
                    </a:lnTo>
                    <a:lnTo>
                      <a:pt x="23" y="20"/>
                    </a:lnTo>
                    <a:lnTo>
                      <a:pt x="17" y="13"/>
                    </a:lnTo>
                    <a:lnTo>
                      <a:pt x="15" y="13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10" y="7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2" name="Freeform 6371">
                <a:extLst>
                  <a:ext uri="{FF2B5EF4-FFF2-40B4-BE49-F238E27FC236}">
                    <a16:creationId xmlns:a16="http://schemas.microsoft.com/office/drawing/2014/main" id="{B683553F-5526-455E-866B-DAF238F943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71" y="3190"/>
                <a:ext cx="7" cy="9"/>
              </a:xfrm>
              <a:custGeom>
                <a:avLst/>
                <a:gdLst>
                  <a:gd name="T0" fmla="*/ 3 w 7"/>
                  <a:gd name="T1" fmla="*/ 9 h 9"/>
                  <a:gd name="T2" fmla="*/ 5 w 7"/>
                  <a:gd name="T3" fmla="*/ 8 h 9"/>
                  <a:gd name="T4" fmla="*/ 7 w 7"/>
                  <a:gd name="T5" fmla="*/ 8 h 9"/>
                  <a:gd name="T6" fmla="*/ 7 w 7"/>
                  <a:gd name="T7" fmla="*/ 2 h 9"/>
                  <a:gd name="T8" fmla="*/ 3 w 7"/>
                  <a:gd name="T9" fmla="*/ 0 h 9"/>
                  <a:gd name="T10" fmla="*/ 0 w 7"/>
                  <a:gd name="T11" fmla="*/ 2 h 9"/>
                  <a:gd name="T12" fmla="*/ 0 w 7"/>
                  <a:gd name="T13" fmla="*/ 6 h 9"/>
                  <a:gd name="T14" fmla="*/ 3 w 7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3" y="9"/>
                    </a:moveTo>
                    <a:lnTo>
                      <a:pt x="5" y="8"/>
                    </a:lnTo>
                    <a:lnTo>
                      <a:pt x="7" y="8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3" name="Freeform 6372">
                <a:extLst>
                  <a:ext uri="{FF2B5EF4-FFF2-40B4-BE49-F238E27FC236}">
                    <a16:creationId xmlns:a16="http://schemas.microsoft.com/office/drawing/2014/main" id="{CC4D9CA8-1EF4-42B0-ABF5-ECEADB211E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65" y="3695"/>
                <a:ext cx="7" cy="8"/>
              </a:xfrm>
              <a:custGeom>
                <a:avLst/>
                <a:gdLst>
                  <a:gd name="T0" fmla="*/ 2 w 7"/>
                  <a:gd name="T1" fmla="*/ 0 h 8"/>
                  <a:gd name="T2" fmla="*/ 0 w 7"/>
                  <a:gd name="T3" fmla="*/ 2 h 8"/>
                  <a:gd name="T4" fmla="*/ 0 w 7"/>
                  <a:gd name="T5" fmla="*/ 4 h 8"/>
                  <a:gd name="T6" fmla="*/ 0 w 7"/>
                  <a:gd name="T7" fmla="*/ 8 h 8"/>
                  <a:gd name="T8" fmla="*/ 4 w 7"/>
                  <a:gd name="T9" fmla="*/ 8 h 8"/>
                  <a:gd name="T10" fmla="*/ 4 w 7"/>
                  <a:gd name="T11" fmla="*/ 8 h 8"/>
                  <a:gd name="T12" fmla="*/ 7 w 7"/>
                  <a:gd name="T13" fmla="*/ 8 h 8"/>
                  <a:gd name="T14" fmla="*/ 4 w 7"/>
                  <a:gd name="T15" fmla="*/ 2 h 8"/>
                  <a:gd name="T16" fmla="*/ 2 w 7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4" name="Freeform 6373">
                <a:extLst>
                  <a:ext uri="{FF2B5EF4-FFF2-40B4-BE49-F238E27FC236}">
                    <a16:creationId xmlns:a16="http://schemas.microsoft.com/office/drawing/2014/main" id="{C98315E9-3172-438A-89D7-81D3760C97F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424" y="3610"/>
                <a:ext cx="24" cy="20"/>
              </a:xfrm>
              <a:custGeom>
                <a:avLst/>
                <a:gdLst>
                  <a:gd name="T0" fmla="*/ 20 w 24"/>
                  <a:gd name="T1" fmla="*/ 9 h 20"/>
                  <a:gd name="T2" fmla="*/ 19 w 24"/>
                  <a:gd name="T3" fmla="*/ 9 h 20"/>
                  <a:gd name="T4" fmla="*/ 17 w 24"/>
                  <a:gd name="T5" fmla="*/ 11 h 20"/>
                  <a:gd name="T6" fmla="*/ 15 w 24"/>
                  <a:gd name="T7" fmla="*/ 11 h 20"/>
                  <a:gd name="T8" fmla="*/ 15 w 24"/>
                  <a:gd name="T9" fmla="*/ 11 h 20"/>
                  <a:gd name="T10" fmla="*/ 17 w 24"/>
                  <a:gd name="T11" fmla="*/ 9 h 20"/>
                  <a:gd name="T12" fmla="*/ 17 w 24"/>
                  <a:gd name="T13" fmla="*/ 3 h 20"/>
                  <a:gd name="T14" fmla="*/ 13 w 24"/>
                  <a:gd name="T15" fmla="*/ 5 h 20"/>
                  <a:gd name="T16" fmla="*/ 13 w 24"/>
                  <a:gd name="T17" fmla="*/ 3 h 20"/>
                  <a:gd name="T18" fmla="*/ 9 w 24"/>
                  <a:gd name="T19" fmla="*/ 5 h 20"/>
                  <a:gd name="T20" fmla="*/ 7 w 24"/>
                  <a:gd name="T21" fmla="*/ 7 h 20"/>
                  <a:gd name="T22" fmla="*/ 7 w 24"/>
                  <a:gd name="T23" fmla="*/ 7 h 20"/>
                  <a:gd name="T24" fmla="*/ 7 w 24"/>
                  <a:gd name="T25" fmla="*/ 7 h 20"/>
                  <a:gd name="T26" fmla="*/ 7 w 24"/>
                  <a:gd name="T27" fmla="*/ 5 h 20"/>
                  <a:gd name="T28" fmla="*/ 7 w 24"/>
                  <a:gd name="T29" fmla="*/ 3 h 20"/>
                  <a:gd name="T30" fmla="*/ 7 w 24"/>
                  <a:gd name="T31" fmla="*/ 3 h 20"/>
                  <a:gd name="T32" fmla="*/ 7 w 24"/>
                  <a:gd name="T33" fmla="*/ 0 h 20"/>
                  <a:gd name="T34" fmla="*/ 4 w 24"/>
                  <a:gd name="T35" fmla="*/ 3 h 20"/>
                  <a:gd name="T36" fmla="*/ 2 w 24"/>
                  <a:gd name="T37" fmla="*/ 5 h 20"/>
                  <a:gd name="T38" fmla="*/ 4 w 24"/>
                  <a:gd name="T39" fmla="*/ 7 h 20"/>
                  <a:gd name="T40" fmla="*/ 4 w 24"/>
                  <a:gd name="T41" fmla="*/ 11 h 20"/>
                  <a:gd name="T42" fmla="*/ 4 w 24"/>
                  <a:gd name="T43" fmla="*/ 11 h 20"/>
                  <a:gd name="T44" fmla="*/ 2 w 24"/>
                  <a:gd name="T45" fmla="*/ 13 h 20"/>
                  <a:gd name="T46" fmla="*/ 0 w 24"/>
                  <a:gd name="T47" fmla="*/ 16 h 20"/>
                  <a:gd name="T48" fmla="*/ 0 w 24"/>
                  <a:gd name="T49" fmla="*/ 20 h 20"/>
                  <a:gd name="T50" fmla="*/ 4 w 24"/>
                  <a:gd name="T51" fmla="*/ 18 h 20"/>
                  <a:gd name="T52" fmla="*/ 6 w 24"/>
                  <a:gd name="T53" fmla="*/ 16 h 20"/>
                  <a:gd name="T54" fmla="*/ 7 w 24"/>
                  <a:gd name="T55" fmla="*/ 16 h 20"/>
                  <a:gd name="T56" fmla="*/ 7 w 24"/>
                  <a:gd name="T57" fmla="*/ 16 h 20"/>
                  <a:gd name="T58" fmla="*/ 11 w 24"/>
                  <a:gd name="T59" fmla="*/ 20 h 20"/>
                  <a:gd name="T60" fmla="*/ 13 w 24"/>
                  <a:gd name="T61" fmla="*/ 20 h 20"/>
                  <a:gd name="T62" fmla="*/ 13 w 24"/>
                  <a:gd name="T63" fmla="*/ 18 h 20"/>
                  <a:gd name="T64" fmla="*/ 13 w 24"/>
                  <a:gd name="T65" fmla="*/ 20 h 20"/>
                  <a:gd name="T66" fmla="*/ 17 w 24"/>
                  <a:gd name="T67" fmla="*/ 20 h 20"/>
                  <a:gd name="T68" fmla="*/ 19 w 24"/>
                  <a:gd name="T69" fmla="*/ 20 h 20"/>
                  <a:gd name="T70" fmla="*/ 22 w 24"/>
                  <a:gd name="T71" fmla="*/ 18 h 20"/>
                  <a:gd name="T72" fmla="*/ 22 w 24"/>
                  <a:gd name="T73" fmla="*/ 16 h 20"/>
                  <a:gd name="T74" fmla="*/ 19 w 24"/>
                  <a:gd name="T75" fmla="*/ 16 h 20"/>
                  <a:gd name="T76" fmla="*/ 19 w 24"/>
                  <a:gd name="T77" fmla="*/ 16 h 20"/>
                  <a:gd name="T78" fmla="*/ 19 w 24"/>
                  <a:gd name="T79" fmla="*/ 15 h 20"/>
                  <a:gd name="T80" fmla="*/ 20 w 24"/>
                  <a:gd name="T81" fmla="*/ 15 h 20"/>
                  <a:gd name="T82" fmla="*/ 22 w 24"/>
                  <a:gd name="T83" fmla="*/ 15 h 20"/>
                  <a:gd name="T84" fmla="*/ 24 w 24"/>
                  <a:gd name="T85" fmla="*/ 13 h 20"/>
                  <a:gd name="T86" fmla="*/ 22 w 24"/>
                  <a:gd name="T87" fmla="*/ 9 h 20"/>
                  <a:gd name="T88" fmla="*/ 20 w 24"/>
                  <a:gd name="T89" fmla="*/ 9 h 20"/>
                  <a:gd name="T90" fmla="*/ 11 w 24"/>
                  <a:gd name="T91" fmla="*/ 9 h 20"/>
                  <a:gd name="T92" fmla="*/ 11 w 24"/>
                  <a:gd name="T93" fmla="*/ 9 h 20"/>
                  <a:gd name="T94" fmla="*/ 11 w 24"/>
                  <a:gd name="T95" fmla="*/ 9 h 20"/>
                  <a:gd name="T96" fmla="*/ 11 w 24"/>
                  <a:gd name="T97" fmla="*/ 9 h 20"/>
                  <a:gd name="T98" fmla="*/ 11 w 24"/>
                  <a:gd name="T99" fmla="*/ 7 h 20"/>
                  <a:gd name="T100" fmla="*/ 11 w 24"/>
                  <a:gd name="T101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" h="20">
                    <a:moveTo>
                      <a:pt x="20" y="9"/>
                    </a:moveTo>
                    <a:lnTo>
                      <a:pt x="19" y="9"/>
                    </a:lnTo>
                    <a:lnTo>
                      <a:pt x="17" y="11"/>
                    </a:lnTo>
                    <a:lnTo>
                      <a:pt x="15" y="11"/>
                    </a:lnTo>
                    <a:lnTo>
                      <a:pt x="15" y="11"/>
                    </a:lnTo>
                    <a:lnTo>
                      <a:pt x="17" y="9"/>
                    </a:lnTo>
                    <a:lnTo>
                      <a:pt x="17" y="3"/>
                    </a:lnTo>
                    <a:lnTo>
                      <a:pt x="13" y="5"/>
                    </a:lnTo>
                    <a:lnTo>
                      <a:pt x="13" y="3"/>
                    </a:lnTo>
                    <a:lnTo>
                      <a:pt x="9" y="5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4" y="3"/>
                    </a:lnTo>
                    <a:lnTo>
                      <a:pt x="2" y="5"/>
                    </a:lnTo>
                    <a:lnTo>
                      <a:pt x="4" y="7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2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7" y="16"/>
                    </a:lnTo>
                    <a:lnTo>
                      <a:pt x="7" y="16"/>
                    </a:lnTo>
                    <a:lnTo>
                      <a:pt x="11" y="20"/>
                    </a:lnTo>
                    <a:lnTo>
                      <a:pt x="13" y="20"/>
                    </a:lnTo>
                    <a:lnTo>
                      <a:pt x="13" y="18"/>
                    </a:lnTo>
                    <a:lnTo>
                      <a:pt x="13" y="20"/>
                    </a:lnTo>
                    <a:lnTo>
                      <a:pt x="17" y="20"/>
                    </a:lnTo>
                    <a:lnTo>
                      <a:pt x="19" y="20"/>
                    </a:lnTo>
                    <a:lnTo>
                      <a:pt x="22" y="18"/>
                    </a:lnTo>
                    <a:lnTo>
                      <a:pt x="22" y="16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19" y="15"/>
                    </a:lnTo>
                    <a:lnTo>
                      <a:pt x="20" y="15"/>
                    </a:lnTo>
                    <a:lnTo>
                      <a:pt x="22" y="15"/>
                    </a:lnTo>
                    <a:lnTo>
                      <a:pt x="24" y="13"/>
                    </a:lnTo>
                    <a:lnTo>
                      <a:pt x="22" y="9"/>
                    </a:lnTo>
                    <a:lnTo>
                      <a:pt x="20" y="9"/>
                    </a:lnTo>
                    <a:close/>
                    <a:moveTo>
                      <a:pt x="11" y="9"/>
                    </a:moveTo>
                    <a:lnTo>
                      <a:pt x="11" y="9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5" name="Freeform 6374">
                <a:extLst>
                  <a:ext uri="{FF2B5EF4-FFF2-40B4-BE49-F238E27FC236}">
                    <a16:creationId xmlns:a16="http://schemas.microsoft.com/office/drawing/2014/main" id="{B2460754-BCCC-4B65-91FC-9BD2F99C4F0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2" y="3142"/>
                <a:ext cx="11" cy="13"/>
              </a:xfrm>
              <a:custGeom>
                <a:avLst/>
                <a:gdLst>
                  <a:gd name="T0" fmla="*/ 9 w 11"/>
                  <a:gd name="T1" fmla="*/ 2 h 13"/>
                  <a:gd name="T2" fmla="*/ 8 w 11"/>
                  <a:gd name="T3" fmla="*/ 0 h 13"/>
                  <a:gd name="T4" fmla="*/ 6 w 11"/>
                  <a:gd name="T5" fmla="*/ 2 h 13"/>
                  <a:gd name="T6" fmla="*/ 2 w 11"/>
                  <a:gd name="T7" fmla="*/ 2 h 13"/>
                  <a:gd name="T8" fmla="*/ 2 w 11"/>
                  <a:gd name="T9" fmla="*/ 5 h 13"/>
                  <a:gd name="T10" fmla="*/ 0 w 11"/>
                  <a:gd name="T11" fmla="*/ 7 h 13"/>
                  <a:gd name="T12" fmla="*/ 6 w 11"/>
                  <a:gd name="T13" fmla="*/ 13 h 13"/>
                  <a:gd name="T14" fmla="*/ 9 w 11"/>
                  <a:gd name="T15" fmla="*/ 9 h 13"/>
                  <a:gd name="T16" fmla="*/ 9 w 11"/>
                  <a:gd name="T17" fmla="*/ 7 h 13"/>
                  <a:gd name="T18" fmla="*/ 11 w 11"/>
                  <a:gd name="T19" fmla="*/ 5 h 13"/>
                  <a:gd name="T20" fmla="*/ 9 w 11"/>
                  <a:gd name="T21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3">
                    <a:moveTo>
                      <a:pt x="9" y="2"/>
                    </a:moveTo>
                    <a:lnTo>
                      <a:pt x="8" y="0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2" y="5"/>
                    </a:lnTo>
                    <a:lnTo>
                      <a:pt x="0" y="7"/>
                    </a:lnTo>
                    <a:lnTo>
                      <a:pt x="6" y="13"/>
                    </a:lnTo>
                    <a:lnTo>
                      <a:pt x="9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9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6" name="Freeform 6375">
                <a:extLst>
                  <a:ext uri="{FF2B5EF4-FFF2-40B4-BE49-F238E27FC236}">
                    <a16:creationId xmlns:a16="http://schemas.microsoft.com/office/drawing/2014/main" id="{1AD8BB27-EECE-45F7-BEAE-5A88AEB5A4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14" y="3153"/>
                <a:ext cx="11" cy="11"/>
              </a:xfrm>
              <a:custGeom>
                <a:avLst/>
                <a:gdLst>
                  <a:gd name="T0" fmla="*/ 8 w 11"/>
                  <a:gd name="T1" fmla="*/ 2 h 11"/>
                  <a:gd name="T2" fmla="*/ 4 w 11"/>
                  <a:gd name="T3" fmla="*/ 0 h 11"/>
                  <a:gd name="T4" fmla="*/ 0 w 11"/>
                  <a:gd name="T5" fmla="*/ 2 h 11"/>
                  <a:gd name="T6" fmla="*/ 0 w 11"/>
                  <a:gd name="T7" fmla="*/ 5 h 11"/>
                  <a:gd name="T8" fmla="*/ 4 w 11"/>
                  <a:gd name="T9" fmla="*/ 11 h 11"/>
                  <a:gd name="T10" fmla="*/ 6 w 11"/>
                  <a:gd name="T11" fmla="*/ 11 h 11"/>
                  <a:gd name="T12" fmla="*/ 11 w 11"/>
                  <a:gd name="T13" fmla="*/ 7 h 11"/>
                  <a:gd name="T14" fmla="*/ 9 w 11"/>
                  <a:gd name="T15" fmla="*/ 5 h 11"/>
                  <a:gd name="T16" fmla="*/ 8 w 11"/>
                  <a:gd name="T17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8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11" y="7"/>
                    </a:lnTo>
                    <a:lnTo>
                      <a:pt x="9" y="5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7" name="Freeform 6376">
                <a:extLst>
                  <a:ext uri="{FF2B5EF4-FFF2-40B4-BE49-F238E27FC236}">
                    <a16:creationId xmlns:a16="http://schemas.microsoft.com/office/drawing/2014/main" id="{617A444F-92F3-4241-B61F-E169FB40525F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143" y="3028"/>
                <a:ext cx="108" cy="196"/>
              </a:xfrm>
              <a:custGeom>
                <a:avLst/>
                <a:gdLst>
                  <a:gd name="T0" fmla="*/ 106 w 108"/>
                  <a:gd name="T1" fmla="*/ 37 h 196"/>
                  <a:gd name="T2" fmla="*/ 104 w 108"/>
                  <a:gd name="T3" fmla="*/ 22 h 196"/>
                  <a:gd name="T4" fmla="*/ 99 w 108"/>
                  <a:gd name="T5" fmla="*/ 11 h 196"/>
                  <a:gd name="T6" fmla="*/ 97 w 108"/>
                  <a:gd name="T7" fmla="*/ 0 h 196"/>
                  <a:gd name="T8" fmla="*/ 87 w 108"/>
                  <a:gd name="T9" fmla="*/ 7 h 196"/>
                  <a:gd name="T10" fmla="*/ 84 w 108"/>
                  <a:gd name="T11" fmla="*/ 19 h 196"/>
                  <a:gd name="T12" fmla="*/ 78 w 108"/>
                  <a:gd name="T13" fmla="*/ 20 h 196"/>
                  <a:gd name="T14" fmla="*/ 80 w 108"/>
                  <a:gd name="T15" fmla="*/ 26 h 196"/>
                  <a:gd name="T16" fmla="*/ 78 w 108"/>
                  <a:gd name="T17" fmla="*/ 26 h 196"/>
                  <a:gd name="T18" fmla="*/ 76 w 108"/>
                  <a:gd name="T19" fmla="*/ 34 h 196"/>
                  <a:gd name="T20" fmla="*/ 72 w 108"/>
                  <a:gd name="T21" fmla="*/ 39 h 196"/>
                  <a:gd name="T22" fmla="*/ 69 w 108"/>
                  <a:gd name="T23" fmla="*/ 43 h 196"/>
                  <a:gd name="T24" fmla="*/ 63 w 108"/>
                  <a:gd name="T25" fmla="*/ 43 h 196"/>
                  <a:gd name="T26" fmla="*/ 59 w 108"/>
                  <a:gd name="T27" fmla="*/ 47 h 196"/>
                  <a:gd name="T28" fmla="*/ 54 w 108"/>
                  <a:gd name="T29" fmla="*/ 58 h 196"/>
                  <a:gd name="T30" fmla="*/ 48 w 108"/>
                  <a:gd name="T31" fmla="*/ 52 h 196"/>
                  <a:gd name="T32" fmla="*/ 39 w 108"/>
                  <a:gd name="T33" fmla="*/ 56 h 196"/>
                  <a:gd name="T34" fmla="*/ 35 w 108"/>
                  <a:gd name="T35" fmla="*/ 56 h 196"/>
                  <a:gd name="T36" fmla="*/ 24 w 108"/>
                  <a:gd name="T37" fmla="*/ 60 h 196"/>
                  <a:gd name="T38" fmla="*/ 18 w 108"/>
                  <a:gd name="T39" fmla="*/ 75 h 196"/>
                  <a:gd name="T40" fmla="*/ 15 w 108"/>
                  <a:gd name="T41" fmla="*/ 86 h 196"/>
                  <a:gd name="T42" fmla="*/ 18 w 108"/>
                  <a:gd name="T43" fmla="*/ 103 h 196"/>
                  <a:gd name="T44" fmla="*/ 20 w 108"/>
                  <a:gd name="T45" fmla="*/ 108 h 196"/>
                  <a:gd name="T46" fmla="*/ 15 w 108"/>
                  <a:gd name="T47" fmla="*/ 119 h 196"/>
                  <a:gd name="T48" fmla="*/ 9 w 108"/>
                  <a:gd name="T49" fmla="*/ 130 h 196"/>
                  <a:gd name="T50" fmla="*/ 2 w 108"/>
                  <a:gd name="T51" fmla="*/ 142 h 196"/>
                  <a:gd name="T52" fmla="*/ 2 w 108"/>
                  <a:gd name="T53" fmla="*/ 153 h 196"/>
                  <a:gd name="T54" fmla="*/ 5 w 108"/>
                  <a:gd name="T55" fmla="*/ 164 h 196"/>
                  <a:gd name="T56" fmla="*/ 5 w 108"/>
                  <a:gd name="T57" fmla="*/ 179 h 196"/>
                  <a:gd name="T58" fmla="*/ 11 w 108"/>
                  <a:gd name="T59" fmla="*/ 186 h 196"/>
                  <a:gd name="T60" fmla="*/ 17 w 108"/>
                  <a:gd name="T61" fmla="*/ 190 h 196"/>
                  <a:gd name="T62" fmla="*/ 22 w 108"/>
                  <a:gd name="T63" fmla="*/ 194 h 196"/>
                  <a:gd name="T64" fmla="*/ 33 w 108"/>
                  <a:gd name="T65" fmla="*/ 194 h 196"/>
                  <a:gd name="T66" fmla="*/ 52 w 108"/>
                  <a:gd name="T67" fmla="*/ 188 h 196"/>
                  <a:gd name="T68" fmla="*/ 59 w 108"/>
                  <a:gd name="T69" fmla="*/ 177 h 196"/>
                  <a:gd name="T70" fmla="*/ 63 w 108"/>
                  <a:gd name="T71" fmla="*/ 168 h 196"/>
                  <a:gd name="T72" fmla="*/ 69 w 108"/>
                  <a:gd name="T73" fmla="*/ 149 h 196"/>
                  <a:gd name="T74" fmla="*/ 78 w 108"/>
                  <a:gd name="T75" fmla="*/ 130 h 196"/>
                  <a:gd name="T76" fmla="*/ 85 w 108"/>
                  <a:gd name="T77" fmla="*/ 104 h 196"/>
                  <a:gd name="T78" fmla="*/ 93 w 108"/>
                  <a:gd name="T79" fmla="*/ 86 h 196"/>
                  <a:gd name="T80" fmla="*/ 95 w 108"/>
                  <a:gd name="T81" fmla="*/ 75 h 196"/>
                  <a:gd name="T82" fmla="*/ 100 w 108"/>
                  <a:gd name="T83" fmla="*/ 73 h 196"/>
                  <a:gd name="T84" fmla="*/ 99 w 108"/>
                  <a:gd name="T85" fmla="*/ 69 h 196"/>
                  <a:gd name="T86" fmla="*/ 99 w 108"/>
                  <a:gd name="T87" fmla="*/ 62 h 196"/>
                  <a:gd name="T88" fmla="*/ 97 w 108"/>
                  <a:gd name="T89" fmla="*/ 54 h 196"/>
                  <a:gd name="T90" fmla="*/ 99 w 108"/>
                  <a:gd name="T91" fmla="*/ 56 h 196"/>
                  <a:gd name="T92" fmla="*/ 106 w 108"/>
                  <a:gd name="T93" fmla="*/ 54 h 196"/>
                  <a:gd name="T94" fmla="*/ 108 w 108"/>
                  <a:gd name="T95" fmla="*/ 47 h 196"/>
                  <a:gd name="T96" fmla="*/ 84 w 108"/>
                  <a:gd name="T97" fmla="*/ 24 h 196"/>
                  <a:gd name="T98" fmla="*/ 85 w 108"/>
                  <a:gd name="T99" fmla="*/ 22 h 196"/>
                  <a:gd name="T100" fmla="*/ 87 w 108"/>
                  <a:gd name="T101" fmla="*/ 15 h 196"/>
                  <a:gd name="T102" fmla="*/ 89 w 108"/>
                  <a:gd name="T103" fmla="*/ 15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8" h="196">
                    <a:moveTo>
                      <a:pt x="106" y="43"/>
                    </a:moveTo>
                    <a:lnTo>
                      <a:pt x="104" y="41"/>
                    </a:lnTo>
                    <a:lnTo>
                      <a:pt x="106" y="41"/>
                    </a:lnTo>
                    <a:lnTo>
                      <a:pt x="106" y="37"/>
                    </a:lnTo>
                    <a:lnTo>
                      <a:pt x="104" y="34"/>
                    </a:lnTo>
                    <a:lnTo>
                      <a:pt x="106" y="34"/>
                    </a:lnTo>
                    <a:lnTo>
                      <a:pt x="106" y="24"/>
                    </a:lnTo>
                    <a:lnTo>
                      <a:pt x="104" y="22"/>
                    </a:lnTo>
                    <a:lnTo>
                      <a:pt x="104" y="17"/>
                    </a:lnTo>
                    <a:lnTo>
                      <a:pt x="102" y="13"/>
                    </a:lnTo>
                    <a:lnTo>
                      <a:pt x="100" y="13"/>
                    </a:lnTo>
                    <a:lnTo>
                      <a:pt x="99" y="11"/>
                    </a:lnTo>
                    <a:lnTo>
                      <a:pt x="99" y="9"/>
                    </a:lnTo>
                    <a:lnTo>
                      <a:pt x="97" y="7"/>
                    </a:lnTo>
                    <a:lnTo>
                      <a:pt x="97" y="6"/>
                    </a:lnTo>
                    <a:lnTo>
                      <a:pt x="97" y="0"/>
                    </a:lnTo>
                    <a:lnTo>
                      <a:pt x="91" y="6"/>
                    </a:lnTo>
                    <a:lnTo>
                      <a:pt x="91" y="7"/>
                    </a:lnTo>
                    <a:lnTo>
                      <a:pt x="91" y="7"/>
                    </a:lnTo>
                    <a:lnTo>
                      <a:pt x="87" y="7"/>
                    </a:lnTo>
                    <a:lnTo>
                      <a:pt x="84" y="7"/>
                    </a:lnTo>
                    <a:lnTo>
                      <a:pt x="87" y="11"/>
                    </a:lnTo>
                    <a:lnTo>
                      <a:pt x="82" y="15"/>
                    </a:lnTo>
                    <a:lnTo>
                      <a:pt x="84" y="19"/>
                    </a:lnTo>
                    <a:lnTo>
                      <a:pt x="82" y="20"/>
                    </a:lnTo>
                    <a:lnTo>
                      <a:pt x="80" y="19"/>
                    </a:lnTo>
                    <a:lnTo>
                      <a:pt x="80" y="19"/>
                    </a:lnTo>
                    <a:lnTo>
                      <a:pt x="78" y="20"/>
                    </a:lnTo>
                    <a:lnTo>
                      <a:pt x="76" y="24"/>
                    </a:lnTo>
                    <a:lnTo>
                      <a:pt x="80" y="24"/>
                    </a:lnTo>
                    <a:lnTo>
                      <a:pt x="82" y="26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0" y="28"/>
                    </a:lnTo>
                    <a:lnTo>
                      <a:pt x="80" y="28"/>
                    </a:lnTo>
                    <a:lnTo>
                      <a:pt x="78" y="26"/>
                    </a:lnTo>
                    <a:lnTo>
                      <a:pt x="76" y="24"/>
                    </a:lnTo>
                    <a:lnTo>
                      <a:pt x="74" y="26"/>
                    </a:lnTo>
                    <a:lnTo>
                      <a:pt x="74" y="30"/>
                    </a:lnTo>
                    <a:lnTo>
                      <a:pt x="76" y="34"/>
                    </a:lnTo>
                    <a:lnTo>
                      <a:pt x="76" y="34"/>
                    </a:lnTo>
                    <a:lnTo>
                      <a:pt x="76" y="34"/>
                    </a:lnTo>
                    <a:lnTo>
                      <a:pt x="71" y="34"/>
                    </a:lnTo>
                    <a:lnTo>
                      <a:pt x="72" y="39"/>
                    </a:lnTo>
                    <a:lnTo>
                      <a:pt x="74" y="39"/>
                    </a:lnTo>
                    <a:lnTo>
                      <a:pt x="71" y="39"/>
                    </a:lnTo>
                    <a:lnTo>
                      <a:pt x="71" y="41"/>
                    </a:lnTo>
                    <a:lnTo>
                      <a:pt x="69" y="43"/>
                    </a:lnTo>
                    <a:lnTo>
                      <a:pt x="69" y="43"/>
                    </a:lnTo>
                    <a:lnTo>
                      <a:pt x="69" y="43"/>
                    </a:lnTo>
                    <a:lnTo>
                      <a:pt x="67" y="39"/>
                    </a:lnTo>
                    <a:lnTo>
                      <a:pt x="63" y="43"/>
                    </a:lnTo>
                    <a:lnTo>
                      <a:pt x="65" y="45"/>
                    </a:lnTo>
                    <a:lnTo>
                      <a:pt x="61" y="47"/>
                    </a:lnTo>
                    <a:lnTo>
                      <a:pt x="61" y="48"/>
                    </a:lnTo>
                    <a:lnTo>
                      <a:pt x="59" y="47"/>
                    </a:lnTo>
                    <a:lnTo>
                      <a:pt x="54" y="52"/>
                    </a:lnTo>
                    <a:lnTo>
                      <a:pt x="52" y="56"/>
                    </a:lnTo>
                    <a:lnTo>
                      <a:pt x="54" y="58"/>
                    </a:lnTo>
                    <a:lnTo>
                      <a:pt x="54" y="58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52" y="54"/>
                    </a:lnTo>
                    <a:lnTo>
                      <a:pt x="48" y="52"/>
                    </a:lnTo>
                    <a:lnTo>
                      <a:pt x="46" y="56"/>
                    </a:lnTo>
                    <a:lnTo>
                      <a:pt x="43" y="54"/>
                    </a:lnTo>
                    <a:lnTo>
                      <a:pt x="41" y="54"/>
                    </a:lnTo>
                    <a:lnTo>
                      <a:pt x="39" y="56"/>
                    </a:lnTo>
                    <a:lnTo>
                      <a:pt x="39" y="58"/>
                    </a:lnTo>
                    <a:lnTo>
                      <a:pt x="37" y="56"/>
                    </a:lnTo>
                    <a:lnTo>
                      <a:pt x="37" y="58"/>
                    </a:lnTo>
                    <a:lnTo>
                      <a:pt x="35" y="56"/>
                    </a:lnTo>
                    <a:lnTo>
                      <a:pt x="30" y="62"/>
                    </a:lnTo>
                    <a:lnTo>
                      <a:pt x="28" y="62"/>
                    </a:lnTo>
                    <a:lnTo>
                      <a:pt x="28" y="60"/>
                    </a:lnTo>
                    <a:lnTo>
                      <a:pt x="24" y="60"/>
                    </a:lnTo>
                    <a:lnTo>
                      <a:pt x="22" y="63"/>
                    </a:lnTo>
                    <a:lnTo>
                      <a:pt x="22" y="67"/>
                    </a:lnTo>
                    <a:lnTo>
                      <a:pt x="18" y="73"/>
                    </a:lnTo>
                    <a:lnTo>
                      <a:pt x="18" y="75"/>
                    </a:lnTo>
                    <a:lnTo>
                      <a:pt x="15" y="78"/>
                    </a:lnTo>
                    <a:lnTo>
                      <a:pt x="15" y="82"/>
                    </a:lnTo>
                    <a:lnTo>
                      <a:pt x="17" y="82"/>
                    </a:lnTo>
                    <a:lnTo>
                      <a:pt x="15" y="86"/>
                    </a:lnTo>
                    <a:lnTo>
                      <a:pt x="17" y="89"/>
                    </a:lnTo>
                    <a:lnTo>
                      <a:pt x="17" y="93"/>
                    </a:lnTo>
                    <a:lnTo>
                      <a:pt x="20" y="99"/>
                    </a:lnTo>
                    <a:lnTo>
                      <a:pt x="18" y="103"/>
                    </a:lnTo>
                    <a:lnTo>
                      <a:pt x="22" y="104"/>
                    </a:lnTo>
                    <a:lnTo>
                      <a:pt x="22" y="104"/>
                    </a:lnTo>
                    <a:lnTo>
                      <a:pt x="20" y="106"/>
                    </a:lnTo>
                    <a:lnTo>
                      <a:pt x="20" y="108"/>
                    </a:lnTo>
                    <a:lnTo>
                      <a:pt x="18" y="114"/>
                    </a:lnTo>
                    <a:lnTo>
                      <a:pt x="17" y="116"/>
                    </a:lnTo>
                    <a:lnTo>
                      <a:pt x="17" y="119"/>
                    </a:lnTo>
                    <a:lnTo>
                      <a:pt x="15" y="119"/>
                    </a:lnTo>
                    <a:lnTo>
                      <a:pt x="13" y="123"/>
                    </a:lnTo>
                    <a:lnTo>
                      <a:pt x="11" y="125"/>
                    </a:lnTo>
                    <a:lnTo>
                      <a:pt x="11" y="129"/>
                    </a:lnTo>
                    <a:lnTo>
                      <a:pt x="9" y="130"/>
                    </a:lnTo>
                    <a:lnTo>
                      <a:pt x="5" y="132"/>
                    </a:lnTo>
                    <a:lnTo>
                      <a:pt x="4" y="134"/>
                    </a:lnTo>
                    <a:lnTo>
                      <a:pt x="4" y="138"/>
                    </a:lnTo>
                    <a:lnTo>
                      <a:pt x="2" y="142"/>
                    </a:lnTo>
                    <a:lnTo>
                      <a:pt x="2" y="145"/>
                    </a:lnTo>
                    <a:lnTo>
                      <a:pt x="0" y="147"/>
                    </a:lnTo>
                    <a:lnTo>
                      <a:pt x="2" y="149"/>
                    </a:lnTo>
                    <a:lnTo>
                      <a:pt x="2" y="153"/>
                    </a:lnTo>
                    <a:lnTo>
                      <a:pt x="5" y="158"/>
                    </a:lnTo>
                    <a:lnTo>
                      <a:pt x="4" y="160"/>
                    </a:lnTo>
                    <a:lnTo>
                      <a:pt x="5" y="164"/>
                    </a:lnTo>
                    <a:lnTo>
                      <a:pt x="5" y="164"/>
                    </a:lnTo>
                    <a:lnTo>
                      <a:pt x="4" y="164"/>
                    </a:lnTo>
                    <a:lnTo>
                      <a:pt x="5" y="171"/>
                    </a:lnTo>
                    <a:lnTo>
                      <a:pt x="4" y="177"/>
                    </a:lnTo>
                    <a:lnTo>
                      <a:pt x="5" y="179"/>
                    </a:lnTo>
                    <a:lnTo>
                      <a:pt x="5" y="181"/>
                    </a:lnTo>
                    <a:lnTo>
                      <a:pt x="7" y="183"/>
                    </a:lnTo>
                    <a:lnTo>
                      <a:pt x="9" y="185"/>
                    </a:lnTo>
                    <a:lnTo>
                      <a:pt x="11" y="186"/>
                    </a:lnTo>
                    <a:lnTo>
                      <a:pt x="11" y="188"/>
                    </a:lnTo>
                    <a:lnTo>
                      <a:pt x="15" y="190"/>
                    </a:lnTo>
                    <a:lnTo>
                      <a:pt x="17" y="190"/>
                    </a:lnTo>
                    <a:lnTo>
                      <a:pt x="17" y="190"/>
                    </a:lnTo>
                    <a:lnTo>
                      <a:pt x="18" y="190"/>
                    </a:lnTo>
                    <a:lnTo>
                      <a:pt x="20" y="194"/>
                    </a:lnTo>
                    <a:lnTo>
                      <a:pt x="22" y="194"/>
                    </a:lnTo>
                    <a:lnTo>
                      <a:pt x="22" y="194"/>
                    </a:lnTo>
                    <a:lnTo>
                      <a:pt x="24" y="196"/>
                    </a:lnTo>
                    <a:lnTo>
                      <a:pt x="26" y="196"/>
                    </a:lnTo>
                    <a:lnTo>
                      <a:pt x="30" y="196"/>
                    </a:lnTo>
                    <a:lnTo>
                      <a:pt x="33" y="194"/>
                    </a:lnTo>
                    <a:lnTo>
                      <a:pt x="35" y="190"/>
                    </a:lnTo>
                    <a:lnTo>
                      <a:pt x="43" y="190"/>
                    </a:lnTo>
                    <a:lnTo>
                      <a:pt x="46" y="190"/>
                    </a:lnTo>
                    <a:lnTo>
                      <a:pt x="52" y="188"/>
                    </a:lnTo>
                    <a:lnTo>
                      <a:pt x="52" y="186"/>
                    </a:lnTo>
                    <a:lnTo>
                      <a:pt x="56" y="185"/>
                    </a:lnTo>
                    <a:lnTo>
                      <a:pt x="56" y="181"/>
                    </a:lnTo>
                    <a:lnTo>
                      <a:pt x="59" y="177"/>
                    </a:lnTo>
                    <a:lnTo>
                      <a:pt x="59" y="175"/>
                    </a:lnTo>
                    <a:lnTo>
                      <a:pt x="61" y="173"/>
                    </a:lnTo>
                    <a:lnTo>
                      <a:pt x="61" y="168"/>
                    </a:lnTo>
                    <a:lnTo>
                      <a:pt x="63" y="168"/>
                    </a:lnTo>
                    <a:lnTo>
                      <a:pt x="63" y="162"/>
                    </a:lnTo>
                    <a:lnTo>
                      <a:pt x="63" y="162"/>
                    </a:lnTo>
                    <a:lnTo>
                      <a:pt x="67" y="158"/>
                    </a:lnTo>
                    <a:lnTo>
                      <a:pt x="69" y="149"/>
                    </a:lnTo>
                    <a:lnTo>
                      <a:pt x="71" y="144"/>
                    </a:lnTo>
                    <a:lnTo>
                      <a:pt x="72" y="142"/>
                    </a:lnTo>
                    <a:lnTo>
                      <a:pt x="74" y="136"/>
                    </a:lnTo>
                    <a:lnTo>
                      <a:pt x="78" y="130"/>
                    </a:lnTo>
                    <a:lnTo>
                      <a:pt x="82" y="119"/>
                    </a:lnTo>
                    <a:lnTo>
                      <a:pt x="84" y="116"/>
                    </a:lnTo>
                    <a:lnTo>
                      <a:pt x="84" y="110"/>
                    </a:lnTo>
                    <a:lnTo>
                      <a:pt x="85" y="104"/>
                    </a:lnTo>
                    <a:lnTo>
                      <a:pt x="87" y="103"/>
                    </a:lnTo>
                    <a:lnTo>
                      <a:pt x="89" y="99"/>
                    </a:lnTo>
                    <a:lnTo>
                      <a:pt x="91" y="91"/>
                    </a:lnTo>
                    <a:lnTo>
                      <a:pt x="93" y="86"/>
                    </a:lnTo>
                    <a:lnTo>
                      <a:pt x="95" y="84"/>
                    </a:lnTo>
                    <a:lnTo>
                      <a:pt x="95" y="80"/>
                    </a:lnTo>
                    <a:lnTo>
                      <a:pt x="93" y="76"/>
                    </a:lnTo>
                    <a:lnTo>
                      <a:pt x="95" y="75"/>
                    </a:lnTo>
                    <a:lnTo>
                      <a:pt x="97" y="71"/>
                    </a:lnTo>
                    <a:lnTo>
                      <a:pt x="97" y="73"/>
                    </a:lnTo>
                    <a:lnTo>
                      <a:pt x="97" y="78"/>
                    </a:lnTo>
                    <a:lnTo>
                      <a:pt x="100" y="73"/>
                    </a:lnTo>
                    <a:lnTo>
                      <a:pt x="100" y="71"/>
                    </a:lnTo>
                    <a:lnTo>
                      <a:pt x="104" y="62"/>
                    </a:lnTo>
                    <a:lnTo>
                      <a:pt x="99" y="69"/>
                    </a:lnTo>
                    <a:lnTo>
                      <a:pt x="99" y="69"/>
                    </a:lnTo>
                    <a:lnTo>
                      <a:pt x="97" y="69"/>
                    </a:lnTo>
                    <a:lnTo>
                      <a:pt x="97" y="69"/>
                    </a:lnTo>
                    <a:lnTo>
                      <a:pt x="99" y="67"/>
                    </a:lnTo>
                    <a:lnTo>
                      <a:pt x="99" y="62"/>
                    </a:lnTo>
                    <a:lnTo>
                      <a:pt x="99" y="62"/>
                    </a:lnTo>
                    <a:lnTo>
                      <a:pt x="99" y="60"/>
                    </a:lnTo>
                    <a:lnTo>
                      <a:pt x="99" y="56"/>
                    </a:lnTo>
                    <a:lnTo>
                      <a:pt x="97" y="54"/>
                    </a:lnTo>
                    <a:lnTo>
                      <a:pt x="97" y="52"/>
                    </a:lnTo>
                    <a:lnTo>
                      <a:pt x="99" y="52"/>
                    </a:lnTo>
                    <a:lnTo>
                      <a:pt x="99" y="52"/>
                    </a:lnTo>
                    <a:lnTo>
                      <a:pt x="99" y="56"/>
                    </a:lnTo>
                    <a:lnTo>
                      <a:pt x="102" y="60"/>
                    </a:lnTo>
                    <a:lnTo>
                      <a:pt x="104" y="60"/>
                    </a:lnTo>
                    <a:lnTo>
                      <a:pt x="106" y="58"/>
                    </a:lnTo>
                    <a:lnTo>
                      <a:pt x="106" y="54"/>
                    </a:lnTo>
                    <a:lnTo>
                      <a:pt x="108" y="54"/>
                    </a:lnTo>
                    <a:lnTo>
                      <a:pt x="108" y="52"/>
                    </a:lnTo>
                    <a:lnTo>
                      <a:pt x="108" y="50"/>
                    </a:lnTo>
                    <a:lnTo>
                      <a:pt x="108" y="47"/>
                    </a:lnTo>
                    <a:lnTo>
                      <a:pt x="106" y="43"/>
                    </a:lnTo>
                    <a:close/>
                    <a:moveTo>
                      <a:pt x="82" y="24"/>
                    </a:moveTo>
                    <a:lnTo>
                      <a:pt x="82" y="22"/>
                    </a:lnTo>
                    <a:lnTo>
                      <a:pt x="84" y="24"/>
                    </a:lnTo>
                    <a:lnTo>
                      <a:pt x="82" y="24"/>
                    </a:lnTo>
                    <a:close/>
                    <a:moveTo>
                      <a:pt x="87" y="17"/>
                    </a:moveTo>
                    <a:lnTo>
                      <a:pt x="87" y="20"/>
                    </a:lnTo>
                    <a:lnTo>
                      <a:pt x="85" y="22"/>
                    </a:lnTo>
                    <a:lnTo>
                      <a:pt x="85" y="22"/>
                    </a:lnTo>
                    <a:lnTo>
                      <a:pt x="85" y="20"/>
                    </a:lnTo>
                    <a:lnTo>
                      <a:pt x="84" y="19"/>
                    </a:lnTo>
                    <a:lnTo>
                      <a:pt x="87" y="15"/>
                    </a:lnTo>
                    <a:lnTo>
                      <a:pt x="87" y="11"/>
                    </a:lnTo>
                    <a:lnTo>
                      <a:pt x="87" y="11"/>
                    </a:lnTo>
                    <a:lnTo>
                      <a:pt x="87" y="13"/>
                    </a:lnTo>
                    <a:lnTo>
                      <a:pt x="89" y="15"/>
                    </a:lnTo>
                    <a:lnTo>
                      <a:pt x="8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8" name="Freeform 6377">
                <a:extLst>
                  <a:ext uri="{FF2B5EF4-FFF2-40B4-BE49-F238E27FC236}">
                    <a16:creationId xmlns:a16="http://schemas.microsoft.com/office/drawing/2014/main" id="{4A806042-8C34-4D2F-A4DB-AFBFCAAE261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22" y="3520"/>
                <a:ext cx="10" cy="23"/>
              </a:xfrm>
              <a:custGeom>
                <a:avLst/>
                <a:gdLst>
                  <a:gd name="T0" fmla="*/ 4 w 10"/>
                  <a:gd name="T1" fmla="*/ 11 h 23"/>
                  <a:gd name="T2" fmla="*/ 10 w 10"/>
                  <a:gd name="T3" fmla="*/ 9 h 23"/>
                  <a:gd name="T4" fmla="*/ 10 w 10"/>
                  <a:gd name="T5" fmla="*/ 6 h 23"/>
                  <a:gd name="T6" fmla="*/ 4 w 10"/>
                  <a:gd name="T7" fmla="*/ 0 h 23"/>
                  <a:gd name="T8" fmla="*/ 0 w 10"/>
                  <a:gd name="T9" fmla="*/ 2 h 23"/>
                  <a:gd name="T10" fmla="*/ 2 w 10"/>
                  <a:gd name="T11" fmla="*/ 4 h 23"/>
                  <a:gd name="T12" fmla="*/ 0 w 10"/>
                  <a:gd name="T13" fmla="*/ 8 h 23"/>
                  <a:gd name="T14" fmla="*/ 2 w 10"/>
                  <a:gd name="T15" fmla="*/ 9 h 23"/>
                  <a:gd name="T16" fmla="*/ 2 w 10"/>
                  <a:gd name="T17" fmla="*/ 11 h 23"/>
                  <a:gd name="T18" fmla="*/ 2 w 10"/>
                  <a:gd name="T19" fmla="*/ 11 h 23"/>
                  <a:gd name="T20" fmla="*/ 0 w 10"/>
                  <a:gd name="T21" fmla="*/ 13 h 23"/>
                  <a:gd name="T22" fmla="*/ 0 w 10"/>
                  <a:gd name="T23" fmla="*/ 17 h 23"/>
                  <a:gd name="T24" fmla="*/ 4 w 10"/>
                  <a:gd name="T25" fmla="*/ 17 h 23"/>
                  <a:gd name="T26" fmla="*/ 0 w 10"/>
                  <a:gd name="T27" fmla="*/ 19 h 23"/>
                  <a:gd name="T28" fmla="*/ 4 w 10"/>
                  <a:gd name="T29" fmla="*/ 23 h 23"/>
                  <a:gd name="T30" fmla="*/ 6 w 10"/>
                  <a:gd name="T31" fmla="*/ 17 h 23"/>
                  <a:gd name="T32" fmla="*/ 6 w 10"/>
                  <a:gd name="T33" fmla="*/ 17 h 23"/>
                  <a:gd name="T34" fmla="*/ 10 w 10"/>
                  <a:gd name="T35" fmla="*/ 19 h 23"/>
                  <a:gd name="T36" fmla="*/ 10 w 10"/>
                  <a:gd name="T37" fmla="*/ 15 h 23"/>
                  <a:gd name="T38" fmla="*/ 6 w 10"/>
                  <a:gd name="T39" fmla="*/ 11 h 23"/>
                  <a:gd name="T40" fmla="*/ 4 w 10"/>
                  <a:gd name="T41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" h="23">
                    <a:moveTo>
                      <a:pt x="4" y="11"/>
                    </a:moveTo>
                    <a:lnTo>
                      <a:pt x="10" y="9"/>
                    </a:lnTo>
                    <a:lnTo>
                      <a:pt x="10" y="6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4" y="17"/>
                    </a:lnTo>
                    <a:lnTo>
                      <a:pt x="0" y="19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10" y="19"/>
                    </a:lnTo>
                    <a:lnTo>
                      <a:pt x="10" y="15"/>
                    </a:lnTo>
                    <a:lnTo>
                      <a:pt x="6" y="11"/>
                    </a:ln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9" name="Freeform 6378">
                <a:extLst>
                  <a:ext uri="{FF2B5EF4-FFF2-40B4-BE49-F238E27FC236}">
                    <a16:creationId xmlns:a16="http://schemas.microsoft.com/office/drawing/2014/main" id="{BD37C708-0796-4E51-8317-E06D8FECB9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44" y="3024"/>
                <a:ext cx="13" cy="13"/>
              </a:xfrm>
              <a:custGeom>
                <a:avLst/>
                <a:gdLst>
                  <a:gd name="T0" fmla="*/ 11 w 13"/>
                  <a:gd name="T1" fmla="*/ 6 h 13"/>
                  <a:gd name="T2" fmla="*/ 13 w 13"/>
                  <a:gd name="T3" fmla="*/ 4 h 13"/>
                  <a:gd name="T4" fmla="*/ 11 w 13"/>
                  <a:gd name="T5" fmla="*/ 0 h 13"/>
                  <a:gd name="T6" fmla="*/ 8 w 13"/>
                  <a:gd name="T7" fmla="*/ 4 h 13"/>
                  <a:gd name="T8" fmla="*/ 6 w 13"/>
                  <a:gd name="T9" fmla="*/ 8 h 13"/>
                  <a:gd name="T10" fmla="*/ 2 w 13"/>
                  <a:gd name="T11" fmla="*/ 10 h 13"/>
                  <a:gd name="T12" fmla="*/ 0 w 13"/>
                  <a:gd name="T13" fmla="*/ 10 h 13"/>
                  <a:gd name="T14" fmla="*/ 4 w 13"/>
                  <a:gd name="T15" fmla="*/ 13 h 13"/>
                  <a:gd name="T16" fmla="*/ 6 w 13"/>
                  <a:gd name="T17" fmla="*/ 11 h 13"/>
                  <a:gd name="T18" fmla="*/ 8 w 13"/>
                  <a:gd name="T19" fmla="*/ 11 h 13"/>
                  <a:gd name="T20" fmla="*/ 8 w 13"/>
                  <a:gd name="T21" fmla="*/ 8 h 13"/>
                  <a:gd name="T22" fmla="*/ 9 w 13"/>
                  <a:gd name="T23" fmla="*/ 10 h 13"/>
                  <a:gd name="T24" fmla="*/ 11 w 13"/>
                  <a:gd name="T25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3">
                    <a:moveTo>
                      <a:pt x="11" y="6"/>
                    </a:moveTo>
                    <a:lnTo>
                      <a:pt x="13" y="4"/>
                    </a:lnTo>
                    <a:lnTo>
                      <a:pt x="11" y="0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4" y="13"/>
                    </a:lnTo>
                    <a:lnTo>
                      <a:pt x="6" y="11"/>
                    </a:lnTo>
                    <a:lnTo>
                      <a:pt x="8" y="11"/>
                    </a:lnTo>
                    <a:lnTo>
                      <a:pt x="8" y="8"/>
                    </a:lnTo>
                    <a:lnTo>
                      <a:pt x="9" y="10"/>
                    </a:lnTo>
                    <a:lnTo>
                      <a:pt x="1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0" name="Freeform 6379">
                <a:extLst>
                  <a:ext uri="{FF2B5EF4-FFF2-40B4-BE49-F238E27FC236}">
                    <a16:creationId xmlns:a16="http://schemas.microsoft.com/office/drawing/2014/main" id="{FD075010-892D-439F-B46A-6042B52AD9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85" y="3114"/>
                <a:ext cx="6" cy="5"/>
              </a:xfrm>
              <a:custGeom>
                <a:avLst/>
                <a:gdLst>
                  <a:gd name="T0" fmla="*/ 2 w 6"/>
                  <a:gd name="T1" fmla="*/ 5 h 5"/>
                  <a:gd name="T2" fmla="*/ 6 w 6"/>
                  <a:gd name="T3" fmla="*/ 3 h 5"/>
                  <a:gd name="T4" fmla="*/ 4 w 6"/>
                  <a:gd name="T5" fmla="*/ 0 h 5"/>
                  <a:gd name="T6" fmla="*/ 0 w 6"/>
                  <a:gd name="T7" fmla="*/ 2 h 5"/>
                  <a:gd name="T8" fmla="*/ 2 w 6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5"/>
                    </a:moveTo>
                    <a:lnTo>
                      <a:pt x="6" y="3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1" name="Freeform 6380">
                <a:extLst>
                  <a:ext uri="{FF2B5EF4-FFF2-40B4-BE49-F238E27FC236}">
                    <a16:creationId xmlns:a16="http://schemas.microsoft.com/office/drawing/2014/main" id="{7FA2ABF3-5B8D-4E05-B6C5-DB06B4408FD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81" y="3106"/>
                <a:ext cx="12" cy="8"/>
              </a:xfrm>
              <a:custGeom>
                <a:avLst/>
                <a:gdLst>
                  <a:gd name="T0" fmla="*/ 6 w 6"/>
                  <a:gd name="T1" fmla="*/ 1 h 4"/>
                  <a:gd name="T2" fmla="*/ 3 w 6"/>
                  <a:gd name="T3" fmla="*/ 0 h 4"/>
                  <a:gd name="T4" fmla="*/ 1 w 6"/>
                  <a:gd name="T5" fmla="*/ 1 h 4"/>
                  <a:gd name="T6" fmla="*/ 1 w 6"/>
                  <a:gd name="T7" fmla="*/ 1 h 4"/>
                  <a:gd name="T8" fmla="*/ 1 w 6"/>
                  <a:gd name="T9" fmla="*/ 3 h 4"/>
                  <a:gd name="T10" fmla="*/ 2 w 6"/>
                  <a:gd name="T11" fmla="*/ 4 h 4"/>
                  <a:gd name="T12" fmla="*/ 3 w 6"/>
                  <a:gd name="T13" fmla="*/ 3 h 4"/>
                  <a:gd name="T14" fmla="*/ 4 w 6"/>
                  <a:gd name="T15" fmla="*/ 2 h 4"/>
                  <a:gd name="T16" fmla="*/ 6 w 6"/>
                  <a:gd name="T17" fmla="*/ 2 h 4"/>
                  <a:gd name="T18" fmla="*/ 6 w 6"/>
                  <a:gd name="T1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6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6" y="2"/>
                      <a:pt x="6" y="2"/>
                      <a:pt x="6" y="2"/>
                    </a:cubicBez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2" name="Freeform 6381">
                <a:extLst>
                  <a:ext uri="{FF2B5EF4-FFF2-40B4-BE49-F238E27FC236}">
                    <a16:creationId xmlns:a16="http://schemas.microsoft.com/office/drawing/2014/main" id="{329ED547-7305-44F5-8A1F-7BD26270CC0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0" y="3019"/>
                <a:ext cx="5" cy="5"/>
              </a:xfrm>
              <a:custGeom>
                <a:avLst/>
                <a:gdLst>
                  <a:gd name="T0" fmla="*/ 0 w 5"/>
                  <a:gd name="T1" fmla="*/ 5 h 5"/>
                  <a:gd name="T2" fmla="*/ 4 w 5"/>
                  <a:gd name="T3" fmla="*/ 3 h 5"/>
                  <a:gd name="T4" fmla="*/ 5 w 5"/>
                  <a:gd name="T5" fmla="*/ 3 h 5"/>
                  <a:gd name="T6" fmla="*/ 4 w 5"/>
                  <a:gd name="T7" fmla="*/ 0 h 5"/>
                  <a:gd name="T8" fmla="*/ 0 w 5"/>
                  <a:gd name="T9" fmla="*/ 0 h 5"/>
                  <a:gd name="T10" fmla="*/ 0 w 5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4" y="3"/>
                    </a:lnTo>
                    <a:lnTo>
                      <a:pt x="5" y="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3" name="Freeform 6382">
                <a:extLst>
                  <a:ext uri="{FF2B5EF4-FFF2-40B4-BE49-F238E27FC236}">
                    <a16:creationId xmlns:a16="http://schemas.microsoft.com/office/drawing/2014/main" id="{74CB122B-34BF-4E99-A694-7CDB2C729BA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72" y="3528"/>
                <a:ext cx="54" cy="74"/>
              </a:xfrm>
              <a:custGeom>
                <a:avLst/>
                <a:gdLst>
                  <a:gd name="T0" fmla="*/ 25 w 29"/>
                  <a:gd name="T1" fmla="*/ 9 h 40"/>
                  <a:gd name="T2" fmla="*/ 23 w 29"/>
                  <a:gd name="T3" fmla="*/ 9 h 40"/>
                  <a:gd name="T4" fmla="*/ 18 w 29"/>
                  <a:gd name="T5" fmla="*/ 10 h 40"/>
                  <a:gd name="T6" fmla="*/ 16 w 29"/>
                  <a:gd name="T7" fmla="*/ 11 h 40"/>
                  <a:gd name="T8" fmla="*/ 14 w 29"/>
                  <a:gd name="T9" fmla="*/ 11 h 40"/>
                  <a:gd name="T10" fmla="*/ 12 w 29"/>
                  <a:gd name="T11" fmla="*/ 10 h 40"/>
                  <a:gd name="T12" fmla="*/ 8 w 29"/>
                  <a:gd name="T13" fmla="*/ 7 h 40"/>
                  <a:gd name="T14" fmla="*/ 7 w 29"/>
                  <a:gd name="T15" fmla="*/ 5 h 40"/>
                  <a:gd name="T16" fmla="*/ 5 w 29"/>
                  <a:gd name="T17" fmla="*/ 4 h 40"/>
                  <a:gd name="T18" fmla="*/ 7 w 29"/>
                  <a:gd name="T19" fmla="*/ 3 h 40"/>
                  <a:gd name="T20" fmla="*/ 5 w 29"/>
                  <a:gd name="T21" fmla="*/ 1 h 40"/>
                  <a:gd name="T22" fmla="*/ 3 w 29"/>
                  <a:gd name="T23" fmla="*/ 1 h 40"/>
                  <a:gd name="T24" fmla="*/ 4 w 29"/>
                  <a:gd name="T25" fmla="*/ 4 h 40"/>
                  <a:gd name="T26" fmla="*/ 2 w 29"/>
                  <a:gd name="T27" fmla="*/ 4 h 40"/>
                  <a:gd name="T28" fmla="*/ 1 w 29"/>
                  <a:gd name="T29" fmla="*/ 6 h 40"/>
                  <a:gd name="T30" fmla="*/ 1 w 29"/>
                  <a:gd name="T31" fmla="*/ 9 h 40"/>
                  <a:gd name="T32" fmla="*/ 1 w 29"/>
                  <a:gd name="T33" fmla="*/ 13 h 40"/>
                  <a:gd name="T34" fmla="*/ 1 w 29"/>
                  <a:gd name="T35" fmla="*/ 19 h 40"/>
                  <a:gd name="T36" fmla="*/ 2 w 29"/>
                  <a:gd name="T37" fmla="*/ 22 h 40"/>
                  <a:gd name="T38" fmla="*/ 1 w 29"/>
                  <a:gd name="T39" fmla="*/ 21 h 40"/>
                  <a:gd name="T40" fmla="*/ 0 w 29"/>
                  <a:gd name="T41" fmla="*/ 27 h 40"/>
                  <a:gd name="T42" fmla="*/ 0 w 29"/>
                  <a:gd name="T43" fmla="*/ 28 h 40"/>
                  <a:gd name="T44" fmla="*/ 1 w 29"/>
                  <a:gd name="T45" fmla="*/ 33 h 40"/>
                  <a:gd name="T46" fmla="*/ 1 w 29"/>
                  <a:gd name="T47" fmla="*/ 35 h 40"/>
                  <a:gd name="T48" fmla="*/ 2 w 29"/>
                  <a:gd name="T49" fmla="*/ 36 h 40"/>
                  <a:gd name="T50" fmla="*/ 2 w 29"/>
                  <a:gd name="T51" fmla="*/ 38 h 40"/>
                  <a:gd name="T52" fmla="*/ 3 w 29"/>
                  <a:gd name="T53" fmla="*/ 39 h 40"/>
                  <a:gd name="T54" fmla="*/ 6 w 29"/>
                  <a:gd name="T55" fmla="*/ 40 h 40"/>
                  <a:gd name="T56" fmla="*/ 7 w 29"/>
                  <a:gd name="T57" fmla="*/ 40 h 40"/>
                  <a:gd name="T58" fmla="*/ 10 w 29"/>
                  <a:gd name="T59" fmla="*/ 38 h 40"/>
                  <a:gd name="T60" fmla="*/ 11 w 29"/>
                  <a:gd name="T61" fmla="*/ 35 h 40"/>
                  <a:gd name="T62" fmla="*/ 12 w 29"/>
                  <a:gd name="T63" fmla="*/ 36 h 40"/>
                  <a:gd name="T64" fmla="*/ 13 w 29"/>
                  <a:gd name="T65" fmla="*/ 40 h 40"/>
                  <a:gd name="T66" fmla="*/ 14 w 29"/>
                  <a:gd name="T67" fmla="*/ 36 h 40"/>
                  <a:gd name="T68" fmla="*/ 14 w 29"/>
                  <a:gd name="T69" fmla="*/ 34 h 40"/>
                  <a:gd name="T70" fmla="*/ 16 w 29"/>
                  <a:gd name="T71" fmla="*/ 34 h 40"/>
                  <a:gd name="T72" fmla="*/ 18 w 29"/>
                  <a:gd name="T73" fmla="*/ 36 h 40"/>
                  <a:gd name="T74" fmla="*/ 21 w 29"/>
                  <a:gd name="T75" fmla="*/ 33 h 40"/>
                  <a:gd name="T76" fmla="*/ 20 w 29"/>
                  <a:gd name="T77" fmla="*/ 31 h 40"/>
                  <a:gd name="T78" fmla="*/ 20 w 29"/>
                  <a:gd name="T79" fmla="*/ 31 h 40"/>
                  <a:gd name="T80" fmla="*/ 21 w 29"/>
                  <a:gd name="T81" fmla="*/ 29 h 40"/>
                  <a:gd name="T82" fmla="*/ 22 w 29"/>
                  <a:gd name="T83" fmla="*/ 25 h 40"/>
                  <a:gd name="T84" fmla="*/ 23 w 29"/>
                  <a:gd name="T85" fmla="*/ 24 h 40"/>
                  <a:gd name="T86" fmla="*/ 26 w 29"/>
                  <a:gd name="T87" fmla="*/ 24 h 40"/>
                  <a:gd name="T88" fmla="*/ 26 w 29"/>
                  <a:gd name="T89" fmla="*/ 22 h 40"/>
                  <a:gd name="T90" fmla="*/ 27 w 29"/>
                  <a:gd name="T91" fmla="*/ 19 h 40"/>
                  <a:gd name="T92" fmla="*/ 28 w 29"/>
                  <a:gd name="T93" fmla="*/ 15 h 40"/>
                  <a:gd name="T94" fmla="*/ 29 w 29"/>
                  <a:gd name="T95" fmla="*/ 9 h 40"/>
                  <a:gd name="T96" fmla="*/ 26 w 29"/>
                  <a:gd name="T97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9" h="40">
                    <a:moveTo>
                      <a:pt x="26" y="8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3" y="39"/>
                      <a:pt x="3" y="39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7" y="8"/>
                      <a:pt x="27" y="8"/>
                      <a:pt x="27" y="8"/>
                    </a:cubicBezTo>
                    <a:lnTo>
                      <a:pt x="26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4" name="Freeform 6383">
                <a:extLst>
                  <a:ext uri="{FF2B5EF4-FFF2-40B4-BE49-F238E27FC236}">
                    <a16:creationId xmlns:a16="http://schemas.microsoft.com/office/drawing/2014/main" id="{FF8367BB-E648-40C5-B2C4-2D593EE4382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68" y="3511"/>
                <a:ext cx="10" cy="15"/>
              </a:xfrm>
              <a:custGeom>
                <a:avLst/>
                <a:gdLst>
                  <a:gd name="T0" fmla="*/ 4 w 10"/>
                  <a:gd name="T1" fmla="*/ 15 h 15"/>
                  <a:gd name="T2" fmla="*/ 8 w 10"/>
                  <a:gd name="T3" fmla="*/ 13 h 15"/>
                  <a:gd name="T4" fmla="*/ 8 w 10"/>
                  <a:gd name="T5" fmla="*/ 11 h 15"/>
                  <a:gd name="T6" fmla="*/ 10 w 10"/>
                  <a:gd name="T7" fmla="*/ 7 h 15"/>
                  <a:gd name="T8" fmla="*/ 10 w 10"/>
                  <a:gd name="T9" fmla="*/ 5 h 15"/>
                  <a:gd name="T10" fmla="*/ 10 w 10"/>
                  <a:gd name="T11" fmla="*/ 2 h 15"/>
                  <a:gd name="T12" fmla="*/ 8 w 10"/>
                  <a:gd name="T13" fmla="*/ 0 h 15"/>
                  <a:gd name="T14" fmla="*/ 4 w 10"/>
                  <a:gd name="T15" fmla="*/ 2 h 15"/>
                  <a:gd name="T16" fmla="*/ 2 w 10"/>
                  <a:gd name="T17" fmla="*/ 4 h 15"/>
                  <a:gd name="T18" fmla="*/ 2 w 10"/>
                  <a:gd name="T19" fmla="*/ 5 h 15"/>
                  <a:gd name="T20" fmla="*/ 0 w 10"/>
                  <a:gd name="T21" fmla="*/ 9 h 15"/>
                  <a:gd name="T22" fmla="*/ 2 w 10"/>
                  <a:gd name="T23" fmla="*/ 11 h 15"/>
                  <a:gd name="T24" fmla="*/ 2 w 10"/>
                  <a:gd name="T25" fmla="*/ 13 h 15"/>
                  <a:gd name="T26" fmla="*/ 4 w 10"/>
                  <a:gd name="T2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15">
                    <a:moveTo>
                      <a:pt x="4" y="15"/>
                    </a:moveTo>
                    <a:lnTo>
                      <a:pt x="8" y="13"/>
                    </a:lnTo>
                    <a:lnTo>
                      <a:pt x="8" y="11"/>
                    </a:lnTo>
                    <a:lnTo>
                      <a:pt x="10" y="7"/>
                    </a:lnTo>
                    <a:lnTo>
                      <a:pt x="10" y="5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5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2" y="13"/>
                    </a:lnTo>
                    <a:lnTo>
                      <a:pt x="4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5" name="Freeform 6384">
                <a:extLst>
                  <a:ext uri="{FF2B5EF4-FFF2-40B4-BE49-F238E27FC236}">
                    <a16:creationId xmlns:a16="http://schemas.microsoft.com/office/drawing/2014/main" id="{E2F30B90-B3AB-41FF-8212-4AD3F95904A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100" y="3022"/>
                <a:ext cx="564" cy="487"/>
              </a:xfrm>
              <a:custGeom>
                <a:avLst/>
                <a:gdLst>
                  <a:gd name="T0" fmla="*/ 292 w 303"/>
                  <a:gd name="T1" fmla="*/ 111 h 261"/>
                  <a:gd name="T2" fmla="*/ 287 w 303"/>
                  <a:gd name="T3" fmla="*/ 102 h 261"/>
                  <a:gd name="T4" fmla="*/ 280 w 303"/>
                  <a:gd name="T5" fmla="*/ 96 h 261"/>
                  <a:gd name="T6" fmla="*/ 275 w 303"/>
                  <a:gd name="T7" fmla="*/ 81 h 261"/>
                  <a:gd name="T8" fmla="*/ 264 w 303"/>
                  <a:gd name="T9" fmla="*/ 70 h 261"/>
                  <a:gd name="T10" fmla="*/ 258 w 303"/>
                  <a:gd name="T11" fmla="*/ 56 h 261"/>
                  <a:gd name="T12" fmla="*/ 254 w 303"/>
                  <a:gd name="T13" fmla="*/ 34 h 261"/>
                  <a:gd name="T14" fmla="*/ 242 w 303"/>
                  <a:gd name="T15" fmla="*/ 17 h 261"/>
                  <a:gd name="T16" fmla="*/ 237 w 303"/>
                  <a:gd name="T17" fmla="*/ 2 h 261"/>
                  <a:gd name="T18" fmla="*/ 229 w 303"/>
                  <a:gd name="T19" fmla="*/ 16 h 261"/>
                  <a:gd name="T20" fmla="*/ 225 w 303"/>
                  <a:gd name="T21" fmla="*/ 37 h 261"/>
                  <a:gd name="T22" fmla="*/ 207 w 303"/>
                  <a:gd name="T23" fmla="*/ 51 h 261"/>
                  <a:gd name="T24" fmla="*/ 191 w 303"/>
                  <a:gd name="T25" fmla="*/ 37 h 261"/>
                  <a:gd name="T26" fmla="*/ 184 w 303"/>
                  <a:gd name="T27" fmla="*/ 27 h 261"/>
                  <a:gd name="T28" fmla="*/ 192 w 303"/>
                  <a:gd name="T29" fmla="*/ 25 h 261"/>
                  <a:gd name="T30" fmla="*/ 184 w 303"/>
                  <a:gd name="T31" fmla="*/ 20 h 261"/>
                  <a:gd name="T32" fmla="*/ 190 w 303"/>
                  <a:gd name="T33" fmla="*/ 11 h 261"/>
                  <a:gd name="T34" fmla="*/ 185 w 303"/>
                  <a:gd name="T35" fmla="*/ 7 h 261"/>
                  <a:gd name="T36" fmla="*/ 175 w 303"/>
                  <a:gd name="T37" fmla="*/ 8 h 261"/>
                  <a:gd name="T38" fmla="*/ 161 w 303"/>
                  <a:gd name="T39" fmla="*/ 5 h 261"/>
                  <a:gd name="T40" fmla="*/ 157 w 303"/>
                  <a:gd name="T41" fmla="*/ 6 h 261"/>
                  <a:gd name="T42" fmla="*/ 146 w 303"/>
                  <a:gd name="T43" fmla="*/ 12 h 261"/>
                  <a:gd name="T44" fmla="*/ 135 w 303"/>
                  <a:gd name="T45" fmla="*/ 25 h 261"/>
                  <a:gd name="T46" fmla="*/ 124 w 303"/>
                  <a:gd name="T47" fmla="*/ 33 h 261"/>
                  <a:gd name="T48" fmla="*/ 109 w 303"/>
                  <a:gd name="T49" fmla="*/ 24 h 261"/>
                  <a:gd name="T50" fmla="*/ 103 w 303"/>
                  <a:gd name="T51" fmla="*/ 28 h 261"/>
                  <a:gd name="T52" fmla="*/ 95 w 303"/>
                  <a:gd name="T53" fmla="*/ 36 h 261"/>
                  <a:gd name="T54" fmla="*/ 87 w 303"/>
                  <a:gd name="T55" fmla="*/ 43 h 261"/>
                  <a:gd name="T56" fmla="*/ 84 w 303"/>
                  <a:gd name="T57" fmla="*/ 44 h 261"/>
                  <a:gd name="T58" fmla="*/ 74 w 303"/>
                  <a:gd name="T59" fmla="*/ 60 h 261"/>
                  <a:gd name="T60" fmla="*/ 50 w 303"/>
                  <a:gd name="T61" fmla="*/ 74 h 261"/>
                  <a:gd name="T62" fmla="*/ 25 w 303"/>
                  <a:gd name="T63" fmla="*/ 82 h 261"/>
                  <a:gd name="T64" fmla="*/ 11 w 303"/>
                  <a:gd name="T65" fmla="*/ 95 h 261"/>
                  <a:gd name="T66" fmla="*/ 8 w 303"/>
                  <a:gd name="T67" fmla="*/ 121 h 261"/>
                  <a:gd name="T68" fmla="*/ 2 w 303"/>
                  <a:gd name="T69" fmla="*/ 109 h 261"/>
                  <a:gd name="T70" fmla="*/ 10 w 303"/>
                  <a:gd name="T71" fmla="*/ 154 h 261"/>
                  <a:gd name="T72" fmla="*/ 8 w 303"/>
                  <a:gd name="T73" fmla="*/ 185 h 261"/>
                  <a:gd name="T74" fmla="*/ 15 w 303"/>
                  <a:gd name="T75" fmla="*/ 203 h 261"/>
                  <a:gd name="T76" fmla="*/ 31 w 303"/>
                  <a:gd name="T77" fmla="*/ 199 h 261"/>
                  <a:gd name="T78" fmla="*/ 52 w 303"/>
                  <a:gd name="T79" fmla="*/ 194 h 261"/>
                  <a:gd name="T80" fmla="*/ 69 w 303"/>
                  <a:gd name="T81" fmla="*/ 192 h 261"/>
                  <a:gd name="T82" fmla="*/ 94 w 303"/>
                  <a:gd name="T83" fmla="*/ 181 h 261"/>
                  <a:gd name="T84" fmla="*/ 133 w 303"/>
                  <a:gd name="T85" fmla="*/ 180 h 261"/>
                  <a:gd name="T86" fmla="*/ 148 w 303"/>
                  <a:gd name="T87" fmla="*/ 187 h 261"/>
                  <a:gd name="T88" fmla="*/ 150 w 303"/>
                  <a:gd name="T89" fmla="*/ 205 h 261"/>
                  <a:gd name="T90" fmla="*/ 162 w 303"/>
                  <a:gd name="T91" fmla="*/ 200 h 261"/>
                  <a:gd name="T92" fmla="*/ 168 w 303"/>
                  <a:gd name="T93" fmla="*/ 201 h 261"/>
                  <a:gd name="T94" fmla="*/ 173 w 303"/>
                  <a:gd name="T95" fmla="*/ 204 h 261"/>
                  <a:gd name="T96" fmla="*/ 178 w 303"/>
                  <a:gd name="T97" fmla="*/ 217 h 261"/>
                  <a:gd name="T98" fmla="*/ 183 w 303"/>
                  <a:gd name="T99" fmla="*/ 245 h 261"/>
                  <a:gd name="T100" fmla="*/ 202 w 303"/>
                  <a:gd name="T101" fmla="*/ 255 h 261"/>
                  <a:gd name="T102" fmla="*/ 217 w 303"/>
                  <a:gd name="T103" fmla="*/ 258 h 261"/>
                  <a:gd name="T104" fmla="*/ 234 w 303"/>
                  <a:gd name="T105" fmla="*/ 249 h 261"/>
                  <a:gd name="T106" fmla="*/ 257 w 303"/>
                  <a:gd name="T107" fmla="*/ 226 h 261"/>
                  <a:gd name="T108" fmla="*/ 275 w 303"/>
                  <a:gd name="T109" fmla="*/ 199 h 261"/>
                  <a:gd name="T110" fmla="*/ 290 w 303"/>
                  <a:gd name="T111" fmla="*/ 179 h 261"/>
                  <a:gd name="T112" fmla="*/ 299 w 303"/>
                  <a:gd name="T113" fmla="*/ 146 h 261"/>
                  <a:gd name="T114" fmla="*/ 300 w 303"/>
                  <a:gd name="T115" fmla="*/ 128 h 261"/>
                  <a:gd name="T116" fmla="*/ 215 w 303"/>
                  <a:gd name="T117" fmla="*/ 248 h 261"/>
                  <a:gd name="T118" fmla="*/ 217 w 303"/>
                  <a:gd name="T119" fmla="*/ 25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3" h="261">
                    <a:moveTo>
                      <a:pt x="301" y="117"/>
                    </a:moveTo>
                    <a:cubicBezTo>
                      <a:pt x="301" y="118"/>
                      <a:pt x="301" y="118"/>
                      <a:pt x="301" y="118"/>
                    </a:cubicBezTo>
                    <a:cubicBezTo>
                      <a:pt x="301" y="119"/>
                      <a:pt x="301" y="119"/>
                      <a:pt x="301" y="119"/>
                    </a:cubicBezTo>
                    <a:cubicBezTo>
                      <a:pt x="301" y="121"/>
                      <a:pt x="301" y="121"/>
                      <a:pt x="301" y="121"/>
                    </a:cubicBezTo>
                    <a:cubicBezTo>
                      <a:pt x="299" y="122"/>
                      <a:pt x="299" y="122"/>
                      <a:pt x="299" y="122"/>
                    </a:cubicBezTo>
                    <a:cubicBezTo>
                      <a:pt x="299" y="122"/>
                      <a:pt x="299" y="122"/>
                      <a:pt x="299" y="122"/>
                    </a:cubicBezTo>
                    <a:cubicBezTo>
                      <a:pt x="298" y="122"/>
                      <a:pt x="298" y="122"/>
                      <a:pt x="298" y="122"/>
                    </a:cubicBezTo>
                    <a:cubicBezTo>
                      <a:pt x="297" y="121"/>
                      <a:pt x="297" y="121"/>
                      <a:pt x="297" y="121"/>
                    </a:cubicBezTo>
                    <a:cubicBezTo>
                      <a:pt x="298" y="119"/>
                      <a:pt x="298" y="119"/>
                      <a:pt x="298" y="119"/>
                    </a:cubicBezTo>
                    <a:cubicBezTo>
                      <a:pt x="296" y="117"/>
                      <a:pt x="296" y="117"/>
                      <a:pt x="296" y="117"/>
                    </a:cubicBezTo>
                    <a:cubicBezTo>
                      <a:pt x="295" y="116"/>
                      <a:pt x="295" y="116"/>
                      <a:pt x="295" y="116"/>
                    </a:cubicBezTo>
                    <a:cubicBezTo>
                      <a:pt x="294" y="114"/>
                      <a:pt x="294" y="114"/>
                      <a:pt x="294" y="114"/>
                    </a:cubicBezTo>
                    <a:cubicBezTo>
                      <a:pt x="293" y="111"/>
                      <a:pt x="293" y="111"/>
                      <a:pt x="293" y="111"/>
                    </a:cubicBezTo>
                    <a:cubicBezTo>
                      <a:pt x="292" y="111"/>
                      <a:pt x="292" y="111"/>
                      <a:pt x="292" y="111"/>
                    </a:cubicBezTo>
                    <a:cubicBezTo>
                      <a:pt x="291" y="112"/>
                      <a:pt x="291" y="112"/>
                      <a:pt x="291" y="112"/>
                    </a:cubicBezTo>
                    <a:cubicBezTo>
                      <a:pt x="290" y="111"/>
                      <a:pt x="290" y="111"/>
                      <a:pt x="290" y="111"/>
                    </a:cubicBezTo>
                    <a:cubicBezTo>
                      <a:pt x="290" y="110"/>
                      <a:pt x="290" y="110"/>
                      <a:pt x="290" y="110"/>
                    </a:cubicBezTo>
                    <a:cubicBezTo>
                      <a:pt x="291" y="108"/>
                      <a:pt x="291" y="108"/>
                      <a:pt x="291" y="108"/>
                    </a:cubicBezTo>
                    <a:cubicBezTo>
                      <a:pt x="290" y="107"/>
                      <a:pt x="290" y="107"/>
                      <a:pt x="290" y="107"/>
                    </a:cubicBezTo>
                    <a:cubicBezTo>
                      <a:pt x="290" y="106"/>
                      <a:pt x="290" y="106"/>
                      <a:pt x="290" y="106"/>
                    </a:cubicBezTo>
                    <a:cubicBezTo>
                      <a:pt x="289" y="105"/>
                      <a:pt x="289" y="105"/>
                      <a:pt x="289" y="105"/>
                    </a:cubicBezTo>
                    <a:cubicBezTo>
                      <a:pt x="288" y="105"/>
                      <a:pt x="288" y="105"/>
                      <a:pt x="288" y="105"/>
                    </a:cubicBezTo>
                    <a:cubicBezTo>
                      <a:pt x="287" y="106"/>
                      <a:pt x="287" y="106"/>
                      <a:pt x="287" y="106"/>
                    </a:cubicBezTo>
                    <a:cubicBezTo>
                      <a:pt x="287" y="106"/>
                      <a:pt x="287" y="106"/>
                      <a:pt x="287" y="106"/>
                    </a:cubicBezTo>
                    <a:cubicBezTo>
                      <a:pt x="287" y="106"/>
                      <a:pt x="287" y="106"/>
                      <a:pt x="287" y="106"/>
                    </a:cubicBezTo>
                    <a:cubicBezTo>
                      <a:pt x="287" y="105"/>
                      <a:pt x="287" y="105"/>
                      <a:pt x="287" y="105"/>
                    </a:cubicBezTo>
                    <a:cubicBezTo>
                      <a:pt x="286" y="103"/>
                      <a:pt x="286" y="103"/>
                      <a:pt x="286" y="103"/>
                    </a:cubicBezTo>
                    <a:cubicBezTo>
                      <a:pt x="287" y="102"/>
                      <a:pt x="287" y="102"/>
                      <a:pt x="287" y="102"/>
                    </a:cubicBezTo>
                    <a:cubicBezTo>
                      <a:pt x="288" y="99"/>
                      <a:pt x="288" y="99"/>
                      <a:pt x="288" y="99"/>
                    </a:cubicBezTo>
                    <a:cubicBezTo>
                      <a:pt x="287" y="98"/>
                      <a:pt x="287" y="98"/>
                      <a:pt x="287" y="98"/>
                    </a:cubicBezTo>
                    <a:cubicBezTo>
                      <a:pt x="287" y="96"/>
                      <a:pt x="287" y="96"/>
                      <a:pt x="287" y="96"/>
                    </a:cubicBezTo>
                    <a:cubicBezTo>
                      <a:pt x="286" y="96"/>
                      <a:pt x="286" y="96"/>
                      <a:pt x="286" y="96"/>
                    </a:cubicBezTo>
                    <a:cubicBezTo>
                      <a:pt x="286" y="94"/>
                      <a:pt x="286" y="94"/>
                      <a:pt x="286" y="94"/>
                    </a:cubicBezTo>
                    <a:cubicBezTo>
                      <a:pt x="284" y="96"/>
                      <a:pt x="284" y="96"/>
                      <a:pt x="284" y="96"/>
                    </a:cubicBezTo>
                    <a:cubicBezTo>
                      <a:pt x="285" y="96"/>
                      <a:pt x="285" y="96"/>
                      <a:pt x="285" y="96"/>
                    </a:cubicBezTo>
                    <a:cubicBezTo>
                      <a:pt x="285" y="97"/>
                      <a:pt x="285" y="97"/>
                      <a:pt x="285" y="97"/>
                    </a:cubicBezTo>
                    <a:cubicBezTo>
                      <a:pt x="285" y="97"/>
                      <a:pt x="285" y="97"/>
                      <a:pt x="285" y="97"/>
                    </a:cubicBezTo>
                    <a:cubicBezTo>
                      <a:pt x="283" y="95"/>
                      <a:pt x="283" y="95"/>
                      <a:pt x="283" y="95"/>
                    </a:cubicBezTo>
                    <a:cubicBezTo>
                      <a:pt x="282" y="93"/>
                      <a:pt x="282" y="93"/>
                      <a:pt x="282" y="93"/>
                    </a:cubicBezTo>
                    <a:cubicBezTo>
                      <a:pt x="280" y="94"/>
                      <a:pt x="280" y="94"/>
                      <a:pt x="280" y="94"/>
                    </a:cubicBezTo>
                    <a:cubicBezTo>
                      <a:pt x="280" y="95"/>
                      <a:pt x="280" y="95"/>
                      <a:pt x="280" y="95"/>
                    </a:cubicBezTo>
                    <a:cubicBezTo>
                      <a:pt x="280" y="96"/>
                      <a:pt x="280" y="96"/>
                      <a:pt x="280" y="96"/>
                    </a:cubicBezTo>
                    <a:cubicBezTo>
                      <a:pt x="279" y="95"/>
                      <a:pt x="279" y="95"/>
                      <a:pt x="279" y="95"/>
                    </a:cubicBezTo>
                    <a:cubicBezTo>
                      <a:pt x="279" y="96"/>
                      <a:pt x="279" y="96"/>
                      <a:pt x="279" y="96"/>
                    </a:cubicBezTo>
                    <a:cubicBezTo>
                      <a:pt x="279" y="95"/>
                      <a:pt x="279" y="95"/>
                      <a:pt x="279" y="9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79" y="91"/>
                      <a:pt x="279" y="91"/>
                      <a:pt x="279" y="91"/>
                    </a:cubicBezTo>
                    <a:cubicBezTo>
                      <a:pt x="279" y="89"/>
                      <a:pt x="279" y="89"/>
                      <a:pt x="279" y="89"/>
                    </a:cubicBezTo>
                    <a:cubicBezTo>
                      <a:pt x="278" y="88"/>
                      <a:pt x="278" y="88"/>
                      <a:pt x="278" y="88"/>
                    </a:cubicBezTo>
                    <a:cubicBezTo>
                      <a:pt x="278" y="87"/>
                      <a:pt x="278" y="87"/>
                      <a:pt x="278" y="87"/>
                    </a:cubicBezTo>
                    <a:cubicBezTo>
                      <a:pt x="277" y="86"/>
                      <a:pt x="277" y="86"/>
                      <a:pt x="277" y="86"/>
                    </a:cubicBezTo>
                    <a:cubicBezTo>
                      <a:pt x="277" y="85"/>
                      <a:pt x="277" y="85"/>
                      <a:pt x="277" y="85"/>
                    </a:cubicBezTo>
                    <a:cubicBezTo>
                      <a:pt x="275" y="83"/>
                      <a:pt x="275" y="83"/>
                      <a:pt x="275" y="83"/>
                    </a:cubicBezTo>
                    <a:cubicBezTo>
                      <a:pt x="274" y="82"/>
                      <a:pt x="274" y="82"/>
                      <a:pt x="274" y="82"/>
                    </a:cubicBezTo>
                    <a:cubicBezTo>
                      <a:pt x="274" y="81"/>
                      <a:pt x="274" y="81"/>
                      <a:pt x="274" y="81"/>
                    </a:cubicBezTo>
                    <a:cubicBezTo>
                      <a:pt x="275" y="81"/>
                      <a:pt x="275" y="81"/>
                      <a:pt x="275" y="81"/>
                    </a:cubicBezTo>
                    <a:cubicBezTo>
                      <a:pt x="275" y="79"/>
                      <a:pt x="275" y="79"/>
                      <a:pt x="275" y="79"/>
                    </a:cubicBezTo>
                    <a:cubicBezTo>
                      <a:pt x="274" y="76"/>
                      <a:pt x="274" y="76"/>
                      <a:pt x="274" y="76"/>
                    </a:cubicBezTo>
                    <a:cubicBezTo>
                      <a:pt x="273" y="76"/>
                      <a:pt x="273" y="76"/>
                      <a:pt x="273" y="76"/>
                    </a:cubicBezTo>
                    <a:cubicBezTo>
                      <a:pt x="272" y="76"/>
                      <a:pt x="272" y="76"/>
                      <a:pt x="272" y="76"/>
                    </a:cubicBezTo>
                    <a:cubicBezTo>
                      <a:pt x="271" y="74"/>
                      <a:pt x="271" y="74"/>
                      <a:pt x="271" y="74"/>
                    </a:cubicBezTo>
                    <a:cubicBezTo>
                      <a:pt x="269" y="74"/>
                      <a:pt x="269" y="74"/>
                      <a:pt x="269" y="74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7" y="74"/>
                      <a:pt x="267" y="74"/>
                      <a:pt x="267" y="74"/>
                    </a:cubicBezTo>
                    <a:cubicBezTo>
                      <a:pt x="267" y="73"/>
                      <a:pt x="267" y="73"/>
                      <a:pt x="267" y="73"/>
                    </a:cubicBezTo>
                    <a:cubicBezTo>
                      <a:pt x="266" y="73"/>
                      <a:pt x="266" y="73"/>
                      <a:pt x="266" y="73"/>
                    </a:cubicBezTo>
                    <a:cubicBezTo>
                      <a:pt x="267" y="73"/>
                      <a:pt x="267" y="73"/>
                      <a:pt x="267" y="73"/>
                    </a:cubicBezTo>
                    <a:cubicBezTo>
                      <a:pt x="267" y="71"/>
                      <a:pt x="267" y="71"/>
                      <a:pt x="267" y="71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4" y="70"/>
                      <a:pt x="264" y="70"/>
                      <a:pt x="264" y="70"/>
                    </a:cubicBezTo>
                    <a:cubicBezTo>
                      <a:pt x="263" y="70"/>
                      <a:pt x="263" y="70"/>
                      <a:pt x="263" y="70"/>
                    </a:cubicBezTo>
                    <a:cubicBezTo>
                      <a:pt x="263" y="69"/>
                      <a:pt x="263" y="69"/>
                      <a:pt x="263" y="69"/>
                    </a:cubicBezTo>
                    <a:cubicBezTo>
                      <a:pt x="262" y="69"/>
                      <a:pt x="262" y="69"/>
                      <a:pt x="262" y="69"/>
                    </a:cubicBezTo>
                    <a:cubicBezTo>
                      <a:pt x="259" y="68"/>
                      <a:pt x="259" y="68"/>
                      <a:pt x="259" y="68"/>
                    </a:cubicBezTo>
                    <a:cubicBezTo>
                      <a:pt x="258" y="65"/>
                      <a:pt x="258" y="65"/>
                      <a:pt x="258" y="65"/>
                    </a:cubicBezTo>
                    <a:cubicBezTo>
                      <a:pt x="258" y="65"/>
                      <a:pt x="258" y="65"/>
                      <a:pt x="258" y="65"/>
                    </a:cubicBezTo>
                    <a:cubicBezTo>
                      <a:pt x="258" y="66"/>
                      <a:pt x="258" y="66"/>
                      <a:pt x="258" y="66"/>
                    </a:cubicBezTo>
                    <a:cubicBezTo>
                      <a:pt x="259" y="63"/>
                      <a:pt x="259" y="63"/>
                      <a:pt x="259" y="63"/>
                    </a:cubicBezTo>
                    <a:cubicBezTo>
                      <a:pt x="259" y="60"/>
                      <a:pt x="259" y="60"/>
                      <a:pt x="259" y="60"/>
                    </a:cubicBezTo>
                    <a:cubicBezTo>
                      <a:pt x="258" y="60"/>
                      <a:pt x="258" y="60"/>
                      <a:pt x="258" y="60"/>
                    </a:cubicBezTo>
                    <a:cubicBezTo>
                      <a:pt x="257" y="61"/>
                      <a:pt x="257" y="61"/>
                      <a:pt x="257" y="61"/>
                    </a:cubicBezTo>
                    <a:cubicBezTo>
                      <a:pt x="257" y="60"/>
                      <a:pt x="257" y="60"/>
                      <a:pt x="257" y="60"/>
                    </a:cubicBezTo>
                    <a:cubicBezTo>
                      <a:pt x="257" y="60"/>
                      <a:pt x="257" y="60"/>
                      <a:pt x="257" y="60"/>
                    </a:cubicBezTo>
                    <a:cubicBezTo>
                      <a:pt x="258" y="56"/>
                      <a:pt x="258" y="56"/>
                      <a:pt x="258" y="56"/>
                    </a:cubicBezTo>
                    <a:cubicBezTo>
                      <a:pt x="257" y="53"/>
                      <a:pt x="257" y="53"/>
                      <a:pt x="257" y="53"/>
                    </a:cubicBezTo>
                    <a:cubicBezTo>
                      <a:pt x="256" y="51"/>
                      <a:pt x="256" y="51"/>
                      <a:pt x="256" y="51"/>
                    </a:cubicBezTo>
                    <a:cubicBezTo>
                      <a:pt x="257" y="51"/>
                      <a:pt x="257" y="51"/>
                      <a:pt x="257" y="51"/>
                    </a:cubicBezTo>
                    <a:cubicBezTo>
                      <a:pt x="256" y="49"/>
                      <a:pt x="256" y="49"/>
                      <a:pt x="256" y="49"/>
                    </a:cubicBezTo>
                    <a:cubicBezTo>
                      <a:pt x="255" y="49"/>
                      <a:pt x="255" y="49"/>
                      <a:pt x="255" y="49"/>
                    </a:cubicBezTo>
                    <a:cubicBezTo>
                      <a:pt x="254" y="47"/>
                      <a:pt x="254" y="47"/>
                      <a:pt x="254" y="47"/>
                    </a:cubicBezTo>
                    <a:cubicBezTo>
                      <a:pt x="253" y="44"/>
                      <a:pt x="253" y="44"/>
                      <a:pt x="253" y="44"/>
                    </a:cubicBezTo>
                    <a:cubicBezTo>
                      <a:pt x="254" y="43"/>
                      <a:pt x="254" y="43"/>
                      <a:pt x="254" y="43"/>
                    </a:cubicBezTo>
                    <a:cubicBezTo>
                      <a:pt x="254" y="42"/>
                      <a:pt x="254" y="42"/>
                      <a:pt x="254" y="42"/>
                    </a:cubicBezTo>
                    <a:cubicBezTo>
                      <a:pt x="253" y="41"/>
                      <a:pt x="253" y="41"/>
                      <a:pt x="253" y="41"/>
                    </a:cubicBezTo>
                    <a:cubicBezTo>
                      <a:pt x="253" y="37"/>
                      <a:pt x="253" y="37"/>
                      <a:pt x="253" y="37"/>
                    </a:cubicBezTo>
                    <a:cubicBezTo>
                      <a:pt x="253" y="36"/>
                      <a:pt x="253" y="36"/>
                      <a:pt x="253" y="36"/>
                    </a:cubicBezTo>
                    <a:cubicBezTo>
                      <a:pt x="253" y="34"/>
                      <a:pt x="253" y="34"/>
                      <a:pt x="253" y="34"/>
                    </a:cubicBezTo>
                    <a:cubicBezTo>
                      <a:pt x="254" y="34"/>
                      <a:pt x="254" y="34"/>
                      <a:pt x="254" y="34"/>
                    </a:cubicBezTo>
                    <a:cubicBezTo>
                      <a:pt x="254" y="32"/>
                      <a:pt x="254" y="32"/>
                      <a:pt x="254" y="32"/>
                    </a:cubicBezTo>
                    <a:cubicBezTo>
                      <a:pt x="251" y="30"/>
                      <a:pt x="251" y="30"/>
                      <a:pt x="251" y="30"/>
                    </a:cubicBezTo>
                    <a:cubicBezTo>
                      <a:pt x="250" y="29"/>
                      <a:pt x="250" y="29"/>
                      <a:pt x="250" y="29"/>
                    </a:cubicBezTo>
                    <a:cubicBezTo>
                      <a:pt x="250" y="29"/>
                      <a:pt x="250" y="29"/>
                      <a:pt x="250" y="29"/>
                    </a:cubicBezTo>
                    <a:cubicBezTo>
                      <a:pt x="248" y="26"/>
                      <a:pt x="248" y="26"/>
                      <a:pt x="248" y="26"/>
                    </a:cubicBezTo>
                    <a:cubicBezTo>
                      <a:pt x="246" y="27"/>
                      <a:pt x="246" y="27"/>
                      <a:pt x="246" y="27"/>
                    </a:cubicBezTo>
                    <a:cubicBezTo>
                      <a:pt x="245" y="27"/>
                      <a:pt x="245" y="27"/>
                      <a:pt x="245" y="27"/>
                    </a:cubicBezTo>
                    <a:cubicBezTo>
                      <a:pt x="244" y="28"/>
                      <a:pt x="244" y="28"/>
                      <a:pt x="244" y="28"/>
                    </a:cubicBezTo>
                    <a:cubicBezTo>
                      <a:pt x="244" y="28"/>
                      <a:pt x="244" y="28"/>
                      <a:pt x="244" y="28"/>
                    </a:cubicBezTo>
                    <a:cubicBezTo>
                      <a:pt x="243" y="27"/>
                      <a:pt x="243" y="27"/>
                      <a:pt x="243" y="27"/>
                    </a:cubicBezTo>
                    <a:cubicBezTo>
                      <a:pt x="243" y="26"/>
                      <a:pt x="243" y="26"/>
                      <a:pt x="243" y="26"/>
                    </a:cubicBezTo>
                    <a:cubicBezTo>
                      <a:pt x="242" y="24"/>
                      <a:pt x="242" y="24"/>
                      <a:pt x="242" y="24"/>
                    </a:cubicBezTo>
                    <a:cubicBezTo>
                      <a:pt x="242" y="21"/>
                      <a:pt x="242" y="21"/>
                      <a:pt x="242" y="21"/>
                    </a:cubicBezTo>
                    <a:cubicBezTo>
                      <a:pt x="242" y="17"/>
                      <a:pt x="242" y="17"/>
                      <a:pt x="242" y="17"/>
                    </a:cubicBezTo>
                    <a:cubicBezTo>
                      <a:pt x="241" y="17"/>
                      <a:pt x="241" y="17"/>
                      <a:pt x="241" y="17"/>
                    </a:cubicBezTo>
                    <a:cubicBezTo>
                      <a:pt x="241" y="17"/>
                      <a:pt x="241" y="17"/>
                      <a:pt x="241" y="17"/>
                    </a:cubicBezTo>
                    <a:cubicBezTo>
                      <a:pt x="242" y="15"/>
                      <a:pt x="242" y="15"/>
                      <a:pt x="242" y="15"/>
                    </a:cubicBezTo>
                    <a:cubicBezTo>
                      <a:pt x="240" y="14"/>
                      <a:pt x="240" y="14"/>
                      <a:pt x="240" y="14"/>
                    </a:cubicBezTo>
                    <a:cubicBezTo>
                      <a:pt x="240" y="12"/>
                      <a:pt x="240" y="12"/>
                      <a:pt x="240" y="12"/>
                    </a:cubicBezTo>
                    <a:cubicBezTo>
                      <a:pt x="239" y="12"/>
                      <a:pt x="239" y="12"/>
                      <a:pt x="239" y="12"/>
                    </a:cubicBezTo>
                    <a:cubicBezTo>
                      <a:pt x="239" y="11"/>
                      <a:pt x="239" y="11"/>
                      <a:pt x="239" y="11"/>
                    </a:cubicBezTo>
                    <a:cubicBezTo>
                      <a:pt x="241" y="9"/>
                      <a:pt x="241" y="9"/>
                      <a:pt x="241" y="9"/>
                    </a:cubicBezTo>
                    <a:cubicBezTo>
                      <a:pt x="239" y="8"/>
                      <a:pt x="239" y="8"/>
                      <a:pt x="239" y="8"/>
                    </a:cubicBezTo>
                    <a:cubicBezTo>
                      <a:pt x="238" y="9"/>
                      <a:pt x="238" y="9"/>
                      <a:pt x="238" y="9"/>
                    </a:cubicBezTo>
                    <a:cubicBezTo>
                      <a:pt x="237" y="8"/>
                      <a:pt x="237" y="8"/>
                      <a:pt x="237" y="8"/>
                    </a:cubicBezTo>
                    <a:cubicBezTo>
                      <a:pt x="238" y="5"/>
                      <a:pt x="238" y="5"/>
                      <a:pt x="238" y="5"/>
                    </a:cubicBezTo>
                    <a:cubicBezTo>
                      <a:pt x="237" y="4"/>
                      <a:pt x="237" y="4"/>
                      <a:pt x="237" y="4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5" y="1"/>
                      <a:pt x="235" y="1"/>
                      <a:pt x="235" y="1"/>
                    </a:cubicBezTo>
                    <a:cubicBezTo>
                      <a:pt x="235" y="0"/>
                      <a:pt x="235" y="0"/>
                      <a:pt x="235" y="0"/>
                    </a:cubicBezTo>
                    <a:cubicBezTo>
                      <a:pt x="233" y="1"/>
                      <a:pt x="233" y="1"/>
                      <a:pt x="233" y="1"/>
                    </a:cubicBezTo>
                    <a:cubicBezTo>
                      <a:pt x="232" y="2"/>
                      <a:pt x="232" y="2"/>
                      <a:pt x="232" y="2"/>
                    </a:cubicBezTo>
                    <a:cubicBezTo>
                      <a:pt x="232" y="5"/>
                      <a:pt x="232" y="5"/>
                      <a:pt x="232" y="5"/>
                    </a:cubicBezTo>
                    <a:cubicBezTo>
                      <a:pt x="231" y="7"/>
                      <a:pt x="231" y="7"/>
                      <a:pt x="231" y="7"/>
                    </a:cubicBezTo>
                    <a:cubicBezTo>
                      <a:pt x="231" y="8"/>
                      <a:pt x="231" y="8"/>
                      <a:pt x="231" y="8"/>
                    </a:cubicBezTo>
                    <a:cubicBezTo>
                      <a:pt x="231" y="9"/>
                      <a:pt x="231" y="9"/>
                      <a:pt x="231" y="9"/>
                    </a:cubicBezTo>
                    <a:cubicBezTo>
                      <a:pt x="230" y="9"/>
                      <a:pt x="230" y="9"/>
                      <a:pt x="230" y="9"/>
                    </a:cubicBezTo>
                    <a:cubicBezTo>
                      <a:pt x="229" y="11"/>
                      <a:pt x="229" y="11"/>
                      <a:pt x="229" y="11"/>
                    </a:cubicBezTo>
                    <a:cubicBezTo>
                      <a:pt x="227" y="14"/>
                      <a:pt x="227" y="14"/>
                      <a:pt x="227" y="14"/>
                    </a:cubicBezTo>
                    <a:cubicBezTo>
                      <a:pt x="229" y="15"/>
                      <a:pt x="229" y="15"/>
                      <a:pt x="229" y="15"/>
                    </a:cubicBezTo>
                    <a:cubicBezTo>
                      <a:pt x="229" y="16"/>
                      <a:pt x="229" y="16"/>
                      <a:pt x="229" y="16"/>
                    </a:cubicBezTo>
                    <a:cubicBezTo>
                      <a:pt x="229" y="16"/>
                      <a:pt x="229" y="16"/>
                      <a:pt x="229" y="16"/>
                    </a:cubicBezTo>
                    <a:cubicBezTo>
                      <a:pt x="228" y="15"/>
                      <a:pt x="228" y="15"/>
                      <a:pt x="228" y="15"/>
                    </a:cubicBezTo>
                    <a:cubicBezTo>
                      <a:pt x="227" y="17"/>
                      <a:pt x="227" y="17"/>
                      <a:pt x="227" y="17"/>
                    </a:cubicBezTo>
                    <a:cubicBezTo>
                      <a:pt x="226" y="19"/>
                      <a:pt x="226" y="19"/>
                      <a:pt x="226" y="19"/>
                    </a:cubicBezTo>
                    <a:cubicBezTo>
                      <a:pt x="228" y="21"/>
                      <a:pt x="228" y="21"/>
                      <a:pt x="228" y="21"/>
                    </a:cubicBezTo>
                    <a:cubicBezTo>
                      <a:pt x="228" y="21"/>
                      <a:pt x="228" y="21"/>
                      <a:pt x="228" y="21"/>
                    </a:cubicBezTo>
                    <a:cubicBezTo>
                      <a:pt x="227" y="21"/>
                      <a:pt x="227" y="21"/>
                      <a:pt x="227" y="21"/>
                    </a:cubicBezTo>
                    <a:cubicBezTo>
                      <a:pt x="226" y="22"/>
                      <a:pt x="226" y="22"/>
                      <a:pt x="226" y="22"/>
                    </a:cubicBezTo>
                    <a:cubicBezTo>
                      <a:pt x="225" y="26"/>
                      <a:pt x="225" y="26"/>
                      <a:pt x="225" y="26"/>
                    </a:cubicBezTo>
                    <a:cubicBezTo>
                      <a:pt x="226" y="28"/>
                      <a:pt x="226" y="28"/>
                      <a:pt x="226" y="28"/>
                    </a:cubicBezTo>
                    <a:cubicBezTo>
                      <a:pt x="225" y="31"/>
                      <a:pt x="225" y="31"/>
                      <a:pt x="225" y="31"/>
                    </a:cubicBezTo>
                    <a:cubicBezTo>
                      <a:pt x="226" y="33"/>
                      <a:pt x="226" y="33"/>
                      <a:pt x="226" y="33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25" y="36"/>
                      <a:pt x="225" y="36"/>
                      <a:pt x="225" y="36"/>
                    </a:cubicBezTo>
                    <a:cubicBezTo>
                      <a:pt x="225" y="37"/>
                      <a:pt x="225" y="37"/>
                      <a:pt x="225" y="37"/>
                    </a:cubicBezTo>
                    <a:cubicBezTo>
                      <a:pt x="223" y="40"/>
                      <a:pt x="223" y="40"/>
                      <a:pt x="223" y="40"/>
                    </a:cubicBezTo>
                    <a:cubicBezTo>
                      <a:pt x="223" y="44"/>
                      <a:pt x="223" y="44"/>
                      <a:pt x="223" y="44"/>
                    </a:cubicBezTo>
                    <a:cubicBezTo>
                      <a:pt x="221" y="45"/>
                      <a:pt x="221" y="45"/>
                      <a:pt x="221" y="45"/>
                    </a:cubicBezTo>
                    <a:cubicBezTo>
                      <a:pt x="222" y="47"/>
                      <a:pt x="222" y="47"/>
                      <a:pt x="222" y="47"/>
                    </a:cubicBezTo>
                    <a:cubicBezTo>
                      <a:pt x="221" y="49"/>
                      <a:pt x="221" y="49"/>
                      <a:pt x="221" y="49"/>
                    </a:cubicBezTo>
                    <a:cubicBezTo>
                      <a:pt x="220" y="50"/>
                      <a:pt x="220" y="50"/>
                      <a:pt x="220" y="50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18" y="54"/>
                      <a:pt x="218" y="54"/>
                      <a:pt x="218" y="54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1" y="55"/>
                      <a:pt x="211" y="55"/>
                      <a:pt x="211" y="55"/>
                    </a:cubicBezTo>
                    <a:cubicBezTo>
                      <a:pt x="210" y="55"/>
                      <a:pt x="210" y="55"/>
                      <a:pt x="210" y="55"/>
                    </a:cubicBezTo>
                    <a:cubicBezTo>
                      <a:pt x="209" y="54"/>
                      <a:pt x="209" y="54"/>
                      <a:pt x="209" y="54"/>
                    </a:cubicBezTo>
                    <a:cubicBezTo>
                      <a:pt x="207" y="52"/>
                      <a:pt x="207" y="52"/>
                      <a:pt x="207" y="52"/>
                    </a:cubicBezTo>
                    <a:cubicBezTo>
                      <a:pt x="207" y="51"/>
                      <a:pt x="207" y="51"/>
                      <a:pt x="207" y="51"/>
                    </a:cubicBezTo>
                    <a:cubicBezTo>
                      <a:pt x="206" y="51"/>
                      <a:pt x="206" y="51"/>
                      <a:pt x="206" y="51"/>
                    </a:cubicBezTo>
                    <a:cubicBezTo>
                      <a:pt x="206" y="49"/>
                      <a:pt x="206" y="49"/>
                      <a:pt x="206" y="49"/>
                    </a:cubicBezTo>
                    <a:cubicBezTo>
                      <a:pt x="204" y="49"/>
                      <a:pt x="204" y="49"/>
                      <a:pt x="204" y="49"/>
                    </a:cubicBezTo>
                    <a:cubicBezTo>
                      <a:pt x="202" y="48"/>
                      <a:pt x="202" y="48"/>
                      <a:pt x="202" y="48"/>
                    </a:cubicBezTo>
                    <a:cubicBezTo>
                      <a:pt x="200" y="48"/>
                      <a:pt x="200" y="48"/>
                      <a:pt x="200" y="48"/>
                    </a:cubicBezTo>
                    <a:cubicBezTo>
                      <a:pt x="198" y="47"/>
                      <a:pt x="198" y="47"/>
                      <a:pt x="198" y="47"/>
                    </a:cubicBezTo>
                    <a:cubicBezTo>
                      <a:pt x="198" y="46"/>
                      <a:pt x="198" y="46"/>
                      <a:pt x="198" y="46"/>
                    </a:cubicBezTo>
                    <a:cubicBezTo>
                      <a:pt x="196" y="43"/>
                      <a:pt x="196" y="43"/>
                      <a:pt x="196" y="43"/>
                    </a:cubicBezTo>
                    <a:cubicBezTo>
                      <a:pt x="194" y="43"/>
                      <a:pt x="194" y="43"/>
                      <a:pt x="194" y="43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2" y="41"/>
                      <a:pt x="192" y="41"/>
                      <a:pt x="192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0"/>
                      <a:pt x="192" y="40"/>
                      <a:pt x="192" y="40"/>
                    </a:cubicBezTo>
                    <a:cubicBezTo>
                      <a:pt x="191" y="37"/>
                      <a:pt x="191" y="37"/>
                      <a:pt x="191" y="37"/>
                    </a:cubicBezTo>
                    <a:cubicBezTo>
                      <a:pt x="190" y="40"/>
                      <a:pt x="190" y="40"/>
                      <a:pt x="190" y="40"/>
                    </a:cubicBezTo>
                    <a:cubicBezTo>
                      <a:pt x="190" y="40"/>
                      <a:pt x="190" y="40"/>
                      <a:pt x="190" y="40"/>
                    </a:cubicBezTo>
                    <a:cubicBezTo>
                      <a:pt x="188" y="40"/>
                      <a:pt x="188" y="40"/>
                      <a:pt x="188" y="40"/>
                    </a:cubicBezTo>
                    <a:cubicBezTo>
                      <a:pt x="188" y="40"/>
                      <a:pt x="188" y="40"/>
                      <a:pt x="188" y="40"/>
                    </a:cubicBezTo>
                    <a:cubicBezTo>
                      <a:pt x="188" y="40"/>
                      <a:pt x="188" y="40"/>
                      <a:pt x="188" y="40"/>
                    </a:cubicBezTo>
                    <a:cubicBezTo>
                      <a:pt x="186" y="38"/>
                      <a:pt x="186" y="38"/>
                      <a:pt x="186" y="38"/>
                    </a:cubicBezTo>
                    <a:cubicBezTo>
                      <a:pt x="186" y="37"/>
                      <a:pt x="186" y="37"/>
                      <a:pt x="186" y="37"/>
                    </a:cubicBezTo>
                    <a:cubicBezTo>
                      <a:pt x="184" y="35"/>
                      <a:pt x="184" y="35"/>
                      <a:pt x="184" y="35"/>
                    </a:cubicBezTo>
                    <a:cubicBezTo>
                      <a:pt x="182" y="34"/>
                      <a:pt x="182" y="34"/>
                      <a:pt x="182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1"/>
                      <a:pt x="181" y="31"/>
                      <a:pt x="181" y="31"/>
                    </a:cubicBezTo>
                    <a:cubicBezTo>
                      <a:pt x="182" y="29"/>
                      <a:pt x="182" y="29"/>
                      <a:pt x="182" y="29"/>
                    </a:cubicBezTo>
                    <a:cubicBezTo>
                      <a:pt x="183" y="28"/>
                      <a:pt x="183" y="28"/>
                      <a:pt x="183" y="28"/>
                    </a:cubicBezTo>
                    <a:cubicBezTo>
                      <a:pt x="184" y="27"/>
                      <a:pt x="184" y="27"/>
                      <a:pt x="184" y="27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5" y="26"/>
                      <a:pt x="185" y="26"/>
                      <a:pt x="185" y="26"/>
                    </a:cubicBezTo>
                    <a:cubicBezTo>
                      <a:pt x="186" y="25"/>
                      <a:pt x="186" y="25"/>
                      <a:pt x="186" y="25"/>
                    </a:cubicBezTo>
                    <a:cubicBezTo>
                      <a:pt x="186" y="26"/>
                      <a:pt x="186" y="26"/>
                      <a:pt x="186" y="26"/>
                    </a:cubicBezTo>
                    <a:cubicBezTo>
                      <a:pt x="187" y="25"/>
                      <a:pt x="187" y="25"/>
                      <a:pt x="187" y="25"/>
                    </a:cubicBezTo>
                    <a:cubicBezTo>
                      <a:pt x="187" y="27"/>
                      <a:pt x="187" y="27"/>
                      <a:pt x="187" y="27"/>
                    </a:cubicBezTo>
                    <a:cubicBezTo>
                      <a:pt x="186" y="28"/>
                      <a:pt x="186" y="28"/>
                      <a:pt x="186" y="28"/>
                    </a:cubicBezTo>
                    <a:cubicBezTo>
                      <a:pt x="188" y="28"/>
                      <a:pt x="188" y="28"/>
                      <a:pt x="188" y="28"/>
                    </a:cubicBezTo>
                    <a:cubicBezTo>
                      <a:pt x="189" y="28"/>
                      <a:pt x="189" y="28"/>
                      <a:pt x="189" y="28"/>
                    </a:cubicBezTo>
                    <a:cubicBezTo>
                      <a:pt x="191" y="28"/>
                      <a:pt x="191" y="28"/>
                      <a:pt x="191" y="28"/>
                    </a:cubicBezTo>
                    <a:cubicBezTo>
                      <a:pt x="192" y="26"/>
                      <a:pt x="192" y="26"/>
                      <a:pt x="192" y="26"/>
                    </a:cubicBezTo>
                    <a:cubicBezTo>
                      <a:pt x="191" y="25"/>
                      <a:pt x="191" y="25"/>
                      <a:pt x="191" y="25"/>
                    </a:cubicBezTo>
                    <a:cubicBezTo>
                      <a:pt x="192" y="25"/>
                      <a:pt x="192" y="25"/>
                      <a:pt x="192" y="25"/>
                    </a:cubicBezTo>
                    <a:cubicBezTo>
                      <a:pt x="191" y="24"/>
                      <a:pt x="191" y="24"/>
                      <a:pt x="191" y="24"/>
                    </a:cubicBezTo>
                    <a:cubicBezTo>
                      <a:pt x="190" y="24"/>
                      <a:pt x="190" y="24"/>
                      <a:pt x="190" y="24"/>
                    </a:cubicBezTo>
                    <a:cubicBezTo>
                      <a:pt x="190" y="23"/>
                      <a:pt x="190" y="23"/>
                      <a:pt x="190" y="23"/>
                    </a:cubicBezTo>
                    <a:cubicBezTo>
                      <a:pt x="188" y="23"/>
                      <a:pt x="188" y="23"/>
                      <a:pt x="188" y="23"/>
                    </a:cubicBezTo>
                    <a:cubicBezTo>
                      <a:pt x="188" y="24"/>
                      <a:pt x="188" y="24"/>
                      <a:pt x="188" y="24"/>
                    </a:cubicBezTo>
                    <a:cubicBezTo>
                      <a:pt x="187" y="24"/>
                      <a:pt x="187" y="24"/>
                      <a:pt x="187" y="24"/>
                    </a:cubicBezTo>
                    <a:cubicBezTo>
                      <a:pt x="186" y="22"/>
                      <a:pt x="186" y="22"/>
                      <a:pt x="186" y="22"/>
                    </a:cubicBezTo>
                    <a:cubicBezTo>
                      <a:pt x="185" y="23"/>
                      <a:pt x="185" y="23"/>
                      <a:pt x="185" y="23"/>
                    </a:cubicBezTo>
                    <a:cubicBezTo>
                      <a:pt x="186" y="21"/>
                      <a:pt x="186" y="21"/>
                      <a:pt x="186" y="21"/>
                    </a:cubicBezTo>
                    <a:cubicBezTo>
                      <a:pt x="184" y="23"/>
                      <a:pt x="184" y="23"/>
                      <a:pt x="184" y="23"/>
                    </a:cubicBezTo>
                    <a:cubicBezTo>
                      <a:pt x="183" y="22"/>
                      <a:pt x="183" y="22"/>
                      <a:pt x="183" y="22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84" y="20"/>
                      <a:pt x="184" y="20"/>
                      <a:pt x="184" y="20"/>
                    </a:cubicBezTo>
                    <a:cubicBezTo>
                      <a:pt x="184" y="20"/>
                      <a:pt x="184" y="20"/>
                      <a:pt x="184" y="20"/>
                    </a:cubicBezTo>
                    <a:cubicBezTo>
                      <a:pt x="185" y="20"/>
                      <a:pt x="185" y="20"/>
                      <a:pt x="185" y="20"/>
                    </a:cubicBezTo>
                    <a:cubicBezTo>
                      <a:pt x="185" y="20"/>
                      <a:pt x="185" y="20"/>
                      <a:pt x="185" y="20"/>
                    </a:cubicBezTo>
                    <a:cubicBezTo>
                      <a:pt x="187" y="21"/>
                      <a:pt x="187" y="21"/>
                      <a:pt x="187" y="21"/>
                    </a:cubicBezTo>
                    <a:cubicBezTo>
                      <a:pt x="189" y="20"/>
                      <a:pt x="189" y="20"/>
                      <a:pt x="189" y="20"/>
                    </a:cubicBezTo>
                    <a:cubicBezTo>
                      <a:pt x="190" y="17"/>
                      <a:pt x="190" y="17"/>
                      <a:pt x="190" y="17"/>
                    </a:cubicBezTo>
                    <a:cubicBezTo>
                      <a:pt x="189" y="16"/>
                      <a:pt x="189" y="16"/>
                      <a:pt x="189" y="16"/>
                    </a:cubicBezTo>
                    <a:cubicBezTo>
                      <a:pt x="189" y="16"/>
                      <a:pt x="189" y="16"/>
                      <a:pt x="189" y="16"/>
                    </a:cubicBezTo>
                    <a:cubicBezTo>
                      <a:pt x="191" y="17"/>
                      <a:pt x="191" y="17"/>
                      <a:pt x="191" y="17"/>
                    </a:cubicBezTo>
                    <a:cubicBezTo>
                      <a:pt x="192" y="14"/>
                      <a:pt x="192" y="14"/>
                      <a:pt x="192" y="14"/>
                    </a:cubicBezTo>
                    <a:cubicBezTo>
                      <a:pt x="192" y="13"/>
                      <a:pt x="192" y="13"/>
                      <a:pt x="192" y="13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94" y="11"/>
                      <a:pt x="194" y="11"/>
                      <a:pt x="194" y="11"/>
                    </a:cubicBezTo>
                    <a:cubicBezTo>
                      <a:pt x="191" y="9"/>
                      <a:pt x="191" y="9"/>
                      <a:pt x="191" y="9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8"/>
                      <a:pt x="190" y="8"/>
                      <a:pt x="190" y="8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5" y="11"/>
                      <a:pt x="185" y="11"/>
                      <a:pt x="185" y="11"/>
                    </a:cubicBezTo>
                    <a:cubicBezTo>
                      <a:pt x="187" y="12"/>
                      <a:pt x="187" y="12"/>
                      <a:pt x="187" y="12"/>
                    </a:cubicBezTo>
                    <a:cubicBezTo>
                      <a:pt x="187" y="12"/>
                      <a:pt x="187" y="12"/>
                      <a:pt x="187" y="12"/>
                    </a:cubicBezTo>
                    <a:cubicBezTo>
                      <a:pt x="186" y="12"/>
                      <a:pt x="186" y="12"/>
                      <a:pt x="186" y="12"/>
                    </a:cubicBezTo>
                    <a:cubicBezTo>
                      <a:pt x="185" y="12"/>
                      <a:pt x="185" y="12"/>
                      <a:pt x="185" y="12"/>
                    </a:cubicBezTo>
                    <a:cubicBezTo>
                      <a:pt x="185" y="11"/>
                      <a:pt x="185" y="11"/>
                      <a:pt x="185" y="11"/>
                    </a:cubicBezTo>
                    <a:cubicBezTo>
                      <a:pt x="184" y="10"/>
                      <a:pt x="184" y="10"/>
                      <a:pt x="184" y="10"/>
                    </a:cubicBezTo>
                    <a:cubicBezTo>
                      <a:pt x="185" y="8"/>
                      <a:pt x="185" y="8"/>
                      <a:pt x="185" y="8"/>
                    </a:cubicBezTo>
                    <a:cubicBezTo>
                      <a:pt x="185" y="8"/>
                      <a:pt x="185" y="8"/>
                      <a:pt x="185" y="8"/>
                    </a:cubicBezTo>
                    <a:cubicBezTo>
                      <a:pt x="185" y="8"/>
                      <a:pt x="185" y="8"/>
                      <a:pt x="185" y="8"/>
                    </a:cubicBezTo>
                    <a:cubicBezTo>
                      <a:pt x="185" y="7"/>
                      <a:pt x="185" y="7"/>
                      <a:pt x="185" y="7"/>
                    </a:cubicBezTo>
                    <a:cubicBezTo>
                      <a:pt x="185" y="7"/>
                      <a:pt x="185" y="7"/>
                      <a:pt x="185" y="7"/>
                    </a:cubicBezTo>
                    <a:cubicBezTo>
                      <a:pt x="185" y="6"/>
                      <a:pt x="185" y="6"/>
                      <a:pt x="185" y="6"/>
                    </a:cubicBezTo>
                    <a:cubicBezTo>
                      <a:pt x="182" y="8"/>
                      <a:pt x="182" y="8"/>
                      <a:pt x="182" y="8"/>
                    </a:cubicBezTo>
                    <a:cubicBezTo>
                      <a:pt x="181" y="9"/>
                      <a:pt x="181" y="9"/>
                      <a:pt x="181" y="9"/>
                    </a:cubicBezTo>
                    <a:cubicBezTo>
                      <a:pt x="181" y="9"/>
                      <a:pt x="181" y="9"/>
                      <a:pt x="181" y="9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80" y="11"/>
                      <a:pt x="180" y="11"/>
                      <a:pt x="180" y="11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8" y="11"/>
                      <a:pt x="178" y="11"/>
                      <a:pt x="178" y="11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6" y="8"/>
                      <a:pt x="176" y="8"/>
                      <a:pt x="176" y="8"/>
                    </a:cubicBezTo>
                    <a:cubicBezTo>
                      <a:pt x="175" y="8"/>
                      <a:pt x="175" y="8"/>
                      <a:pt x="175" y="8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2" y="9"/>
                      <a:pt x="172" y="9"/>
                      <a:pt x="172" y="9"/>
                    </a:cubicBezTo>
                    <a:cubicBezTo>
                      <a:pt x="172" y="9"/>
                      <a:pt x="172" y="9"/>
                      <a:pt x="172" y="9"/>
                    </a:cubicBezTo>
                    <a:cubicBezTo>
                      <a:pt x="172" y="8"/>
                      <a:pt x="172" y="8"/>
                      <a:pt x="172" y="8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70" y="6"/>
                      <a:pt x="170" y="6"/>
                      <a:pt x="170" y="6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66" y="7"/>
                      <a:pt x="166" y="7"/>
                      <a:pt x="166" y="7"/>
                    </a:cubicBezTo>
                    <a:cubicBezTo>
                      <a:pt x="165" y="6"/>
                      <a:pt x="165" y="6"/>
                      <a:pt x="165" y="6"/>
                    </a:cubicBezTo>
                    <a:cubicBezTo>
                      <a:pt x="165" y="6"/>
                      <a:pt x="165" y="6"/>
                      <a:pt x="165" y="6"/>
                    </a:cubicBezTo>
                    <a:cubicBezTo>
                      <a:pt x="164" y="4"/>
                      <a:pt x="164" y="4"/>
                      <a:pt x="164" y="4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5"/>
                      <a:pt x="162" y="5"/>
                      <a:pt x="162" y="5"/>
                    </a:cubicBezTo>
                    <a:cubicBezTo>
                      <a:pt x="161" y="5"/>
                      <a:pt x="161" y="5"/>
                      <a:pt x="161" y="5"/>
                    </a:cubicBezTo>
                    <a:cubicBezTo>
                      <a:pt x="161" y="5"/>
                      <a:pt x="161" y="5"/>
                      <a:pt x="161" y="5"/>
                    </a:cubicBezTo>
                    <a:cubicBezTo>
                      <a:pt x="161" y="3"/>
                      <a:pt x="161" y="3"/>
                      <a:pt x="161" y="3"/>
                    </a:cubicBezTo>
                    <a:cubicBezTo>
                      <a:pt x="162" y="1"/>
                      <a:pt x="162" y="1"/>
                      <a:pt x="162" y="1"/>
                    </a:cubicBezTo>
                    <a:cubicBezTo>
                      <a:pt x="159" y="1"/>
                      <a:pt x="159" y="1"/>
                      <a:pt x="159" y="1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59" y="4"/>
                      <a:pt x="159" y="4"/>
                      <a:pt x="159" y="4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57" y="2"/>
                      <a:pt x="157" y="2"/>
                      <a:pt x="157" y="2"/>
                    </a:cubicBezTo>
                    <a:cubicBezTo>
                      <a:pt x="156" y="3"/>
                      <a:pt x="156" y="3"/>
                      <a:pt x="156" y="3"/>
                    </a:cubicBezTo>
                    <a:cubicBezTo>
                      <a:pt x="156" y="2"/>
                      <a:pt x="156" y="2"/>
                      <a:pt x="156" y="2"/>
                    </a:cubicBezTo>
                    <a:cubicBezTo>
                      <a:pt x="153" y="4"/>
                      <a:pt x="153" y="4"/>
                      <a:pt x="153" y="4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157" y="6"/>
                      <a:pt x="157" y="6"/>
                      <a:pt x="157" y="6"/>
                    </a:cubicBezTo>
                    <a:cubicBezTo>
                      <a:pt x="158" y="6"/>
                      <a:pt x="158" y="6"/>
                      <a:pt x="158" y="6"/>
                    </a:cubicBezTo>
                    <a:cubicBezTo>
                      <a:pt x="160" y="7"/>
                      <a:pt x="160" y="7"/>
                      <a:pt x="160" y="7"/>
                    </a:cubicBezTo>
                    <a:cubicBezTo>
                      <a:pt x="159" y="8"/>
                      <a:pt x="159" y="8"/>
                      <a:pt x="159" y="8"/>
                    </a:cubicBezTo>
                    <a:cubicBezTo>
                      <a:pt x="160" y="9"/>
                      <a:pt x="160" y="9"/>
                      <a:pt x="160" y="9"/>
                    </a:cubicBezTo>
                    <a:cubicBezTo>
                      <a:pt x="159" y="10"/>
                      <a:pt x="159" y="10"/>
                      <a:pt x="159" y="10"/>
                    </a:cubicBezTo>
                    <a:cubicBezTo>
                      <a:pt x="158" y="10"/>
                      <a:pt x="158" y="10"/>
                      <a:pt x="158" y="10"/>
                    </a:cubicBezTo>
                    <a:cubicBezTo>
                      <a:pt x="157" y="10"/>
                      <a:pt x="157" y="10"/>
                      <a:pt x="157" y="10"/>
                    </a:cubicBezTo>
                    <a:cubicBezTo>
                      <a:pt x="155" y="11"/>
                      <a:pt x="155" y="11"/>
                      <a:pt x="155" y="11"/>
                    </a:cubicBezTo>
                    <a:cubicBezTo>
                      <a:pt x="152" y="11"/>
                      <a:pt x="152" y="11"/>
                      <a:pt x="152" y="11"/>
                    </a:cubicBezTo>
                    <a:cubicBezTo>
                      <a:pt x="149" y="9"/>
                      <a:pt x="149" y="9"/>
                      <a:pt x="149" y="9"/>
                    </a:cubicBezTo>
                    <a:cubicBezTo>
                      <a:pt x="149" y="10"/>
                      <a:pt x="149" y="10"/>
                      <a:pt x="149" y="10"/>
                    </a:cubicBezTo>
                    <a:cubicBezTo>
                      <a:pt x="147" y="11"/>
                      <a:pt x="147" y="11"/>
                      <a:pt x="147" y="11"/>
                    </a:cubicBezTo>
                    <a:cubicBezTo>
                      <a:pt x="147" y="12"/>
                      <a:pt x="147" y="12"/>
                      <a:pt x="147" y="12"/>
                    </a:cubicBezTo>
                    <a:cubicBezTo>
                      <a:pt x="146" y="12"/>
                      <a:pt x="146" y="12"/>
                      <a:pt x="146" y="12"/>
                    </a:cubicBezTo>
                    <a:cubicBezTo>
                      <a:pt x="146" y="13"/>
                      <a:pt x="146" y="13"/>
                      <a:pt x="146" y="13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4" y="15"/>
                      <a:pt x="144" y="15"/>
                      <a:pt x="144" y="15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1" y="16"/>
                      <a:pt x="141" y="16"/>
                      <a:pt x="141" y="16"/>
                    </a:cubicBezTo>
                    <a:cubicBezTo>
                      <a:pt x="142" y="17"/>
                      <a:pt x="142" y="17"/>
                      <a:pt x="142" y="17"/>
                    </a:cubicBezTo>
                    <a:cubicBezTo>
                      <a:pt x="140" y="17"/>
                      <a:pt x="140" y="17"/>
                      <a:pt x="140" y="17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39" y="20"/>
                      <a:pt x="139" y="20"/>
                      <a:pt x="139" y="20"/>
                    </a:cubicBezTo>
                    <a:cubicBezTo>
                      <a:pt x="138" y="20"/>
                      <a:pt x="138" y="20"/>
                      <a:pt x="138" y="20"/>
                    </a:cubicBezTo>
                    <a:cubicBezTo>
                      <a:pt x="137" y="22"/>
                      <a:pt x="137" y="22"/>
                      <a:pt x="137" y="22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4" y="27"/>
                      <a:pt x="134" y="27"/>
                      <a:pt x="134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4" y="29"/>
                      <a:pt x="134" y="29"/>
                      <a:pt x="134" y="29"/>
                    </a:cubicBezTo>
                    <a:cubicBezTo>
                      <a:pt x="134" y="32"/>
                      <a:pt x="134" y="32"/>
                      <a:pt x="134" y="32"/>
                    </a:cubicBezTo>
                    <a:cubicBezTo>
                      <a:pt x="132" y="32"/>
                      <a:pt x="132" y="32"/>
                      <a:pt x="132" y="32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4" y="30"/>
                      <a:pt x="124" y="30"/>
                      <a:pt x="124" y="30"/>
                    </a:cubicBezTo>
                    <a:cubicBezTo>
                      <a:pt x="123" y="30"/>
                      <a:pt x="123" y="30"/>
                      <a:pt x="123" y="30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14" y="24"/>
                      <a:pt x="114" y="24"/>
                      <a:pt x="114" y="24"/>
                    </a:cubicBezTo>
                    <a:cubicBezTo>
                      <a:pt x="114" y="24"/>
                      <a:pt x="114" y="24"/>
                      <a:pt x="114" y="24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14" y="24"/>
                      <a:pt x="114" y="24"/>
                      <a:pt x="114" y="24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11" y="24"/>
                      <a:pt x="111" y="24"/>
                      <a:pt x="111" y="24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109" y="26"/>
                      <a:pt x="109" y="26"/>
                      <a:pt x="109" y="26"/>
                    </a:cubicBezTo>
                    <a:cubicBezTo>
                      <a:pt x="109" y="26"/>
                      <a:pt x="109" y="26"/>
                      <a:pt x="109" y="26"/>
                    </a:cubicBezTo>
                    <a:cubicBezTo>
                      <a:pt x="108" y="27"/>
                      <a:pt x="108" y="27"/>
                      <a:pt x="108" y="27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7" y="29"/>
                      <a:pt x="107" y="29"/>
                      <a:pt x="107" y="29"/>
                    </a:cubicBezTo>
                    <a:cubicBezTo>
                      <a:pt x="106" y="29"/>
                      <a:pt x="106" y="29"/>
                      <a:pt x="106" y="29"/>
                    </a:cubicBezTo>
                    <a:cubicBezTo>
                      <a:pt x="106" y="29"/>
                      <a:pt x="106" y="29"/>
                      <a:pt x="106" y="29"/>
                    </a:cubicBezTo>
                    <a:cubicBezTo>
                      <a:pt x="108" y="27"/>
                      <a:pt x="108" y="27"/>
                      <a:pt x="108" y="27"/>
                    </a:cubicBezTo>
                    <a:cubicBezTo>
                      <a:pt x="105" y="27"/>
                      <a:pt x="105" y="27"/>
                      <a:pt x="105" y="27"/>
                    </a:cubicBezTo>
                    <a:cubicBezTo>
                      <a:pt x="104" y="28"/>
                      <a:pt x="104" y="28"/>
                      <a:pt x="104" y="28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3" y="28"/>
                      <a:pt x="103" y="28"/>
                      <a:pt x="103" y="28"/>
                    </a:cubicBezTo>
                    <a:cubicBezTo>
                      <a:pt x="102" y="28"/>
                      <a:pt x="102" y="28"/>
                      <a:pt x="102" y="28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2" y="30"/>
                      <a:pt x="102" y="30"/>
                      <a:pt x="102" y="30"/>
                    </a:cubicBezTo>
                    <a:cubicBezTo>
                      <a:pt x="102" y="32"/>
                      <a:pt x="102" y="32"/>
                      <a:pt x="102" y="32"/>
                    </a:cubicBezTo>
                    <a:cubicBezTo>
                      <a:pt x="103" y="33"/>
                      <a:pt x="103" y="33"/>
                      <a:pt x="103" y="33"/>
                    </a:cubicBezTo>
                    <a:cubicBezTo>
                      <a:pt x="103" y="33"/>
                      <a:pt x="103" y="33"/>
                      <a:pt x="103" y="33"/>
                    </a:cubicBezTo>
                    <a:cubicBezTo>
                      <a:pt x="101" y="32"/>
                      <a:pt x="101" y="32"/>
                      <a:pt x="101" y="32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5"/>
                      <a:pt x="99" y="35"/>
                      <a:pt x="99" y="35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8" y="35"/>
                      <a:pt x="98" y="35"/>
                      <a:pt x="98" y="35"/>
                    </a:cubicBezTo>
                    <a:cubicBezTo>
                      <a:pt x="97" y="34"/>
                      <a:pt x="97" y="34"/>
                      <a:pt x="97" y="34"/>
                    </a:cubicBezTo>
                    <a:cubicBezTo>
                      <a:pt x="96" y="34"/>
                      <a:pt x="96" y="34"/>
                      <a:pt x="96" y="34"/>
                    </a:cubicBezTo>
                    <a:cubicBezTo>
                      <a:pt x="95" y="35"/>
                      <a:pt x="95" y="35"/>
                      <a:pt x="95" y="36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5" y="35"/>
                      <a:pt x="95" y="35"/>
                      <a:pt x="95" y="35"/>
                    </a:cubicBezTo>
                    <a:cubicBezTo>
                      <a:pt x="95" y="40"/>
                      <a:pt x="95" y="40"/>
                      <a:pt x="95" y="40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4" y="44"/>
                      <a:pt x="94" y="44"/>
                      <a:pt x="94" y="44"/>
                    </a:cubicBezTo>
                    <a:cubicBezTo>
                      <a:pt x="92" y="43"/>
                      <a:pt x="92" y="43"/>
                      <a:pt x="92" y="43"/>
                    </a:cubicBezTo>
                    <a:cubicBezTo>
                      <a:pt x="92" y="43"/>
                      <a:pt x="92" y="43"/>
                      <a:pt x="92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89" y="42"/>
                      <a:pt x="89" y="42"/>
                      <a:pt x="89" y="42"/>
                    </a:cubicBezTo>
                    <a:cubicBezTo>
                      <a:pt x="87" y="43"/>
                      <a:pt x="87" y="43"/>
                      <a:pt x="87" y="43"/>
                    </a:cubicBezTo>
                    <a:cubicBezTo>
                      <a:pt x="89" y="44"/>
                      <a:pt x="89" y="44"/>
                      <a:pt x="89" y="44"/>
                    </a:cubicBezTo>
                    <a:cubicBezTo>
                      <a:pt x="88" y="46"/>
                      <a:pt x="88" y="46"/>
                      <a:pt x="88" y="46"/>
                    </a:cubicBezTo>
                    <a:cubicBezTo>
                      <a:pt x="90" y="48"/>
                      <a:pt x="90" y="48"/>
                      <a:pt x="90" y="48"/>
                    </a:cubicBezTo>
                    <a:cubicBezTo>
                      <a:pt x="91" y="48"/>
                      <a:pt x="91" y="48"/>
                      <a:pt x="91" y="48"/>
                    </a:cubicBezTo>
                    <a:cubicBezTo>
                      <a:pt x="91" y="48"/>
                      <a:pt x="91" y="48"/>
                      <a:pt x="91" y="48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9"/>
                      <a:pt x="89" y="49"/>
                      <a:pt x="89" y="49"/>
                    </a:cubicBezTo>
                    <a:cubicBezTo>
                      <a:pt x="89" y="51"/>
                      <a:pt x="89" y="51"/>
                      <a:pt x="89" y="51"/>
                    </a:cubicBezTo>
                    <a:cubicBezTo>
                      <a:pt x="89" y="52"/>
                      <a:pt x="89" y="52"/>
                      <a:pt x="89" y="52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3"/>
                      <a:pt x="77" y="53"/>
                      <a:pt x="77" y="53"/>
                    </a:cubicBezTo>
                    <a:cubicBezTo>
                      <a:pt x="77" y="57"/>
                      <a:pt x="77" y="57"/>
                      <a:pt x="77" y="57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7" y="58"/>
                      <a:pt x="77" y="58"/>
                      <a:pt x="77" y="58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1"/>
                      <a:pt x="74" y="61"/>
                      <a:pt x="74" y="61"/>
                    </a:cubicBezTo>
                    <a:cubicBezTo>
                      <a:pt x="72" y="62"/>
                      <a:pt x="72" y="62"/>
                      <a:pt x="72" y="62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1" y="65"/>
                      <a:pt x="71" y="65"/>
                      <a:pt x="71" y="65"/>
                    </a:cubicBezTo>
                    <a:cubicBezTo>
                      <a:pt x="69" y="68"/>
                      <a:pt x="69" y="68"/>
                      <a:pt x="69" y="68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45" y="74"/>
                      <a:pt x="45" y="74"/>
                      <a:pt x="45" y="74"/>
                    </a:cubicBezTo>
                    <a:cubicBezTo>
                      <a:pt x="43" y="75"/>
                      <a:pt x="43" y="75"/>
                      <a:pt x="43" y="75"/>
                    </a:cubicBezTo>
                    <a:cubicBezTo>
                      <a:pt x="43" y="76"/>
                      <a:pt x="43" y="76"/>
                      <a:pt x="43" y="76"/>
                    </a:cubicBezTo>
                    <a:cubicBezTo>
                      <a:pt x="40" y="77"/>
                      <a:pt x="40" y="77"/>
                      <a:pt x="40" y="77"/>
                    </a:cubicBezTo>
                    <a:cubicBezTo>
                      <a:pt x="38" y="77"/>
                      <a:pt x="38" y="77"/>
                      <a:pt x="38" y="77"/>
                    </a:cubicBezTo>
                    <a:cubicBezTo>
                      <a:pt x="37" y="77"/>
                      <a:pt x="37" y="77"/>
                      <a:pt x="37" y="77"/>
                    </a:cubicBezTo>
                    <a:cubicBezTo>
                      <a:pt x="36" y="77"/>
                      <a:pt x="36" y="77"/>
                      <a:pt x="36" y="77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3" y="77"/>
                      <a:pt x="33" y="77"/>
                      <a:pt x="33" y="77"/>
                    </a:cubicBezTo>
                    <a:cubicBezTo>
                      <a:pt x="32" y="79"/>
                      <a:pt x="32" y="79"/>
                      <a:pt x="32" y="79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8" y="80"/>
                      <a:pt x="28" y="80"/>
                      <a:pt x="28" y="80"/>
                    </a:cubicBezTo>
                    <a:cubicBezTo>
                      <a:pt x="25" y="82"/>
                      <a:pt x="25" y="82"/>
                      <a:pt x="25" y="82"/>
                    </a:cubicBezTo>
                    <a:cubicBezTo>
                      <a:pt x="22" y="83"/>
                      <a:pt x="22" y="83"/>
                      <a:pt x="22" y="83"/>
                    </a:cubicBezTo>
                    <a:cubicBezTo>
                      <a:pt x="18" y="85"/>
                      <a:pt x="18" y="85"/>
                      <a:pt x="18" y="8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90"/>
                      <a:pt x="16" y="90"/>
                      <a:pt x="16" y="90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4" y="91"/>
                      <a:pt x="14" y="91"/>
                      <a:pt x="14" y="91"/>
                    </a:cubicBezTo>
                    <a:cubicBezTo>
                      <a:pt x="15" y="90"/>
                      <a:pt x="15" y="90"/>
                      <a:pt x="15" y="90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15" y="85"/>
                      <a:pt x="15" y="85"/>
                      <a:pt x="15" y="85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10" y="97"/>
                      <a:pt x="10" y="97"/>
                      <a:pt x="10" y="97"/>
                    </a:cubicBezTo>
                    <a:cubicBezTo>
                      <a:pt x="10" y="100"/>
                      <a:pt x="10" y="100"/>
                      <a:pt x="10" y="100"/>
                    </a:cubicBezTo>
                    <a:cubicBezTo>
                      <a:pt x="7" y="103"/>
                      <a:pt x="7" y="103"/>
                      <a:pt x="7" y="103"/>
                    </a:cubicBezTo>
                    <a:cubicBezTo>
                      <a:pt x="6" y="108"/>
                      <a:pt x="6" y="108"/>
                      <a:pt x="6" y="108"/>
                    </a:cubicBezTo>
                    <a:cubicBezTo>
                      <a:pt x="7" y="111"/>
                      <a:pt x="7" y="111"/>
                      <a:pt x="7" y="111"/>
                    </a:cubicBezTo>
                    <a:cubicBezTo>
                      <a:pt x="6" y="114"/>
                      <a:pt x="6" y="114"/>
                      <a:pt x="6" y="114"/>
                    </a:cubicBezTo>
                    <a:cubicBezTo>
                      <a:pt x="9" y="119"/>
                      <a:pt x="9" y="119"/>
                      <a:pt x="9" y="119"/>
                    </a:cubicBezTo>
                    <a:cubicBezTo>
                      <a:pt x="9" y="120"/>
                      <a:pt x="9" y="120"/>
                      <a:pt x="9" y="120"/>
                    </a:cubicBezTo>
                    <a:cubicBezTo>
                      <a:pt x="10" y="121"/>
                      <a:pt x="10" y="121"/>
                      <a:pt x="10" y="121"/>
                    </a:cubicBezTo>
                    <a:cubicBezTo>
                      <a:pt x="9" y="123"/>
                      <a:pt x="9" y="123"/>
                      <a:pt x="9" y="123"/>
                    </a:cubicBezTo>
                    <a:cubicBezTo>
                      <a:pt x="10" y="125"/>
                      <a:pt x="10" y="125"/>
                      <a:pt x="10" y="12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8" y="121"/>
                      <a:pt x="8" y="121"/>
                      <a:pt x="8" y="121"/>
                    </a:cubicBezTo>
                    <a:cubicBezTo>
                      <a:pt x="7" y="122"/>
                      <a:pt x="7" y="122"/>
                      <a:pt x="7" y="122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5" y="116"/>
                      <a:pt x="5" y="116"/>
                      <a:pt x="5" y="116"/>
                    </a:cubicBezTo>
                    <a:cubicBezTo>
                      <a:pt x="4" y="119"/>
                      <a:pt x="4" y="119"/>
                      <a:pt x="4" y="119"/>
                    </a:cubicBezTo>
                    <a:cubicBezTo>
                      <a:pt x="4" y="122"/>
                      <a:pt x="4" y="122"/>
                      <a:pt x="4" y="122"/>
                    </a:cubicBezTo>
                    <a:cubicBezTo>
                      <a:pt x="3" y="123"/>
                      <a:pt x="3" y="123"/>
                      <a:pt x="3" y="123"/>
                    </a:cubicBezTo>
                    <a:cubicBezTo>
                      <a:pt x="2" y="124"/>
                      <a:pt x="2" y="124"/>
                      <a:pt x="2" y="124"/>
                    </a:cubicBezTo>
                    <a:cubicBezTo>
                      <a:pt x="3" y="120"/>
                      <a:pt x="3" y="120"/>
                      <a:pt x="3" y="120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2" y="117"/>
                      <a:pt x="2" y="117"/>
                      <a:pt x="2" y="117"/>
                    </a:cubicBezTo>
                    <a:cubicBezTo>
                      <a:pt x="2" y="117"/>
                      <a:pt x="2" y="117"/>
                      <a:pt x="2" y="117"/>
                    </a:cubicBezTo>
                    <a:cubicBezTo>
                      <a:pt x="2" y="117"/>
                      <a:pt x="3" y="116"/>
                      <a:pt x="3" y="116"/>
                    </a:cubicBezTo>
                    <a:cubicBezTo>
                      <a:pt x="3" y="116"/>
                      <a:pt x="3" y="116"/>
                      <a:pt x="3" y="116"/>
                    </a:cubicBezTo>
                    <a:cubicBezTo>
                      <a:pt x="2" y="109"/>
                      <a:pt x="2" y="109"/>
                      <a:pt x="2" y="109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1" y="125"/>
                      <a:pt x="1" y="125"/>
                      <a:pt x="1" y="125"/>
                    </a:cubicBezTo>
                    <a:cubicBezTo>
                      <a:pt x="2" y="124"/>
                      <a:pt x="2" y="124"/>
                      <a:pt x="2" y="124"/>
                    </a:cubicBezTo>
                    <a:cubicBezTo>
                      <a:pt x="3" y="127"/>
                      <a:pt x="3" y="127"/>
                      <a:pt x="3" y="127"/>
                    </a:cubicBezTo>
                    <a:cubicBezTo>
                      <a:pt x="6" y="130"/>
                      <a:pt x="6" y="130"/>
                      <a:pt x="6" y="130"/>
                    </a:cubicBezTo>
                    <a:cubicBezTo>
                      <a:pt x="7" y="134"/>
                      <a:pt x="7" y="134"/>
                      <a:pt x="7" y="134"/>
                    </a:cubicBezTo>
                    <a:cubicBezTo>
                      <a:pt x="7" y="142"/>
                      <a:pt x="7" y="142"/>
                      <a:pt x="7" y="142"/>
                    </a:cubicBezTo>
                    <a:cubicBezTo>
                      <a:pt x="8" y="143"/>
                      <a:pt x="8" y="143"/>
                      <a:pt x="8" y="143"/>
                    </a:cubicBezTo>
                    <a:cubicBezTo>
                      <a:pt x="9" y="147"/>
                      <a:pt x="9" y="147"/>
                      <a:pt x="9" y="147"/>
                    </a:cubicBezTo>
                    <a:cubicBezTo>
                      <a:pt x="11" y="152"/>
                      <a:pt x="11" y="152"/>
                      <a:pt x="11" y="152"/>
                    </a:cubicBezTo>
                    <a:cubicBezTo>
                      <a:pt x="10" y="154"/>
                      <a:pt x="10" y="154"/>
                      <a:pt x="10" y="154"/>
                    </a:cubicBezTo>
                    <a:cubicBezTo>
                      <a:pt x="10" y="162"/>
                      <a:pt x="10" y="162"/>
                      <a:pt x="10" y="162"/>
                    </a:cubicBezTo>
                    <a:cubicBezTo>
                      <a:pt x="10" y="163"/>
                      <a:pt x="10" y="163"/>
                      <a:pt x="10" y="163"/>
                    </a:cubicBezTo>
                    <a:cubicBezTo>
                      <a:pt x="11" y="166"/>
                      <a:pt x="11" y="166"/>
                      <a:pt x="11" y="166"/>
                    </a:cubicBezTo>
                    <a:cubicBezTo>
                      <a:pt x="11" y="168"/>
                      <a:pt x="11" y="168"/>
                      <a:pt x="11" y="168"/>
                    </a:cubicBezTo>
                    <a:cubicBezTo>
                      <a:pt x="12" y="172"/>
                      <a:pt x="12" y="172"/>
                      <a:pt x="12" y="172"/>
                    </a:cubicBezTo>
                    <a:cubicBezTo>
                      <a:pt x="12" y="173"/>
                      <a:pt x="12" y="173"/>
                      <a:pt x="12" y="173"/>
                    </a:cubicBezTo>
                    <a:cubicBezTo>
                      <a:pt x="11" y="174"/>
                      <a:pt x="11" y="174"/>
                      <a:pt x="11" y="174"/>
                    </a:cubicBezTo>
                    <a:cubicBezTo>
                      <a:pt x="12" y="175"/>
                      <a:pt x="12" y="175"/>
                      <a:pt x="12" y="175"/>
                    </a:cubicBezTo>
                    <a:cubicBezTo>
                      <a:pt x="11" y="177"/>
                      <a:pt x="11" y="177"/>
                      <a:pt x="11" y="177"/>
                    </a:cubicBezTo>
                    <a:cubicBezTo>
                      <a:pt x="11" y="180"/>
                      <a:pt x="11" y="180"/>
                      <a:pt x="11" y="180"/>
                    </a:cubicBezTo>
                    <a:cubicBezTo>
                      <a:pt x="9" y="181"/>
                      <a:pt x="9" y="181"/>
                      <a:pt x="9" y="181"/>
                    </a:cubicBezTo>
                    <a:cubicBezTo>
                      <a:pt x="10" y="182"/>
                      <a:pt x="10" y="182"/>
                      <a:pt x="10" y="182"/>
                    </a:cubicBezTo>
                    <a:cubicBezTo>
                      <a:pt x="10" y="184"/>
                      <a:pt x="10" y="184"/>
                      <a:pt x="10" y="184"/>
                    </a:cubicBezTo>
                    <a:cubicBezTo>
                      <a:pt x="8" y="185"/>
                      <a:pt x="8" y="185"/>
                      <a:pt x="8" y="185"/>
                    </a:cubicBezTo>
                    <a:cubicBezTo>
                      <a:pt x="8" y="187"/>
                      <a:pt x="8" y="187"/>
                      <a:pt x="8" y="187"/>
                    </a:cubicBezTo>
                    <a:cubicBezTo>
                      <a:pt x="7" y="188"/>
                      <a:pt x="7" y="188"/>
                      <a:pt x="7" y="188"/>
                    </a:cubicBezTo>
                    <a:cubicBezTo>
                      <a:pt x="6" y="187"/>
                      <a:pt x="6" y="187"/>
                      <a:pt x="6" y="187"/>
                    </a:cubicBezTo>
                    <a:cubicBezTo>
                      <a:pt x="3" y="191"/>
                      <a:pt x="3" y="191"/>
                      <a:pt x="3" y="191"/>
                    </a:cubicBezTo>
                    <a:cubicBezTo>
                      <a:pt x="3" y="196"/>
                      <a:pt x="3" y="196"/>
                      <a:pt x="3" y="196"/>
                    </a:cubicBezTo>
                    <a:cubicBezTo>
                      <a:pt x="5" y="197"/>
                      <a:pt x="5" y="197"/>
                      <a:pt x="5" y="197"/>
                    </a:cubicBezTo>
                    <a:cubicBezTo>
                      <a:pt x="6" y="197"/>
                      <a:pt x="6" y="197"/>
                      <a:pt x="6" y="197"/>
                    </a:cubicBezTo>
                    <a:cubicBezTo>
                      <a:pt x="9" y="200"/>
                      <a:pt x="9" y="200"/>
                      <a:pt x="9" y="200"/>
                    </a:cubicBezTo>
                    <a:cubicBezTo>
                      <a:pt x="9" y="201"/>
                      <a:pt x="9" y="201"/>
                      <a:pt x="9" y="201"/>
                    </a:cubicBezTo>
                    <a:cubicBezTo>
                      <a:pt x="9" y="202"/>
                      <a:pt x="9" y="202"/>
                      <a:pt x="9" y="202"/>
                    </a:cubicBezTo>
                    <a:cubicBezTo>
                      <a:pt x="11" y="202"/>
                      <a:pt x="11" y="202"/>
                      <a:pt x="11" y="202"/>
                    </a:cubicBezTo>
                    <a:cubicBezTo>
                      <a:pt x="12" y="203"/>
                      <a:pt x="12" y="203"/>
                      <a:pt x="12" y="203"/>
                    </a:cubicBezTo>
                    <a:cubicBezTo>
                      <a:pt x="14" y="203"/>
                      <a:pt x="14" y="203"/>
                      <a:pt x="14" y="203"/>
                    </a:cubicBezTo>
                    <a:cubicBezTo>
                      <a:pt x="15" y="203"/>
                      <a:pt x="15" y="203"/>
                      <a:pt x="15" y="203"/>
                    </a:cubicBezTo>
                    <a:cubicBezTo>
                      <a:pt x="15" y="204"/>
                      <a:pt x="15" y="204"/>
                      <a:pt x="15" y="204"/>
                    </a:cubicBezTo>
                    <a:cubicBezTo>
                      <a:pt x="17" y="204"/>
                      <a:pt x="17" y="204"/>
                      <a:pt x="17" y="204"/>
                    </a:cubicBezTo>
                    <a:cubicBezTo>
                      <a:pt x="19" y="204"/>
                      <a:pt x="19" y="204"/>
                      <a:pt x="19" y="204"/>
                    </a:cubicBezTo>
                    <a:cubicBezTo>
                      <a:pt x="19" y="205"/>
                      <a:pt x="19" y="205"/>
                      <a:pt x="19" y="205"/>
                    </a:cubicBezTo>
                    <a:cubicBezTo>
                      <a:pt x="20" y="204"/>
                      <a:pt x="20" y="204"/>
                      <a:pt x="20" y="204"/>
                    </a:cubicBezTo>
                    <a:cubicBezTo>
                      <a:pt x="21" y="204"/>
                      <a:pt x="21" y="204"/>
                      <a:pt x="21" y="204"/>
                    </a:cubicBezTo>
                    <a:cubicBezTo>
                      <a:pt x="23" y="204"/>
                      <a:pt x="23" y="204"/>
                      <a:pt x="23" y="204"/>
                    </a:cubicBezTo>
                    <a:cubicBezTo>
                      <a:pt x="25" y="204"/>
                      <a:pt x="25" y="204"/>
                      <a:pt x="25" y="204"/>
                    </a:cubicBezTo>
                    <a:cubicBezTo>
                      <a:pt x="26" y="203"/>
                      <a:pt x="26" y="203"/>
                      <a:pt x="26" y="203"/>
                    </a:cubicBezTo>
                    <a:cubicBezTo>
                      <a:pt x="27" y="202"/>
                      <a:pt x="27" y="202"/>
                      <a:pt x="27" y="202"/>
                    </a:cubicBezTo>
                    <a:cubicBezTo>
                      <a:pt x="28" y="201"/>
                      <a:pt x="28" y="201"/>
                      <a:pt x="28" y="201"/>
                    </a:cubicBezTo>
                    <a:cubicBezTo>
                      <a:pt x="30" y="201"/>
                      <a:pt x="30" y="201"/>
                      <a:pt x="30" y="201"/>
                    </a:cubicBezTo>
                    <a:cubicBezTo>
                      <a:pt x="30" y="199"/>
                      <a:pt x="30" y="199"/>
                      <a:pt x="30" y="199"/>
                    </a:cubicBezTo>
                    <a:cubicBezTo>
                      <a:pt x="31" y="199"/>
                      <a:pt x="31" y="199"/>
                      <a:pt x="31" y="199"/>
                    </a:cubicBezTo>
                    <a:cubicBezTo>
                      <a:pt x="32" y="199"/>
                      <a:pt x="32" y="199"/>
                      <a:pt x="32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35" y="199"/>
                      <a:pt x="35" y="199"/>
                      <a:pt x="35" y="199"/>
                    </a:cubicBezTo>
                    <a:cubicBezTo>
                      <a:pt x="35" y="199"/>
                      <a:pt x="35" y="199"/>
                      <a:pt x="35" y="199"/>
                    </a:cubicBezTo>
                    <a:cubicBezTo>
                      <a:pt x="36" y="198"/>
                      <a:pt x="36" y="198"/>
                      <a:pt x="36" y="198"/>
                    </a:cubicBezTo>
                    <a:cubicBezTo>
                      <a:pt x="37" y="196"/>
                      <a:pt x="37" y="196"/>
                      <a:pt x="37" y="196"/>
                    </a:cubicBezTo>
                    <a:cubicBezTo>
                      <a:pt x="40" y="194"/>
                      <a:pt x="40" y="194"/>
                      <a:pt x="40" y="194"/>
                    </a:cubicBezTo>
                    <a:cubicBezTo>
                      <a:pt x="42" y="194"/>
                      <a:pt x="42" y="194"/>
                      <a:pt x="42" y="194"/>
                    </a:cubicBezTo>
                    <a:cubicBezTo>
                      <a:pt x="43" y="195"/>
                      <a:pt x="43" y="195"/>
                      <a:pt x="43" y="195"/>
                    </a:cubicBezTo>
                    <a:cubicBezTo>
                      <a:pt x="44" y="194"/>
                      <a:pt x="44" y="194"/>
                      <a:pt x="44" y="194"/>
                    </a:cubicBezTo>
                    <a:cubicBezTo>
                      <a:pt x="48" y="193"/>
                      <a:pt x="48" y="193"/>
                      <a:pt x="48" y="193"/>
                    </a:cubicBezTo>
                    <a:cubicBezTo>
                      <a:pt x="48" y="194"/>
                      <a:pt x="48" y="194"/>
                      <a:pt x="48" y="194"/>
                    </a:cubicBezTo>
                    <a:cubicBezTo>
                      <a:pt x="51" y="194"/>
                      <a:pt x="51" y="194"/>
                      <a:pt x="51" y="194"/>
                    </a:cubicBezTo>
                    <a:cubicBezTo>
                      <a:pt x="52" y="194"/>
                      <a:pt x="52" y="194"/>
                      <a:pt x="52" y="194"/>
                    </a:cubicBezTo>
                    <a:cubicBezTo>
                      <a:pt x="53" y="194"/>
                      <a:pt x="53" y="194"/>
                      <a:pt x="53" y="194"/>
                    </a:cubicBezTo>
                    <a:cubicBezTo>
                      <a:pt x="54" y="194"/>
                      <a:pt x="54" y="194"/>
                      <a:pt x="54" y="194"/>
                    </a:cubicBezTo>
                    <a:cubicBezTo>
                      <a:pt x="55" y="195"/>
                      <a:pt x="55" y="195"/>
                      <a:pt x="55" y="195"/>
                    </a:cubicBezTo>
                    <a:cubicBezTo>
                      <a:pt x="56" y="195"/>
                      <a:pt x="56" y="195"/>
                      <a:pt x="56" y="195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58" y="195"/>
                      <a:pt x="58" y="195"/>
                      <a:pt x="58" y="195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61" y="195"/>
                      <a:pt x="61" y="195"/>
                      <a:pt x="61" y="195"/>
                    </a:cubicBezTo>
                    <a:cubicBezTo>
                      <a:pt x="61" y="195"/>
                      <a:pt x="61" y="195"/>
                      <a:pt x="61" y="195"/>
                    </a:cubicBezTo>
                    <a:cubicBezTo>
                      <a:pt x="63" y="196"/>
                      <a:pt x="63" y="196"/>
                      <a:pt x="63" y="196"/>
                    </a:cubicBezTo>
                    <a:cubicBezTo>
                      <a:pt x="64" y="194"/>
                      <a:pt x="64" y="194"/>
                      <a:pt x="64" y="194"/>
                    </a:cubicBezTo>
                    <a:cubicBezTo>
                      <a:pt x="66" y="195"/>
                      <a:pt x="66" y="195"/>
                      <a:pt x="66" y="195"/>
                    </a:cubicBezTo>
                    <a:cubicBezTo>
                      <a:pt x="68" y="193"/>
                      <a:pt x="68" y="193"/>
                      <a:pt x="68" y="193"/>
                    </a:cubicBezTo>
                    <a:cubicBezTo>
                      <a:pt x="69" y="192"/>
                      <a:pt x="69" y="192"/>
                      <a:pt x="69" y="192"/>
                    </a:cubicBezTo>
                    <a:cubicBezTo>
                      <a:pt x="69" y="192"/>
                      <a:pt x="69" y="192"/>
                      <a:pt x="69" y="192"/>
                    </a:cubicBezTo>
                    <a:cubicBezTo>
                      <a:pt x="71" y="190"/>
                      <a:pt x="71" y="190"/>
                      <a:pt x="71" y="190"/>
                    </a:cubicBezTo>
                    <a:cubicBezTo>
                      <a:pt x="72" y="187"/>
                      <a:pt x="72" y="187"/>
                      <a:pt x="72" y="187"/>
                    </a:cubicBezTo>
                    <a:cubicBezTo>
                      <a:pt x="74" y="186"/>
                      <a:pt x="74" y="186"/>
                      <a:pt x="74" y="186"/>
                    </a:cubicBezTo>
                    <a:cubicBezTo>
                      <a:pt x="75" y="186"/>
                      <a:pt x="75" y="186"/>
                      <a:pt x="75" y="186"/>
                    </a:cubicBezTo>
                    <a:cubicBezTo>
                      <a:pt x="76" y="186"/>
                      <a:pt x="76" y="186"/>
                      <a:pt x="76" y="186"/>
                    </a:cubicBezTo>
                    <a:cubicBezTo>
                      <a:pt x="80" y="185"/>
                      <a:pt x="80" y="185"/>
                      <a:pt x="80" y="185"/>
                    </a:cubicBezTo>
                    <a:cubicBezTo>
                      <a:pt x="84" y="182"/>
                      <a:pt x="84" y="182"/>
                      <a:pt x="84" y="182"/>
                    </a:cubicBezTo>
                    <a:cubicBezTo>
                      <a:pt x="86" y="180"/>
                      <a:pt x="86" y="180"/>
                      <a:pt x="86" y="180"/>
                    </a:cubicBezTo>
                    <a:cubicBezTo>
                      <a:pt x="87" y="180"/>
                      <a:pt x="87" y="180"/>
                      <a:pt x="87" y="180"/>
                    </a:cubicBezTo>
                    <a:cubicBezTo>
                      <a:pt x="88" y="180"/>
                      <a:pt x="88" y="180"/>
                      <a:pt x="88" y="180"/>
                    </a:cubicBezTo>
                    <a:cubicBezTo>
                      <a:pt x="89" y="180"/>
                      <a:pt x="89" y="180"/>
                      <a:pt x="89" y="180"/>
                    </a:cubicBezTo>
                    <a:cubicBezTo>
                      <a:pt x="91" y="181"/>
                      <a:pt x="91" y="181"/>
                      <a:pt x="91" y="181"/>
                    </a:cubicBezTo>
                    <a:cubicBezTo>
                      <a:pt x="94" y="181"/>
                      <a:pt x="94" y="181"/>
                      <a:pt x="94" y="181"/>
                    </a:cubicBezTo>
                    <a:cubicBezTo>
                      <a:pt x="95" y="180"/>
                      <a:pt x="95" y="180"/>
                      <a:pt x="95" y="180"/>
                    </a:cubicBezTo>
                    <a:cubicBezTo>
                      <a:pt x="98" y="181"/>
                      <a:pt x="98" y="181"/>
                      <a:pt x="98" y="181"/>
                    </a:cubicBezTo>
                    <a:cubicBezTo>
                      <a:pt x="102" y="179"/>
                      <a:pt x="102" y="179"/>
                      <a:pt x="102" y="179"/>
                    </a:cubicBezTo>
                    <a:cubicBezTo>
                      <a:pt x="105" y="179"/>
                      <a:pt x="105" y="179"/>
                      <a:pt x="105" y="179"/>
                    </a:cubicBezTo>
                    <a:cubicBezTo>
                      <a:pt x="106" y="177"/>
                      <a:pt x="106" y="177"/>
                      <a:pt x="106" y="177"/>
                    </a:cubicBezTo>
                    <a:cubicBezTo>
                      <a:pt x="107" y="177"/>
                      <a:pt x="107" y="177"/>
                      <a:pt x="107" y="177"/>
                    </a:cubicBezTo>
                    <a:cubicBezTo>
                      <a:pt x="110" y="176"/>
                      <a:pt x="110" y="176"/>
                      <a:pt x="110" y="176"/>
                    </a:cubicBezTo>
                    <a:cubicBezTo>
                      <a:pt x="121" y="175"/>
                      <a:pt x="121" y="175"/>
                      <a:pt x="121" y="175"/>
                    </a:cubicBezTo>
                    <a:cubicBezTo>
                      <a:pt x="123" y="176"/>
                      <a:pt x="123" y="176"/>
                      <a:pt x="123" y="176"/>
                    </a:cubicBezTo>
                    <a:cubicBezTo>
                      <a:pt x="125" y="176"/>
                      <a:pt x="125" y="176"/>
                      <a:pt x="125" y="176"/>
                    </a:cubicBezTo>
                    <a:cubicBezTo>
                      <a:pt x="127" y="175"/>
                      <a:pt x="127" y="175"/>
                      <a:pt x="127" y="175"/>
                    </a:cubicBezTo>
                    <a:cubicBezTo>
                      <a:pt x="129" y="175"/>
                      <a:pt x="129" y="175"/>
                      <a:pt x="129" y="175"/>
                    </a:cubicBezTo>
                    <a:cubicBezTo>
                      <a:pt x="131" y="177"/>
                      <a:pt x="131" y="177"/>
                      <a:pt x="131" y="177"/>
                    </a:cubicBezTo>
                    <a:cubicBezTo>
                      <a:pt x="133" y="180"/>
                      <a:pt x="133" y="180"/>
                      <a:pt x="133" y="180"/>
                    </a:cubicBezTo>
                    <a:cubicBezTo>
                      <a:pt x="135" y="181"/>
                      <a:pt x="135" y="181"/>
                      <a:pt x="135" y="181"/>
                    </a:cubicBezTo>
                    <a:cubicBezTo>
                      <a:pt x="136" y="180"/>
                      <a:pt x="136" y="180"/>
                      <a:pt x="136" y="180"/>
                    </a:cubicBezTo>
                    <a:cubicBezTo>
                      <a:pt x="136" y="180"/>
                      <a:pt x="136" y="180"/>
                      <a:pt x="136" y="180"/>
                    </a:cubicBezTo>
                    <a:cubicBezTo>
                      <a:pt x="137" y="180"/>
                      <a:pt x="137" y="180"/>
                      <a:pt x="137" y="180"/>
                    </a:cubicBezTo>
                    <a:cubicBezTo>
                      <a:pt x="138" y="180"/>
                      <a:pt x="138" y="180"/>
                      <a:pt x="138" y="180"/>
                    </a:cubicBezTo>
                    <a:cubicBezTo>
                      <a:pt x="139" y="180"/>
                      <a:pt x="139" y="180"/>
                      <a:pt x="139" y="180"/>
                    </a:cubicBezTo>
                    <a:cubicBezTo>
                      <a:pt x="141" y="182"/>
                      <a:pt x="141" y="182"/>
                      <a:pt x="141" y="182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44" y="182"/>
                      <a:pt x="144" y="182"/>
                      <a:pt x="144" y="182"/>
                    </a:cubicBezTo>
                    <a:cubicBezTo>
                      <a:pt x="146" y="184"/>
                      <a:pt x="146" y="184"/>
                      <a:pt x="146" y="184"/>
                    </a:cubicBezTo>
                    <a:cubicBezTo>
                      <a:pt x="146" y="186"/>
                      <a:pt x="146" y="186"/>
                      <a:pt x="146" y="186"/>
                    </a:cubicBezTo>
                    <a:cubicBezTo>
                      <a:pt x="147" y="186"/>
                      <a:pt x="147" y="186"/>
                      <a:pt x="147" y="186"/>
                    </a:cubicBezTo>
                    <a:cubicBezTo>
                      <a:pt x="148" y="186"/>
                      <a:pt x="148" y="186"/>
                      <a:pt x="148" y="186"/>
                    </a:cubicBezTo>
                    <a:cubicBezTo>
                      <a:pt x="148" y="187"/>
                      <a:pt x="148" y="187"/>
                      <a:pt x="148" y="187"/>
                    </a:cubicBezTo>
                    <a:cubicBezTo>
                      <a:pt x="147" y="187"/>
                      <a:pt x="147" y="187"/>
                      <a:pt x="147" y="187"/>
                    </a:cubicBezTo>
                    <a:cubicBezTo>
                      <a:pt x="146" y="188"/>
                      <a:pt x="146" y="188"/>
                      <a:pt x="146" y="188"/>
                    </a:cubicBezTo>
                    <a:cubicBezTo>
                      <a:pt x="148" y="192"/>
                      <a:pt x="148" y="192"/>
                      <a:pt x="148" y="192"/>
                    </a:cubicBezTo>
                    <a:cubicBezTo>
                      <a:pt x="149" y="192"/>
                      <a:pt x="149" y="192"/>
                      <a:pt x="149" y="192"/>
                    </a:cubicBezTo>
                    <a:cubicBezTo>
                      <a:pt x="150" y="193"/>
                      <a:pt x="150" y="193"/>
                      <a:pt x="150" y="193"/>
                    </a:cubicBezTo>
                    <a:cubicBezTo>
                      <a:pt x="151" y="195"/>
                      <a:pt x="151" y="195"/>
                      <a:pt x="151" y="195"/>
                    </a:cubicBezTo>
                    <a:cubicBezTo>
                      <a:pt x="150" y="196"/>
                      <a:pt x="150" y="196"/>
                      <a:pt x="150" y="196"/>
                    </a:cubicBezTo>
                    <a:cubicBezTo>
                      <a:pt x="152" y="200"/>
                      <a:pt x="152" y="200"/>
                      <a:pt x="152" y="200"/>
                    </a:cubicBezTo>
                    <a:cubicBezTo>
                      <a:pt x="151" y="202"/>
                      <a:pt x="151" y="202"/>
                      <a:pt x="151" y="202"/>
                    </a:cubicBezTo>
                    <a:cubicBezTo>
                      <a:pt x="152" y="202"/>
                      <a:pt x="152" y="202"/>
                      <a:pt x="152" y="202"/>
                    </a:cubicBezTo>
                    <a:cubicBezTo>
                      <a:pt x="152" y="204"/>
                      <a:pt x="152" y="204"/>
                      <a:pt x="152" y="204"/>
                    </a:cubicBezTo>
                    <a:cubicBezTo>
                      <a:pt x="152" y="204"/>
                      <a:pt x="152" y="204"/>
                      <a:pt x="152" y="204"/>
                    </a:cubicBezTo>
                    <a:cubicBezTo>
                      <a:pt x="151" y="204"/>
                      <a:pt x="151" y="204"/>
                      <a:pt x="151" y="204"/>
                    </a:cubicBezTo>
                    <a:cubicBezTo>
                      <a:pt x="150" y="205"/>
                      <a:pt x="150" y="205"/>
                      <a:pt x="150" y="205"/>
                    </a:cubicBezTo>
                    <a:cubicBezTo>
                      <a:pt x="151" y="207"/>
                      <a:pt x="151" y="207"/>
                      <a:pt x="151" y="207"/>
                    </a:cubicBezTo>
                    <a:cubicBezTo>
                      <a:pt x="152" y="208"/>
                      <a:pt x="152" y="208"/>
                      <a:pt x="152" y="208"/>
                    </a:cubicBezTo>
                    <a:cubicBezTo>
                      <a:pt x="153" y="209"/>
                      <a:pt x="153" y="209"/>
                      <a:pt x="153" y="209"/>
                    </a:cubicBezTo>
                    <a:cubicBezTo>
                      <a:pt x="155" y="209"/>
                      <a:pt x="155" y="209"/>
                      <a:pt x="155" y="209"/>
                    </a:cubicBezTo>
                    <a:cubicBezTo>
                      <a:pt x="157" y="210"/>
                      <a:pt x="157" y="210"/>
                      <a:pt x="157" y="210"/>
                    </a:cubicBezTo>
                    <a:cubicBezTo>
                      <a:pt x="157" y="208"/>
                      <a:pt x="157" y="208"/>
                      <a:pt x="157" y="208"/>
                    </a:cubicBezTo>
                    <a:cubicBezTo>
                      <a:pt x="156" y="207"/>
                      <a:pt x="156" y="207"/>
                      <a:pt x="156" y="207"/>
                    </a:cubicBezTo>
                    <a:cubicBezTo>
                      <a:pt x="157" y="206"/>
                      <a:pt x="157" y="206"/>
                      <a:pt x="157" y="206"/>
                    </a:cubicBezTo>
                    <a:cubicBezTo>
                      <a:pt x="157" y="205"/>
                      <a:pt x="157" y="205"/>
                      <a:pt x="157" y="205"/>
                    </a:cubicBezTo>
                    <a:cubicBezTo>
                      <a:pt x="158" y="205"/>
                      <a:pt x="158" y="205"/>
                      <a:pt x="158" y="205"/>
                    </a:cubicBezTo>
                    <a:cubicBezTo>
                      <a:pt x="159" y="204"/>
                      <a:pt x="159" y="204"/>
                      <a:pt x="159" y="204"/>
                    </a:cubicBezTo>
                    <a:cubicBezTo>
                      <a:pt x="161" y="203"/>
                      <a:pt x="161" y="203"/>
                      <a:pt x="161" y="203"/>
                    </a:cubicBezTo>
                    <a:cubicBezTo>
                      <a:pt x="161" y="202"/>
                      <a:pt x="161" y="202"/>
                      <a:pt x="161" y="202"/>
                    </a:cubicBezTo>
                    <a:cubicBezTo>
                      <a:pt x="162" y="200"/>
                      <a:pt x="162" y="200"/>
                      <a:pt x="162" y="200"/>
                    </a:cubicBezTo>
                    <a:cubicBezTo>
                      <a:pt x="165" y="199"/>
                      <a:pt x="165" y="199"/>
                      <a:pt x="165" y="199"/>
                    </a:cubicBezTo>
                    <a:cubicBezTo>
                      <a:pt x="166" y="198"/>
                      <a:pt x="166" y="198"/>
                      <a:pt x="166" y="198"/>
                    </a:cubicBezTo>
                    <a:cubicBezTo>
                      <a:pt x="166" y="198"/>
                      <a:pt x="166" y="198"/>
                      <a:pt x="166" y="198"/>
                    </a:cubicBezTo>
                    <a:cubicBezTo>
                      <a:pt x="169" y="196"/>
                      <a:pt x="169" y="196"/>
                      <a:pt x="169" y="196"/>
                    </a:cubicBezTo>
                    <a:cubicBezTo>
                      <a:pt x="170" y="194"/>
                      <a:pt x="170" y="194"/>
                      <a:pt x="170" y="194"/>
                    </a:cubicBezTo>
                    <a:cubicBezTo>
                      <a:pt x="171" y="192"/>
                      <a:pt x="171" y="192"/>
                      <a:pt x="171" y="192"/>
                    </a:cubicBezTo>
                    <a:cubicBezTo>
                      <a:pt x="173" y="191"/>
                      <a:pt x="173" y="191"/>
                      <a:pt x="173" y="191"/>
                    </a:cubicBezTo>
                    <a:cubicBezTo>
                      <a:pt x="174" y="190"/>
                      <a:pt x="174" y="190"/>
                      <a:pt x="174" y="190"/>
                    </a:cubicBezTo>
                    <a:cubicBezTo>
                      <a:pt x="174" y="192"/>
                      <a:pt x="174" y="192"/>
                      <a:pt x="174" y="192"/>
                    </a:cubicBezTo>
                    <a:cubicBezTo>
                      <a:pt x="173" y="193"/>
                      <a:pt x="173" y="193"/>
                      <a:pt x="173" y="193"/>
                    </a:cubicBezTo>
                    <a:cubicBezTo>
                      <a:pt x="173" y="196"/>
                      <a:pt x="173" y="196"/>
                      <a:pt x="173" y="196"/>
                    </a:cubicBezTo>
                    <a:cubicBezTo>
                      <a:pt x="170" y="198"/>
                      <a:pt x="170" y="198"/>
                      <a:pt x="170" y="198"/>
                    </a:cubicBezTo>
                    <a:cubicBezTo>
                      <a:pt x="169" y="200"/>
                      <a:pt x="169" y="200"/>
                      <a:pt x="169" y="200"/>
                    </a:cubicBezTo>
                    <a:cubicBezTo>
                      <a:pt x="168" y="201"/>
                      <a:pt x="168" y="201"/>
                      <a:pt x="168" y="201"/>
                    </a:cubicBezTo>
                    <a:cubicBezTo>
                      <a:pt x="168" y="203"/>
                      <a:pt x="168" y="203"/>
                      <a:pt x="168" y="203"/>
                    </a:cubicBezTo>
                    <a:cubicBezTo>
                      <a:pt x="166" y="205"/>
                      <a:pt x="166" y="205"/>
                      <a:pt x="166" y="205"/>
                    </a:cubicBezTo>
                    <a:cubicBezTo>
                      <a:pt x="167" y="206"/>
                      <a:pt x="167" y="206"/>
                      <a:pt x="167" y="206"/>
                    </a:cubicBezTo>
                    <a:cubicBezTo>
                      <a:pt x="166" y="209"/>
                      <a:pt x="166" y="209"/>
                      <a:pt x="166" y="209"/>
                    </a:cubicBezTo>
                    <a:cubicBezTo>
                      <a:pt x="162" y="209"/>
                      <a:pt x="162" y="209"/>
                      <a:pt x="162" y="209"/>
                    </a:cubicBezTo>
                    <a:cubicBezTo>
                      <a:pt x="162" y="211"/>
                      <a:pt x="162" y="211"/>
                      <a:pt x="162" y="211"/>
                    </a:cubicBezTo>
                    <a:cubicBezTo>
                      <a:pt x="161" y="213"/>
                      <a:pt x="161" y="213"/>
                      <a:pt x="161" y="213"/>
                    </a:cubicBezTo>
                    <a:cubicBezTo>
                      <a:pt x="161" y="214"/>
                      <a:pt x="161" y="214"/>
                      <a:pt x="161" y="214"/>
                    </a:cubicBezTo>
                    <a:cubicBezTo>
                      <a:pt x="164" y="213"/>
                      <a:pt x="164" y="213"/>
                      <a:pt x="164" y="213"/>
                    </a:cubicBezTo>
                    <a:cubicBezTo>
                      <a:pt x="166" y="212"/>
                      <a:pt x="166" y="212"/>
                      <a:pt x="166" y="212"/>
                    </a:cubicBezTo>
                    <a:cubicBezTo>
                      <a:pt x="168" y="213"/>
                      <a:pt x="168" y="213"/>
                      <a:pt x="168" y="213"/>
                    </a:cubicBezTo>
                    <a:cubicBezTo>
                      <a:pt x="171" y="209"/>
                      <a:pt x="171" y="209"/>
                      <a:pt x="171" y="209"/>
                    </a:cubicBezTo>
                    <a:cubicBezTo>
                      <a:pt x="172" y="205"/>
                      <a:pt x="172" y="205"/>
                      <a:pt x="172" y="205"/>
                    </a:cubicBezTo>
                    <a:cubicBezTo>
                      <a:pt x="173" y="204"/>
                      <a:pt x="173" y="204"/>
                      <a:pt x="173" y="204"/>
                    </a:cubicBezTo>
                    <a:cubicBezTo>
                      <a:pt x="173" y="207"/>
                      <a:pt x="173" y="207"/>
                      <a:pt x="173" y="207"/>
                    </a:cubicBezTo>
                    <a:cubicBezTo>
                      <a:pt x="174" y="209"/>
                      <a:pt x="174" y="209"/>
                      <a:pt x="174" y="209"/>
                    </a:cubicBezTo>
                    <a:cubicBezTo>
                      <a:pt x="173" y="209"/>
                      <a:pt x="173" y="209"/>
                      <a:pt x="173" y="209"/>
                    </a:cubicBezTo>
                    <a:cubicBezTo>
                      <a:pt x="174" y="212"/>
                      <a:pt x="174" y="212"/>
                      <a:pt x="174" y="212"/>
                    </a:cubicBezTo>
                    <a:cubicBezTo>
                      <a:pt x="172" y="215"/>
                      <a:pt x="172" y="215"/>
                      <a:pt x="172" y="215"/>
                    </a:cubicBezTo>
                    <a:cubicBezTo>
                      <a:pt x="169" y="216"/>
                      <a:pt x="169" y="216"/>
                      <a:pt x="169" y="216"/>
                    </a:cubicBezTo>
                    <a:cubicBezTo>
                      <a:pt x="170" y="218"/>
                      <a:pt x="170" y="218"/>
                      <a:pt x="170" y="218"/>
                    </a:cubicBezTo>
                    <a:cubicBezTo>
                      <a:pt x="172" y="218"/>
                      <a:pt x="172" y="218"/>
                      <a:pt x="172" y="218"/>
                    </a:cubicBezTo>
                    <a:cubicBezTo>
                      <a:pt x="174" y="218"/>
                      <a:pt x="174" y="218"/>
                      <a:pt x="174" y="218"/>
                    </a:cubicBezTo>
                    <a:cubicBezTo>
                      <a:pt x="175" y="217"/>
                      <a:pt x="175" y="217"/>
                      <a:pt x="175" y="217"/>
                    </a:cubicBezTo>
                    <a:cubicBezTo>
                      <a:pt x="176" y="217"/>
                      <a:pt x="176" y="217"/>
                      <a:pt x="176" y="217"/>
                    </a:cubicBezTo>
                    <a:cubicBezTo>
                      <a:pt x="178" y="216"/>
                      <a:pt x="178" y="216"/>
                      <a:pt x="178" y="216"/>
                    </a:cubicBezTo>
                    <a:cubicBezTo>
                      <a:pt x="179" y="216"/>
                      <a:pt x="179" y="216"/>
                      <a:pt x="179" y="216"/>
                    </a:cubicBezTo>
                    <a:cubicBezTo>
                      <a:pt x="178" y="217"/>
                      <a:pt x="178" y="217"/>
                      <a:pt x="178" y="217"/>
                    </a:cubicBezTo>
                    <a:cubicBezTo>
                      <a:pt x="177" y="217"/>
                      <a:pt x="177" y="217"/>
                      <a:pt x="177" y="217"/>
                    </a:cubicBezTo>
                    <a:cubicBezTo>
                      <a:pt x="176" y="218"/>
                      <a:pt x="176" y="218"/>
                      <a:pt x="176" y="218"/>
                    </a:cubicBezTo>
                    <a:cubicBezTo>
                      <a:pt x="178" y="221"/>
                      <a:pt x="178" y="221"/>
                      <a:pt x="178" y="221"/>
                    </a:cubicBezTo>
                    <a:cubicBezTo>
                      <a:pt x="178" y="222"/>
                      <a:pt x="178" y="222"/>
                      <a:pt x="178" y="222"/>
                    </a:cubicBezTo>
                    <a:cubicBezTo>
                      <a:pt x="179" y="224"/>
                      <a:pt x="179" y="224"/>
                      <a:pt x="179" y="224"/>
                    </a:cubicBezTo>
                    <a:cubicBezTo>
                      <a:pt x="179" y="227"/>
                      <a:pt x="179" y="227"/>
                      <a:pt x="179" y="227"/>
                    </a:cubicBezTo>
                    <a:cubicBezTo>
                      <a:pt x="179" y="230"/>
                      <a:pt x="179" y="230"/>
                      <a:pt x="179" y="230"/>
                    </a:cubicBezTo>
                    <a:cubicBezTo>
                      <a:pt x="177" y="232"/>
                      <a:pt x="177" y="232"/>
                      <a:pt x="177" y="232"/>
                    </a:cubicBezTo>
                    <a:cubicBezTo>
                      <a:pt x="177" y="233"/>
                      <a:pt x="177" y="233"/>
                      <a:pt x="177" y="233"/>
                    </a:cubicBezTo>
                    <a:cubicBezTo>
                      <a:pt x="177" y="236"/>
                      <a:pt x="177" y="236"/>
                      <a:pt x="177" y="236"/>
                    </a:cubicBezTo>
                    <a:cubicBezTo>
                      <a:pt x="178" y="237"/>
                      <a:pt x="178" y="237"/>
                      <a:pt x="178" y="237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0" y="241"/>
                      <a:pt x="180" y="241"/>
                      <a:pt x="180" y="241"/>
                    </a:cubicBezTo>
                    <a:cubicBezTo>
                      <a:pt x="183" y="245"/>
                      <a:pt x="183" y="245"/>
                      <a:pt x="183" y="245"/>
                    </a:cubicBezTo>
                    <a:cubicBezTo>
                      <a:pt x="185" y="245"/>
                      <a:pt x="185" y="245"/>
                      <a:pt x="185" y="245"/>
                    </a:cubicBezTo>
                    <a:cubicBezTo>
                      <a:pt x="186" y="246"/>
                      <a:pt x="186" y="246"/>
                      <a:pt x="186" y="246"/>
                    </a:cubicBezTo>
                    <a:cubicBezTo>
                      <a:pt x="187" y="248"/>
                      <a:pt x="187" y="248"/>
                      <a:pt x="187" y="248"/>
                    </a:cubicBezTo>
                    <a:cubicBezTo>
                      <a:pt x="189" y="248"/>
                      <a:pt x="189" y="248"/>
                      <a:pt x="189" y="248"/>
                    </a:cubicBezTo>
                    <a:cubicBezTo>
                      <a:pt x="189" y="248"/>
                      <a:pt x="189" y="248"/>
                      <a:pt x="189" y="248"/>
                    </a:cubicBezTo>
                    <a:cubicBezTo>
                      <a:pt x="190" y="247"/>
                      <a:pt x="190" y="247"/>
                      <a:pt x="190" y="247"/>
                    </a:cubicBezTo>
                    <a:cubicBezTo>
                      <a:pt x="192" y="248"/>
                      <a:pt x="192" y="248"/>
                      <a:pt x="192" y="248"/>
                    </a:cubicBezTo>
                    <a:cubicBezTo>
                      <a:pt x="193" y="250"/>
                      <a:pt x="193" y="250"/>
                      <a:pt x="193" y="250"/>
                    </a:cubicBezTo>
                    <a:cubicBezTo>
                      <a:pt x="195" y="250"/>
                      <a:pt x="195" y="250"/>
                      <a:pt x="195" y="250"/>
                    </a:cubicBezTo>
                    <a:cubicBezTo>
                      <a:pt x="196" y="251"/>
                      <a:pt x="196" y="251"/>
                      <a:pt x="196" y="251"/>
                    </a:cubicBezTo>
                    <a:cubicBezTo>
                      <a:pt x="197" y="253"/>
                      <a:pt x="197" y="253"/>
                      <a:pt x="197" y="253"/>
                    </a:cubicBezTo>
                    <a:cubicBezTo>
                      <a:pt x="198" y="254"/>
                      <a:pt x="198" y="254"/>
                      <a:pt x="198" y="254"/>
                    </a:cubicBezTo>
                    <a:cubicBezTo>
                      <a:pt x="200" y="255"/>
                      <a:pt x="200" y="255"/>
                      <a:pt x="200" y="255"/>
                    </a:cubicBezTo>
                    <a:cubicBezTo>
                      <a:pt x="202" y="255"/>
                      <a:pt x="202" y="255"/>
                      <a:pt x="202" y="255"/>
                    </a:cubicBezTo>
                    <a:cubicBezTo>
                      <a:pt x="202" y="254"/>
                      <a:pt x="202" y="254"/>
                      <a:pt x="202" y="254"/>
                    </a:cubicBezTo>
                    <a:cubicBezTo>
                      <a:pt x="205" y="253"/>
                      <a:pt x="205" y="253"/>
                      <a:pt x="205" y="253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8" y="252"/>
                      <a:pt x="208" y="252"/>
                      <a:pt x="208" y="252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11" y="250"/>
                      <a:pt x="211" y="250"/>
                      <a:pt x="211" y="250"/>
                    </a:cubicBezTo>
                    <a:cubicBezTo>
                      <a:pt x="211" y="250"/>
                      <a:pt x="211" y="250"/>
                      <a:pt x="211" y="250"/>
                    </a:cubicBezTo>
                    <a:cubicBezTo>
                      <a:pt x="212" y="252"/>
                      <a:pt x="212" y="252"/>
                      <a:pt x="212" y="252"/>
                    </a:cubicBezTo>
                    <a:cubicBezTo>
                      <a:pt x="214" y="252"/>
                      <a:pt x="214" y="252"/>
                      <a:pt x="214" y="252"/>
                    </a:cubicBezTo>
                    <a:cubicBezTo>
                      <a:pt x="214" y="252"/>
                      <a:pt x="214" y="252"/>
                      <a:pt x="214" y="252"/>
                    </a:cubicBezTo>
                    <a:cubicBezTo>
                      <a:pt x="215" y="252"/>
                      <a:pt x="215" y="252"/>
                      <a:pt x="215" y="252"/>
                    </a:cubicBezTo>
                    <a:cubicBezTo>
                      <a:pt x="214" y="253"/>
                      <a:pt x="214" y="253"/>
                      <a:pt x="214" y="253"/>
                    </a:cubicBezTo>
                    <a:cubicBezTo>
                      <a:pt x="217" y="255"/>
                      <a:pt x="217" y="255"/>
                      <a:pt x="217" y="255"/>
                    </a:cubicBezTo>
                    <a:cubicBezTo>
                      <a:pt x="217" y="258"/>
                      <a:pt x="217" y="258"/>
                      <a:pt x="217" y="258"/>
                    </a:cubicBezTo>
                    <a:cubicBezTo>
                      <a:pt x="219" y="258"/>
                      <a:pt x="219" y="258"/>
                      <a:pt x="219" y="258"/>
                    </a:cubicBezTo>
                    <a:cubicBezTo>
                      <a:pt x="219" y="258"/>
                      <a:pt x="219" y="258"/>
                      <a:pt x="219" y="258"/>
                    </a:cubicBezTo>
                    <a:cubicBezTo>
                      <a:pt x="219" y="259"/>
                      <a:pt x="219" y="259"/>
                      <a:pt x="219" y="259"/>
                    </a:cubicBezTo>
                    <a:cubicBezTo>
                      <a:pt x="221" y="261"/>
                      <a:pt x="221" y="261"/>
                      <a:pt x="221" y="261"/>
                    </a:cubicBezTo>
                    <a:cubicBezTo>
                      <a:pt x="222" y="258"/>
                      <a:pt x="222" y="258"/>
                      <a:pt x="222" y="258"/>
                    </a:cubicBezTo>
                    <a:cubicBezTo>
                      <a:pt x="222" y="257"/>
                      <a:pt x="222" y="257"/>
                      <a:pt x="222" y="257"/>
                    </a:cubicBezTo>
                    <a:cubicBezTo>
                      <a:pt x="223" y="257"/>
                      <a:pt x="223" y="257"/>
                      <a:pt x="223" y="257"/>
                    </a:cubicBezTo>
                    <a:cubicBezTo>
                      <a:pt x="224" y="256"/>
                      <a:pt x="224" y="256"/>
                      <a:pt x="224" y="256"/>
                    </a:cubicBezTo>
                    <a:cubicBezTo>
                      <a:pt x="224" y="256"/>
                      <a:pt x="224" y="256"/>
                      <a:pt x="224" y="256"/>
                    </a:cubicBezTo>
                    <a:cubicBezTo>
                      <a:pt x="225" y="257"/>
                      <a:pt x="225" y="257"/>
                      <a:pt x="225" y="257"/>
                    </a:cubicBezTo>
                    <a:cubicBezTo>
                      <a:pt x="226" y="256"/>
                      <a:pt x="226" y="256"/>
                      <a:pt x="226" y="256"/>
                    </a:cubicBezTo>
                    <a:cubicBezTo>
                      <a:pt x="228" y="253"/>
                      <a:pt x="228" y="253"/>
                      <a:pt x="228" y="253"/>
                    </a:cubicBezTo>
                    <a:cubicBezTo>
                      <a:pt x="232" y="251"/>
                      <a:pt x="232" y="251"/>
                      <a:pt x="232" y="251"/>
                    </a:cubicBezTo>
                    <a:cubicBezTo>
                      <a:pt x="234" y="249"/>
                      <a:pt x="234" y="249"/>
                      <a:pt x="234" y="249"/>
                    </a:cubicBezTo>
                    <a:cubicBezTo>
                      <a:pt x="237" y="248"/>
                      <a:pt x="237" y="248"/>
                      <a:pt x="237" y="248"/>
                    </a:cubicBezTo>
                    <a:cubicBezTo>
                      <a:pt x="242" y="247"/>
                      <a:pt x="242" y="247"/>
                      <a:pt x="242" y="247"/>
                    </a:cubicBezTo>
                    <a:cubicBezTo>
                      <a:pt x="247" y="248"/>
                      <a:pt x="247" y="248"/>
                      <a:pt x="247" y="248"/>
                    </a:cubicBezTo>
                    <a:cubicBezTo>
                      <a:pt x="250" y="246"/>
                      <a:pt x="250" y="246"/>
                      <a:pt x="250" y="246"/>
                    </a:cubicBezTo>
                    <a:cubicBezTo>
                      <a:pt x="250" y="246"/>
                      <a:pt x="250" y="246"/>
                      <a:pt x="250" y="246"/>
                    </a:cubicBezTo>
                    <a:cubicBezTo>
                      <a:pt x="250" y="246"/>
                      <a:pt x="250" y="246"/>
                      <a:pt x="250" y="246"/>
                    </a:cubicBezTo>
                    <a:cubicBezTo>
                      <a:pt x="252" y="244"/>
                      <a:pt x="252" y="244"/>
                      <a:pt x="252" y="244"/>
                    </a:cubicBezTo>
                    <a:cubicBezTo>
                      <a:pt x="254" y="241"/>
                      <a:pt x="254" y="241"/>
                      <a:pt x="254" y="241"/>
                    </a:cubicBezTo>
                    <a:cubicBezTo>
                      <a:pt x="253" y="239"/>
                      <a:pt x="253" y="239"/>
                      <a:pt x="253" y="239"/>
                    </a:cubicBezTo>
                    <a:cubicBezTo>
                      <a:pt x="253" y="237"/>
                      <a:pt x="253" y="237"/>
                      <a:pt x="253" y="237"/>
                    </a:cubicBezTo>
                    <a:cubicBezTo>
                      <a:pt x="255" y="235"/>
                      <a:pt x="255" y="235"/>
                      <a:pt x="255" y="235"/>
                    </a:cubicBezTo>
                    <a:cubicBezTo>
                      <a:pt x="255" y="230"/>
                      <a:pt x="255" y="230"/>
                      <a:pt x="255" y="230"/>
                    </a:cubicBezTo>
                    <a:cubicBezTo>
                      <a:pt x="257" y="229"/>
                      <a:pt x="257" y="229"/>
                      <a:pt x="257" y="229"/>
                    </a:cubicBezTo>
                    <a:cubicBezTo>
                      <a:pt x="257" y="226"/>
                      <a:pt x="257" y="226"/>
                      <a:pt x="257" y="226"/>
                    </a:cubicBezTo>
                    <a:cubicBezTo>
                      <a:pt x="259" y="225"/>
                      <a:pt x="259" y="225"/>
                      <a:pt x="259" y="225"/>
                    </a:cubicBezTo>
                    <a:cubicBezTo>
                      <a:pt x="259" y="224"/>
                      <a:pt x="259" y="224"/>
                      <a:pt x="259" y="224"/>
                    </a:cubicBezTo>
                    <a:cubicBezTo>
                      <a:pt x="263" y="219"/>
                      <a:pt x="263" y="219"/>
                      <a:pt x="263" y="219"/>
                    </a:cubicBezTo>
                    <a:cubicBezTo>
                      <a:pt x="264" y="218"/>
                      <a:pt x="264" y="218"/>
                      <a:pt x="264" y="218"/>
                    </a:cubicBezTo>
                    <a:cubicBezTo>
                      <a:pt x="265" y="215"/>
                      <a:pt x="265" y="215"/>
                      <a:pt x="265" y="215"/>
                    </a:cubicBezTo>
                    <a:cubicBezTo>
                      <a:pt x="267" y="213"/>
                      <a:pt x="267" y="213"/>
                      <a:pt x="267" y="213"/>
                    </a:cubicBezTo>
                    <a:cubicBezTo>
                      <a:pt x="268" y="210"/>
                      <a:pt x="268" y="210"/>
                      <a:pt x="268" y="210"/>
                    </a:cubicBezTo>
                    <a:cubicBezTo>
                      <a:pt x="270" y="208"/>
                      <a:pt x="270" y="208"/>
                      <a:pt x="270" y="208"/>
                    </a:cubicBezTo>
                    <a:cubicBezTo>
                      <a:pt x="270" y="207"/>
                      <a:pt x="270" y="207"/>
                      <a:pt x="270" y="207"/>
                    </a:cubicBezTo>
                    <a:cubicBezTo>
                      <a:pt x="271" y="206"/>
                      <a:pt x="271" y="206"/>
                      <a:pt x="271" y="206"/>
                    </a:cubicBezTo>
                    <a:cubicBezTo>
                      <a:pt x="272" y="203"/>
                      <a:pt x="272" y="203"/>
                      <a:pt x="272" y="203"/>
                    </a:cubicBezTo>
                    <a:cubicBezTo>
                      <a:pt x="272" y="202"/>
                      <a:pt x="272" y="202"/>
                      <a:pt x="272" y="202"/>
                    </a:cubicBezTo>
                    <a:cubicBezTo>
                      <a:pt x="273" y="201"/>
                      <a:pt x="273" y="201"/>
                      <a:pt x="273" y="201"/>
                    </a:cubicBezTo>
                    <a:cubicBezTo>
                      <a:pt x="275" y="199"/>
                      <a:pt x="275" y="199"/>
                      <a:pt x="275" y="199"/>
                    </a:cubicBezTo>
                    <a:cubicBezTo>
                      <a:pt x="276" y="198"/>
                      <a:pt x="276" y="198"/>
                      <a:pt x="276" y="198"/>
                    </a:cubicBezTo>
                    <a:cubicBezTo>
                      <a:pt x="277" y="196"/>
                      <a:pt x="277" y="196"/>
                      <a:pt x="277" y="196"/>
                    </a:cubicBezTo>
                    <a:cubicBezTo>
                      <a:pt x="279" y="195"/>
                      <a:pt x="279" y="195"/>
                      <a:pt x="279" y="195"/>
                    </a:cubicBezTo>
                    <a:cubicBezTo>
                      <a:pt x="283" y="193"/>
                      <a:pt x="283" y="193"/>
                      <a:pt x="283" y="193"/>
                    </a:cubicBezTo>
                    <a:cubicBezTo>
                      <a:pt x="282" y="193"/>
                      <a:pt x="282" y="193"/>
                      <a:pt x="282" y="193"/>
                    </a:cubicBezTo>
                    <a:cubicBezTo>
                      <a:pt x="284" y="192"/>
                      <a:pt x="284" y="192"/>
                      <a:pt x="284" y="192"/>
                    </a:cubicBezTo>
                    <a:cubicBezTo>
                      <a:pt x="284" y="190"/>
                      <a:pt x="284" y="190"/>
                      <a:pt x="284" y="190"/>
                    </a:cubicBezTo>
                    <a:cubicBezTo>
                      <a:pt x="284" y="189"/>
                      <a:pt x="284" y="189"/>
                      <a:pt x="284" y="189"/>
                    </a:cubicBezTo>
                    <a:cubicBezTo>
                      <a:pt x="284" y="188"/>
                      <a:pt x="284" y="188"/>
                      <a:pt x="284" y="188"/>
                    </a:cubicBezTo>
                    <a:cubicBezTo>
                      <a:pt x="287" y="186"/>
                      <a:pt x="287" y="186"/>
                      <a:pt x="287" y="186"/>
                    </a:cubicBezTo>
                    <a:cubicBezTo>
                      <a:pt x="287" y="184"/>
                      <a:pt x="287" y="184"/>
                      <a:pt x="287" y="18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90" y="181"/>
                      <a:pt x="290" y="181"/>
                      <a:pt x="290" y="181"/>
                    </a:cubicBezTo>
                    <a:cubicBezTo>
                      <a:pt x="290" y="179"/>
                      <a:pt x="290" y="179"/>
                      <a:pt x="290" y="179"/>
                    </a:cubicBezTo>
                    <a:cubicBezTo>
                      <a:pt x="291" y="177"/>
                      <a:pt x="291" y="177"/>
                      <a:pt x="291" y="177"/>
                    </a:cubicBezTo>
                    <a:cubicBezTo>
                      <a:pt x="290" y="176"/>
                      <a:pt x="290" y="176"/>
                      <a:pt x="290" y="176"/>
                    </a:cubicBezTo>
                    <a:cubicBezTo>
                      <a:pt x="290" y="176"/>
                      <a:pt x="290" y="176"/>
                      <a:pt x="290" y="176"/>
                    </a:cubicBezTo>
                    <a:cubicBezTo>
                      <a:pt x="293" y="171"/>
                      <a:pt x="293" y="171"/>
                      <a:pt x="293" y="171"/>
                    </a:cubicBezTo>
                    <a:cubicBezTo>
                      <a:pt x="293" y="168"/>
                      <a:pt x="293" y="168"/>
                      <a:pt x="293" y="168"/>
                    </a:cubicBezTo>
                    <a:cubicBezTo>
                      <a:pt x="296" y="163"/>
                      <a:pt x="296" y="163"/>
                      <a:pt x="296" y="163"/>
                    </a:cubicBezTo>
                    <a:cubicBezTo>
                      <a:pt x="296" y="162"/>
                      <a:pt x="296" y="162"/>
                      <a:pt x="296" y="162"/>
                    </a:cubicBezTo>
                    <a:cubicBezTo>
                      <a:pt x="297" y="159"/>
                      <a:pt x="297" y="159"/>
                      <a:pt x="297" y="159"/>
                    </a:cubicBezTo>
                    <a:cubicBezTo>
                      <a:pt x="299" y="157"/>
                      <a:pt x="299" y="157"/>
                      <a:pt x="299" y="157"/>
                    </a:cubicBezTo>
                    <a:cubicBezTo>
                      <a:pt x="300" y="155"/>
                      <a:pt x="300" y="155"/>
                      <a:pt x="300" y="155"/>
                    </a:cubicBezTo>
                    <a:cubicBezTo>
                      <a:pt x="299" y="153"/>
                      <a:pt x="299" y="153"/>
                      <a:pt x="299" y="153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99" y="148"/>
                      <a:pt x="299" y="148"/>
                      <a:pt x="299" y="148"/>
                    </a:cubicBezTo>
                    <a:cubicBezTo>
                      <a:pt x="299" y="146"/>
                      <a:pt x="299" y="146"/>
                      <a:pt x="299" y="146"/>
                    </a:cubicBezTo>
                    <a:cubicBezTo>
                      <a:pt x="301" y="145"/>
                      <a:pt x="301" y="145"/>
                      <a:pt x="301" y="145"/>
                    </a:cubicBezTo>
                    <a:cubicBezTo>
                      <a:pt x="300" y="140"/>
                      <a:pt x="300" y="140"/>
                      <a:pt x="300" y="140"/>
                    </a:cubicBezTo>
                    <a:cubicBezTo>
                      <a:pt x="299" y="144"/>
                      <a:pt x="299" y="144"/>
                      <a:pt x="299" y="144"/>
                    </a:cubicBezTo>
                    <a:cubicBezTo>
                      <a:pt x="298" y="143"/>
                      <a:pt x="298" y="143"/>
                      <a:pt x="298" y="143"/>
                    </a:cubicBezTo>
                    <a:cubicBezTo>
                      <a:pt x="298" y="142"/>
                      <a:pt x="298" y="142"/>
                      <a:pt x="298" y="142"/>
                    </a:cubicBezTo>
                    <a:cubicBezTo>
                      <a:pt x="298" y="141"/>
                      <a:pt x="298" y="141"/>
                      <a:pt x="298" y="141"/>
                    </a:cubicBezTo>
                    <a:cubicBezTo>
                      <a:pt x="298" y="140"/>
                      <a:pt x="298" y="140"/>
                      <a:pt x="298" y="140"/>
                    </a:cubicBezTo>
                    <a:cubicBezTo>
                      <a:pt x="299" y="139"/>
                      <a:pt x="299" y="139"/>
                      <a:pt x="299" y="139"/>
                    </a:cubicBezTo>
                    <a:cubicBezTo>
                      <a:pt x="300" y="136"/>
                      <a:pt x="300" y="136"/>
                      <a:pt x="300" y="136"/>
                    </a:cubicBezTo>
                    <a:cubicBezTo>
                      <a:pt x="300" y="136"/>
                      <a:pt x="300" y="136"/>
                      <a:pt x="300" y="136"/>
                    </a:cubicBezTo>
                    <a:cubicBezTo>
                      <a:pt x="300" y="132"/>
                      <a:pt x="300" y="132"/>
                      <a:pt x="300" y="132"/>
                    </a:cubicBezTo>
                    <a:cubicBezTo>
                      <a:pt x="301" y="130"/>
                      <a:pt x="301" y="130"/>
                      <a:pt x="301" y="130"/>
                    </a:cubicBezTo>
                    <a:cubicBezTo>
                      <a:pt x="300" y="129"/>
                      <a:pt x="300" y="129"/>
                      <a:pt x="300" y="129"/>
                    </a:cubicBezTo>
                    <a:cubicBezTo>
                      <a:pt x="300" y="128"/>
                      <a:pt x="300" y="128"/>
                      <a:pt x="300" y="128"/>
                    </a:cubicBezTo>
                    <a:cubicBezTo>
                      <a:pt x="302" y="129"/>
                      <a:pt x="302" y="129"/>
                      <a:pt x="302" y="129"/>
                    </a:cubicBezTo>
                    <a:cubicBezTo>
                      <a:pt x="301" y="126"/>
                      <a:pt x="301" y="126"/>
                      <a:pt x="301" y="126"/>
                    </a:cubicBezTo>
                    <a:cubicBezTo>
                      <a:pt x="301" y="124"/>
                      <a:pt x="301" y="124"/>
                      <a:pt x="301" y="124"/>
                    </a:cubicBezTo>
                    <a:cubicBezTo>
                      <a:pt x="303" y="122"/>
                      <a:pt x="303" y="122"/>
                      <a:pt x="303" y="122"/>
                    </a:cubicBezTo>
                    <a:cubicBezTo>
                      <a:pt x="303" y="119"/>
                      <a:pt x="303" y="119"/>
                      <a:pt x="303" y="119"/>
                    </a:cubicBezTo>
                    <a:cubicBezTo>
                      <a:pt x="303" y="117"/>
                      <a:pt x="303" y="117"/>
                      <a:pt x="303" y="117"/>
                    </a:cubicBezTo>
                    <a:lnTo>
                      <a:pt x="301" y="117"/>
                    </a:lnTo>
                    <a:close/>
                    <a:moveTo>
                      <a:pt x="6" y="127"/>
                    </a:moveTo>
                    <a:cubicBezTo>
                      <a:pt x="5" y="125"/>
                      <a:pt x="5" y="125"/>
                      <a:pt x="5" y="125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6" y="125"/>
                      <a:pt x="6" y="125"/>
                      <a:pt x="6" y="125"/>
                    </a:cubicBezTo>
                    <a:cubicBezTo>
                      <a:pt x="7" y="127"/>
                      <a:pt x="7" y="127"/>
                      <a:pt x="7" y="127"/>
                    </a:cubicBezTo>
                    <a:lnTo>
                      <a:pt x="6" y="127"/>
                    </a:lnTo>
                    <a:close/>
                    <a:moveTo>
                      <a:pt x="215" y="248"/>
                    </a:moveTo>
                    <a:cubicBezTo>
                      <a:pt x="212" y="249"/>
                      <a:pt x="212" y="249"/>
                      <a:pt x="212" y="249"/>
                    </a:cubicBezTo>
                    <a:cubicBezTo>
                      <a:pt x="212" y="249"/>
                      <a:pt x="212" y="249"/>
                      <a:pt x="212" y="249"/>
                    </a:cubicBezTo>
                    <a:cubicBezTo>
                      <a:pt x="211" y="248"/>
                      <a:pt x="211" y="248"/>
                      <a:pt x="211" y="248"/>
                    </a:cubicBezTo>
                    <a:cubicBezTo>
                      <a:pt x="210" y="247"/>
                      <a:pt x="210" y="247"/>
                      <a:pt x="210" y="247"/>
                    </a:cubicBezTo>
                    <a:cubicBezTo>
                      <a:pt x="210" y="247"/>
                      <a:pt x="210" y="247"/>
                      <a:pt x="210" y="247"/>
                    </a:cubicBezTo>
                    <a:cubicBezTo>
                      <a:pt x="213" y="246"/>
                      <a:pt x="213" y="246"/>
                      <a:pt x="213" y="246"/>
                    </a:cubicBezTo>
                    <a:cubicBezTo>
                      <a:pt x="215" y="247"/>
                      <a:pt x="215" y="247"/>
                      <a:pt x="215" y="247"/>
                    </a:cubicBezTo>
                    <a:lnTo>
                      <a:pt x="215" y="248"/>
                    </a:lnTo>
                    <a:close/>
                    <a:moveTo>
                      <a:pt x="217" y="251"/>
                    </a:moveTo>
                    <a:cubicBezTo>
                      <a:pt x="216" y="251"/>
                      <a:pt x="216" y="251"/>
                      <a:pt x="216" y="251"/>
                    </a:cubicBezTo>
                    <a:cubicBezTo>
                      <a:pt x="216" y="250"/>
                      <a:pt x="216" y="250"/>
                      <a:pt x="216" y="250"/>
                    </a:cubicBezTo>
                    <a:cubicBezTo>
                      <a:pt x="216" y="250"/>
                      <a:pt x="216" y="250"/>
                      <a:pt x="216" y="250"/>
                    </a:cubicBezTo>
                    <a:cubicBezTo>
                      <a:pt x="217" y="250"/>
                      <a:pt x="217" y="250"/>
                      <a:pt x="217" y="250"/>
                    </a:cubicBezTo>
                    <a:lnTo>
                      <a:pt x="217" y="2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6" name="Freeform 6385">
                <a:extLst>
                  <a:ext uri="{FF2B5EF4-FFF2-40B4-BE49-F238E27FC236}">
                    <a16:creationId xmlns:a16="http://schemas.microsoft.com/office/drawing/2014/main" id="{E7F471BF-2B53-4C98-8223-3912C23AA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2" y="3011"/>
                <a:ext cx="5" cy="6"/>
              </a:xfrm>
              <a:custGeom>
                <a:avLst/>
                <a:gdLst>
                  <a:gd name="T0" fmla="*/ 0 w 5"/>
                  <a:gd name="T1" fmla="*/ 0 h 6"/>
                  <a:gd name="T2" fmla="*/ 2 w 5"/>
                  <a:gd name="T3" fmla="*/ 6 h 6"/>
                  <a:gd name="T4" fmla="*/ 5 w 5"/>
                  <a:gd name="T5" fmla="*/ 0 h 6"/>
                  <a:gd name="T6" fmla="*/ 0 w 5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lnTo>
                      <a:pt x="2" y="6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7" name="Freeform 6386">
                <a:extLst>
                  <a:ext uri="{FF2B5EF4-FFF2-40B4-BE49-F238E27FC236}">
                    <a16:creationId xmlns:a16="http://schemas.microsoft.com/office/drawing/2014/main" id="{F4186F1E-A343-47CF-B857-3B621919727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43" y="3162"/>
                <a:ext cx="3" cy="10"/>
              </a:xfrm>
              <a:custGeom>
                <a:avLst/>
                <a:gdLst>
                  <a:gd name="T0" fmla="*/ 1 w 3"/>
                  <a:gd name="T1" fmla="*/ 10 h 10"/>
                  <a:gd name="T2" fmla="*/ 3 w 3"/>
                  <a:gd name="T3" fmla="*/ 8 h 10"/>
                  <a:gd name="T4" fmla="*/ 3 w 3"/>
                  <a:gd name="T5" fmla="*/ 0 h 10"/>
                  <a:gd name="T6" fmla="*/ 0 w 3"/>
                  <a:gd name="T7" fmla="*/ 8 h 10"/>
                  <a:gd name="T8" fmla="*/ 1 w 3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1" y="10"/>
                    </a:moveTo>
                    <a:lnTo>
                      <a:pt x="3" y="8"/>
                    </a:lnTo>
                    <a:lnTo>
                      <a:pt x="3" y="0"/>
                    </a:lnTo>
                    <a:lnTo>
                      <a:pt x="0" y="8"/>
                    </a:lnTo>
                    <a:lnTo>
                      <a:pt x="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8" name="Freeform 6387">
                <a:extLst>
                  <a:ext uri="{FF2B5EF4-FFF2-40B4-BE49-F238E27FC236}">
                    <a16:creationId xmlns:a16="http://schemas.microsoft.com/office/drawing/2014/main" id="{44AD06E0-8A34-4034-9E0B-1DF94684FAE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92" y="3425"/>
                <a:ext cx="26" cy="11"/>
              </a:xfrm>
              <a:custGeom>
                <a:avLst/>
                <a:gdLst>
                  <a:gd name="T0" fmla="*/ 21 w 26"/>
                  <a:gd name="T1" fmla="*/ 6 h 11"/>
                  <a:gd name="T2" fmla="*/ 22 w 26"/>
                  <a:gd name="T3" fmla="*/ 4 h 11"/>
                  <a:gd name="T4" fmla="*/ 19 w 26"/>
                  <a:gd name="T5" fmla="*/ 4 h 11"/>
                  <a:gd name="T6" fmla="*/ 19 w 26"/>
                  <a:gd name="T7" fmla="*/ 4 h 11"/>
                  <a:gd name="T8" fmla="*/ 19 w 26"/>
                  <a:gd name="T9" fmla="*/ 0 h 11"/>
                  <a:gd name="T10" fmla="*/ 15 w 26"/>
                  <a:gd name="T11" fmla="*/ 0 h 11"/>
                  <a:gd name="T12" fmla="*/ 13 w 26"/>
                  <a:gd name="T13" fmla="*/ 0 h 11"/>
                  <a:gd name="T14" fmla="*/ 6 w 26"/>
                  <a:gd name="T15" fmla="*/ 2 h 11"/>
                  <a:gd name="T16" fmla="*/ 0 w 26"/>
                  <a:gd name="T17" fmla="*/ 4 h 11"/>
                  <a:gd name="T18" fmla="*/ 0 w 26"/>
                  <a:gd name="T19" fmla="*/ 8 h 11"/>
                  <a:gd name="T20" fmla="*/ 4 w 26"/>
                  <a:gd name="T21" fmla="*/ 9 h 11"/>
                  <a:gd name="T22" fmla="*/ 7 w 26"/>
                  <a:gd name="T23" fmla="*/ 9 h 11"/>
                  <a:gd name="T24" fmla="*/ 7 w 26"/>
                  <a:gd name="T25" fmla="*/ 9 h 11"/>
                  <a:gd name="T26" fmla="*/ 11 w 26"/>
                  <a:gd name="T27" fmla="*/ 9 h 11"/>
                  <a:gd name="T28" fmla="*/ 11 w 26"/>
                  <a:gd name="T29" fmla="*/ 9 h 11"/>
                  <a:gd name="T30" fmla="*/ 13 w 26"/>
                  <a:gd name="T31" fmla="*/ 11 h 11"/>
                  <a:gd name="T32" fmla="*/ 15 w 26"/>
                  <a:gd name="T33" fmla="*/ 11 h 11"/>
                  <a:gd name="T34" fmla="*/ 15 w 26"/>
                  <a:gd name="T35" fmla="*/ 9 h 11"/>
                  <a:gd name="T36" fmla="*/ 17 w 26"/>
                  <a:gd name="T37" fmla="*/ 9 h 11"/>
                  <a:gd name="T38" fmla="*/ 19 w 26"/>
                  <a:gd name="T39" fmla="*/ 8 h 11"/>
                  <a:gd name="T40" fmla="*/ 22 w 26"/>
                  <a:gd name="T41" fmla="*/ 9 h 11"/>
                  <a:gd name="T42" fmla="*/ 26 w 26"/>
                  <a:gd name="T43" fmla="*/ 6 h 11"/>
                  <a:gd name="T44" fmla="*/ 22 w 26"/>
                  <a:gd name="T45" fmla="*/ 4 h 11"/>
                  <a:gd name="T46" fmla="*/ 21 w 26"/>
                  <a:gd name="T4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" h="11">
                    <a:moveTo>
                      <a:pt x="21" y="6"/>
                    </a:moveTo>
                    <a:lnTo>
                      <a:pt x="22" y="4"/>
                    </a:lnTo>
                    <a:lnTo>
                      <a:pt x="19" y="4"/>
                    </a:lnTo>
                    <a:lnTo>
                      <a:pt x="19" y="4"/>
                    </a:lnTo>
                    <a:lnTo>
                      <a:pt x="19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9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13" y="11"/>
                    </a:lnTo>
                    <a:lnTo>
                      <a:pt x="15" y="11"/>
                    </a:lnTo>
                    <a:lnTo>
                      <a:pt x="15" y="9"/>
                    </a:lnTo>
                    <a:lnTo>
                      <a:pt x="17" y="9"/>
                    </a:lnTo>
                    <a:lnTo>
                      <a:pt x="19" y="8"/>
                    </a:lnTo>
                    <a:lnTo>
                      <a:pt x="22" y="9"/>
                    </a:lnTo>
                    <a:lnTo>
                      <a:pt x="26" y="6"/>
                    </a:lnTo>
                    <a:lnTo>
                      <a:pt x="22" y="4"/>
                    </a:lnTo>
                    <a:lnTo>
                      <a:pt x="2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9" name="Freeform 6388">
                <a:extLst>
                  <a:ext uri="{FF2B5EF4-FFF2-40B4-BE49-F238E27FC236}">
                    <a16:creationId xmlns:a16="http://schemas.microsoft.com/office/drawing/2014/main" id="{BB35945E-4477-491D-BC2E-7AEE62BD6E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2" y="3028"/>
                <a:ext cx="23" cy="13"/>
              </a:xfrm>
              <a:custGeom>
                <a:avLst/>
                <a:gdLst>
                  <a:gd name="T0" fmla="*/ 6 w 23"/>
                  <a:gd name="T1" fmla="*/ 9 h 13"/>
                  <a:gd name="T2" fmla="*/ 10 w 23"/>
                  <a:gd name="T3" fmla="*/ 9 h 13"/>
                  <a:gd name="T4" fmla="*/ 10 w 23"/>
                  <a:gd name="T5" fmla="*/ 11 h 13"/>
                  <a:gd name="T6" fmla="*/ 15 w 23"/>
                  <a:gd name="T7" fmla="*/ 13 h 13"/>
                  <a:gd name="T8" fmla="*/ 19 w 23"/>
                  <a:gd name="T9" fmla="*/ 7 h 13"/>
                  <a:gd name="T10" fmla="*/ 21 w 23"/>
                  <a:gd name="T11" fmla="*/ 7 h 13"/>
                  <a:gd name="T12" fmla="*/ 21 w 23"/>
                  <a:gd name="T13" fmla="*/ 6 h 13"/>
                  <a:gd name="T14" fmla="*/ 23 w 23"/>
                  <a:gd name="T15" fmla="*/ 4 h 13"/>
                  <a:gd name="T16" fmla="*/ 21 w 23"/>
                  <a:gd name="T17" fmla="*/ 2 h 13"/>
                  <a:gd name="T18" fmla="*/ 21 w 23"/>
                  <a:gd name="T19" fmla="*/ 0 h 13"/>
                  <a:gd name="T20" fmla="*/ 19 w 23"/>
                  <a:gd name="T21" fmla="*/ 0 h 13"/>
                  <a:gd name="T22" fmla="*/ 17 w 23"/>
                  <a:gd name="T23" fmla="*/ 2 h 13"/>
                  <a:gd name="T24" fmla="*/ 13 w 23"/>
                  <a:gd name="T25" fmla="*/ 2 h 13"/>
                  <a:gd name="T26" fmla="*/ 11 w 23"/>
                  <a:gd name="T27" fmla="*/ 2 h 13"/>
                  <a:gd name="T28" fmla="*/ 11 w 23"/>
                  <a:gd name="T29" fmla="*/ 2 h 13"/>
                  <a:gd name="T30" fmla="*/ 10 w 23"/>
                  <a:gd name="T31" fmla="*/ 2 h 13"/>
                  <a:gd name="T32" fmla="*/ 8 w 23"/>
                  <a:gd name="T33" fmla="*/ 2 h 13"/>
                  <a:gd name="T34" fmla="*/ 6 w 23"/>
                  <a:gd name="T35" fmla="*/ 0 h 13"/>
                  <a:gd name="T36" fmla="*/ 4 w 23"/>
                  <a:gd name="T37" fmla="*/ 0 h 13"/>
                  <a:gd name="T38" fmla="*/ 4 w 23"/>
                  <a:gd name="T39" fmla="*/ 0 h 13"/>
                  <a:gd name="T40" fmla="*/ 0 w 23"/>
                  <a:gd name="T41" fmla="*/ 2 h 13"/>
                  <a:gd name="T42" fmla="*/ 2 w 23"/>
                  <a:gd name="T43" fmla="*/ 4 h 13"/>
                  <a:gd name="T44" fmla="*/ 2 w 23"/>
                  <a:gd name="T45" fmla="*/ 4 h 13"/>
                  <a:gd name="T46" fmla="*/ 0 w 23"/>
                  <a:gd name="T47" fmla="*/ 4 h 13"/>
                  <a:gd name="T48" fmla="*/ 0 w 23"/>
                  <a:gd name="T49" fmla="*/ 7 h 13"/>
                  <a:gd name="T50" fmla="*/ 4 w 23"/>
                  <a:gd name="T51" fmla="*/ 9 h 13"/>
                  <a:gd name="T52" fmla="*/ 6 w 23"/>
                  <a:gd name="T53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13">
                    <a:moveTo>
                      <a:pt x="6" y="9"/>
                    </a:moveTo>
                    <a:lnTo>
                      <a:pt x="10" y="9"/>
                    </a:lnTo>
                    <a:lnTo>
                      <a:pt x="10" y="11"/>
                    </a:lnTo>
                    <a:lnTo>
                      <a:pt x="15" y="13"/>
                    </a:lnTo>
                    <a:lnTo>
                      <a:pt x="19" y="7"/>
                    </a:lnTo>
                    <a:lnTo>
                      <a:pt x="21" y="7"/>
                    </a:lnTo>
                    <a:lnTo>
                      <a:pt x="21" y="6"/>
                    </a:lnTo>
                    <a:lnTo>
                      <a:pt x="23" y="4"/>
                    </a:lnTo>
                    <a:lnTo>
                      <a:pt x="21" y="2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7" y="2"/>
                    </a:lnTo>
                    <a:lnTo>
                      <a:pt x="13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0" name="Freeform 6389">
                <a:extLst>
                  <a:ext uri="{FF2B5EF4-FFF2-40B4-BE49-F238E27FC236}">
                    <a16:creationId xmlns:a16="http://schemas.microsoft.com/office/drawing/2014/main" id="{EEC2099A-20C5-49F0-B2F3-14F61D8A93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29" y="3570"/>
                <a:ext cx="145" cy="148"/>
              </a:xfrm>
              <a:custGeom>
                <a:avLst/>
                <a:gdLst>
                  <a:gd name="T0" fmla="*/ 140 w 145"/>
                  <a:gd name="T1" fmla="*/ 23 h 148"/>
                  <a:gd name="T2" fmla="*/ 145 w 145"/>
                  <a:gd name="T3" fmla="*/ 14 h 148"/>
                  <a:gd name="T4" fmla="*/ 142 w 145"/>
                  <a:gd name="T5" fmla="*/ 10 h 148"/>
                  <a:gd name="T6" fmla="*/ 140 w 145"/>
                  <a:gd name="T7" fmla="*/ 12 h 148"/>
                  <a:gd name="T8" fmla="*/ 138 w 145"/>
                  <a:gd name="T9" fmla="*/ 4 h 148"/>
                  <a:gd name="T10" fmla="*/ 128 w 145"/>
                  <a:gd name="T11" fmla="*/ 15 h 148"/>
                  <a:gd name="T12" fmla="*/ 128 w 145"/>
                  <a:gd name="T13" fmla="*/ 14 h 148"/>
                  <a:gd name="T14" fmla="*/ 130 w 145"/>
                  <a:gd name="T15" fmla="*/ 8 h 148"/>
                  <a:gd name="T16" fmla="*/ 127 w 145"/>
                  <a:gd name="T17" fmla="*/ 6 h 148"/>
                  <a:gd name="T18" fmla="*/ 121 w 145"/>
                  <a:gd name="T19" fmla="*/ 4 h 148"/>
                  <a:gd name="T20" fmla="*/ 112 w 145"/>
                  <a:gd name="T21" fmla="*/ 15 h 148"/>
                  <a:gd name="T22" fmla="*/ 104 w 145"/>
                  <a:gd name="T23" fmla="*/ 25 h 148"/>
                  <a:gd name="T24" fmla="*/ 97 w 145"/>
                  <a:gd name="T25" fmla="*/ 30 h 148"/>
                  <a:gd name="T26" fmla="*/ 93 w 145"/>
                  <a:gd name="T27" fmla="*/ 40 h 148"/>
                  <a:gd name="T28" fmla="*/ 82 w 145"/>
                  <a:gd name="T29" fmla="*/ 53 h 148"/>
                  <a:gd name="T30" fmla="*/ 73 w 145"/>
                  <a:gd name="T31" fmla="*/ 56 h 148"/>
                  <a:gd name="T32" fmla="*/ 54 w 145"/>
                  <a:gd name="T33" fmla="*/ 66 h 148"/>
                  <a:gd name="T34" fmla="*/ 48 w 145"/>
                  <a:gd name="T35" fmla="*/ 71 h 148"/>
                  <a:gd name="T36" fmla="*/ 37 w 145"/>
                  <a:gd name="T37" fmla="*/ 77 h 148"/>
                  <a:gd name="T38" fmla="*/ 30 w 145"/>
                  <a:gd name="T39" fmla="*/ 84 h 148"/>
                  <a:gd name="T40" fmla="*/ 24 w 145"/>
                  <a:gd name="T41" fmla="*/ 90 h 148"/>
                  <a:gd name="T42" fmla="*/ 17 w 145"/>
                  <a:gd name="T43" fmla="*/ 94 h 148"/>
                  <a:gd name="T44" fmla="*/ 13 w 145"/>
                  <a:gd name="T45" fmla="*/ 97 h 148"/>
                  <a:gd name="T46" fmla="*/ 7 w 145"/>
                  <a:gd name="T47" fmla="*/ 107 h 148"/>
                  <a:gd name="T48" fmla="*/ 6 w 145"/>
                  <a:gd name="T49" fmla="*/ 110 h 148"/>
                  <a:gd name="T50" fmla="*/ 11 w 145"/>
                  <a:gd name="T51" fmla="*/ 110 h 148"/>
                  <a:gd name="T52" fmla="*/ 4 w 145"/>
                  <a:gd name="T53" fmla="*/ 116 h 148"/>
                  <a:gd name="T54" fmla="*/ 9 w 145"/>
                  <a:gd name="T55" fmla="*/ 124 h 148"/>
                  <a:gd name="T56" fmla="*/ 13 w 145"/>
                  <a:gd name="T57" fmla="*/ 122 h 148"/>
                  <a:gd name="T58" fmla="*/ 17 w 145"/>
                  <a:gd name="T59" fmla="*/ 127 h 148"/>
                  <a:gd name="T60" fmla="*/ 22 w 145"/>
                  <a:gd name="T61" fmla="*/ 133 h 148"/>
                  <a:gd name="T62" fmla="*/ 19 w 145"/>
                  <a:gd name="T63" fmla="*/ 138 h 148"/>
                  <a:gd name="T64" fmla="*/ 9 w 145"/>
                  <a:gd name="T65" fmla="*/ 131 h 148"/>
                  <a:gd name="T66" fmla="*/ 6 w 145"/>
                  <a:gd name="T67" fmla="*/ 138 h 148"/>
                  <a:gd name="T68" fmla="*/ 4 w 145"/>
                  <a:gd name="T69" fmla="*/ 148 h 148"/>
                  <a:gd name="T70" fmla="*/ 9 w 145"/>
                  <a:gd name="T71" fmla="*/ 146 h 148"/>
                  <a:gd name="T72" fmla="*/ 17 w 145"/>
                  <a:gd name="T73" fmla="*/ 144 h 148"/>
                  <a:gd name="T74" fmla="*/ 19 w 145"/>
                  <a:gd name="T75" fmla="*/ 140 h 148"/>
                  <a:gd name="T76" fmla="*/ 24 w 145"/>
                  <a:gd name="T77" fmla="*/ 137 h 148"/>
                  <a:gd name="T78" fmla="*/ 34 w 145"/>
                  <a:gd name="T79" fmla="*/ 137 h 148"/>
                  <a:gd name="T80" fmla="*/ 50 w 145"/>
                  <a:gd name="T81" fmla="*/ 125 h 148"/>
                  <a:gd name="T82" fmla="*/ 61 w 145"/>
                  <a:gd name="T83" fmla="*/ 120 h 148"/>
                  <a:gd name="T84" fmla="*/ 63 w 145"/>
                  <a:gd name="T85" fmla="*/ 114 h 148"/>
                  <a:gd name="T86" fmla="*/ 73 w 145"/>
                  <a:gd name="T87" fmla="*/ 99 h 148"/>
                  <a:gd name="T88" fmla="*/ 80 w 145"/>
                  <a:gd name="T89" fmla="*/ 88 h 148"/>
                  <a:gd name="T90" fmla="*/ 86 w 145"/>
                  <a:gd name="T91" fmla="*/ 81 h 148"/>
                  <a:gd name="T92" fmla="*/ 91 w 145"/>
                  <a:gd name="T93" fmla="*/ 79 h 148"/>
                  <a:gd name="T94" fmla="*/ 97 w 145"/>
                  <a:gd name="T95" fmla="*/ 77 h 148"/>
                  <a:gd name="T96" fmla="*/ 106 w 145"/>
                  <a:gd name="T97" fmla="*/ 77 h 148"/>
                  <a:gd name="T98" fmla="*/ 108 w 145"/>
                  <a:gd name="T99" fmla="*/ 69 h 148"/>
                  <a:gd name="T100" fmla="*/ 114 w 145"/>
                  <a:gd name="T101" fmla="*/ 60 h 148"/>
                  <a:gd name="T102" fmla="*/ 123 w 145"/>
                  <a:gd name="T103" fmla="*/ 49 h 148"/>
                  <a:gd name="T104" fmla="*/ 132 w 145"/>
                  <a:gd name="T105" fmla="*/ 42 h 148"/>
                  <a:gd name="T106" fmla="*/ 140 w 145"/>
                  <a:gd name="T107" fmla="*/ 3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5" h="148">
                    <a:moveTo>
                      <a:pt x="140" y="28"/>
                    </a:moveTo>
                    <a:lnTo>
                      <a:pt x="140" y="25"/>
                    </a:lnTo>
                    <a:lnTo>
                      <a:pt x="140" y="23"/>
                    </a:lnTo>
                    <a:lnTo>
                      <a:pt x="140" y="23"/>
                    </a:lnTo>
                    <a:lnTo>
                      <a:pt x="140" y="23"/>
                    </a:lnTo>
                    <a:lnTo>
                      <a:pt x="145" y="15"/>
                    </a:lnTo>
                    <a:lnTo>
                      <a:pt x="143" y="15"/>
                    </a:lnTo>
                    <a:lnTo>
                      <a:pt x="145" y="14"/>
                    </a:lnTo>
                    <a:lnTo>
                      <a:pt x="143" y="14"/>
                    </a:lnTo>
                    <a:lnTo>
                      <a:pt x="143" y="12"/>
                    </a:lnTo>
                    <a:lnTo>
                      <a:pt x="142" y="12"/>
                    </a:lnTo>
                    <a:lnTo>
                      <a:pt x="142" y="10"/>
                    </a:lnTo>
                    <a:lnTo>
                      <a:pt x="140" y="12"/>
                    </a:lnTo>
                    <a:lnTo>
                      <a:pt x="140" y="10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40" y="10"/>
                    </a:lnTo>
                    <a:lnTo>
                      <a:pt x="142" y="10"/>
                    </a:lnTo>
                    <a:lnTo>
                      <a:pt x="143" y="6"/>
                    </a:lnTo>
                    <a:lnTo>
                      <a:pt x="138" y="4"/>
                    </a:lnTo>
                    <a:lnTo>
                      <a:pt x="136" y="8"/>
                    </a:lnTo>
                    <a:lnTo>
                      <a:pt x="136" y="10"/>
                    </a:lnTo>
                    <a:lnTo>
                      <a:pt x="136" y="12"/>
                    </a:lnTo>
                    <a:lnTo>
                      <a:pt x="128" y="15"/>
                    </a:lnTo>
                    <a:lnTo>
                      <a:pt x="130" y="15"/>
                    </a:lnTo>
                    <a:lnTo>
                      <a:pt x="130" y="17"/>
                    </a:lnTo>
                    <a:lnTo>
                      <a:pt x="128" y="17"/>
                    </a:lnTo>
                    <a:lnTo>
                      <a:pt x="128" y="14"/>
                    </a:lnTo>
                    <a:lnTo>
                      <a:pt x="128" y="14"/>
                    </a:lnTo>
                    <a:lnTo>
                      <a:pt x="130" y="12"/>
                    </a:lnTo>
                    <a:lnTo>
                      <a:pt x="130" y="10"/>
                    </a:lnTo>
                    <a:lnTo>
                      <a:pt x="130" y="8"/>
                    </a:lnTo>
                    <a:lnTo>
                      <a:pt x="130" y="8"/>
                    </a:lnTo>
                    <a:lnTo>
                      <a:pt x="128" y="6"/>
                    </a:lnTo>
                    <a:lnTo>
                      <a:pt x="127" y="8"/>
                    </a:lnTo>
                    <a:lnTo>
                      <a:pt x="127" y="6"/>
                    </a:lnTo>
                    <a:lnTo>
                      <a:pt x="127" y="6"/>
                    </a:lnTo>
                    <a:lnTo>
                      <a:pt x="128" y="2"/>
                    </a:lnTo>
                    <a:lnTo>
                      <a:pt x="125" y="0"/>
                    </a:lnTo>
                    <a:lnTo>
                      <a:pt x="121" y="4"/>
                    </a:lnTo>
                    <a:lnTo>
                      <a:pt x="119" y="4"/>
                    </a:lnTo>
                    <a:lnTo>
                      <a:pt x="115" y="6"/>
                    </a:lnTo>
                    <a:lnTo>
                      <a:pt x="115" y="10"/>
                    </a:lnTo>
                    <a:lnTo>
                      <a:pt x="112" y="15"/>
                    </a:lnTo>
                    <a:lnTo>
                      <a:pt x="110" y="19"/>
                    </a:lnTo>
                    <a:lnTo>
                      <a:pt x="110" y="19"/>
                    </a:lnTo>
                    <a:lnTo>
                      <a:pt x="106" y="23"/>
                    </a:lnTo>
                    <a:lnTo>
                      <a:pt x="104" y="25"/>
                    </a:lnTo>
                    <a:lnTo>
                      <a:pt x="102" y="27"/>
                    </a:lnTo>
                    <a:lnTo>
                      <a:pt x="101" y="27"/>
                    </a:lnTo>
                    <a:lnTo>
                      <a:pt x="97" y="28"/>
                    </a:lnTo>
                    <a:lnTo>
                      <a:pt x="97" y="30"/>
                    </a:lnTo>
                    <a:lnTo>
                      <a:pt x="97" y="32"/>
                    </a:lnTo>
                    <a:lnTo>
                      <a:pt x="95" y="34"/>
                    </a:lnTo>
                    <a:lnTo>
                      <a:pt x="93" y="36"/>
                    </a:lnTo>
                    <a:lnTo>
                      <a:pt x="93" y="40"/>
                    </a:lnTo>
                    <a:lnTo>
                      <a:pt x="91" y="42"/>
                    </a:lnTo>
                    <a:lnTo>
                      <a:pt x="91" y="43"/>
                    </a:lnTo>
                    <a:lnTo>
                      <a:pt x="86" y="49"/>
                    </a:lnTo>
                    <a:lnTo>
                      <a:pt x="82" y="53"/>
                    </a:lnTo>
                    <a:lnTo>
                      <a:pt x="78" y="53"/>
                    </a:lnTo>
                    <a:lnTo>
                      <a:pt x="74" y="55"/>
                    </a:lnTo>
                    <a:lnTo>
                      <a:pt x="74" y="56"/>
                    </a:lnTo>
                    <a:lnTo>
                      <a:pt x="73" y="56"/>
                    </a:lnTo>
                    <a:lnTo>
                      <a:pt x="67" y="58"/>
                    </a:lnTo>
                    <a:lnTo>
                      <a:pt x="61" y="62"/>
                    </a:lnTo>
                    <a:lnTo>
                      <a:pt x="60" y="64"/>
                    </a:lnTo>
                    <a:lnTo>
                      <a:pt x="54" y="66"/>
                    </a:lnTo>
                    <a:lnTo>
                      <a:pt x="54" y="69"/>
                    </a:lnTo>
                    <a:lnTo>
                      <a:pt x="54" y="71"/>
                    </a:lnTo>
                    <a:lnTo>
                      <a:pt x="52" y="69"/>
                    </a:lnTo>
                    <a:lnTo>
                      <a:pt x="48" y="71"/>
                    </a:lnTo>
                    <a:lnTo>
                      <a:pt x="47" y="69"/>
                    </a:lnTo>
                    <a:lnTo>
                      <a:pt x="45" y="71"/>
                    </a:lnTo>
                    <a:lnTo>
                      <a:pt x="39" y="75"/>
                    </a:lnTo>
                    <a:lnTo>
                      <a:pt x="37" y="77"/>
                    </a:lnTo>
                    <a:lnTo>
                      <a:pt x="35" y="79"/>
                    </a:lnTo>
                    <a:lnTo>
                      <a:pt x="34" y="79"/>
                    </a:lnTo>
                    <a:lnTo>
                      <a:pt x="30" y="83"/>
                    </a:lnTo>
                    <a:lnTo>
                      <a:pt x="30" y="84"/>
                    </a:lnTo>
                    <a:lnTo>
                      <a:pt x="28" y="83"/>
                    </a:lnTo>
                    <a:lnTo>
                      <a:pt x="26" y="84"/>
                    </a:lnTo>
                    <a:lnTo>
                      <a:pt x="24" y="86"/>
                    </a:lnTo>
                    <a:lnTo>
                      <a:pt x="24" y="90"/>
                    </a:lnTo>
                    <a:lnTo>
                      <a:pt x="24" y="90"/>
                    </a:lnTo>
                    <a:lnTo>
                      <a:pt x="22" y="88"/>
                    </a:lnTo>
                    <a:lnTo>
                      <a:pt x="19" y="94"/>
                    </a:lnTo>
                    <a:lnTo>
                      <a:pt x="17" y="94"/>
                    </a:lnTo>
                    <a:lnTo>
                      <a:pt x="15" y="96"/>
                    </a:lnTo>
                    <a:lnTo>
                      <a:pt x="15" y="99"/>
                    </a:lnTo>
                    <a:lnTo>
                      <a:pt x="15" y="99"/>
                    </a:lnTo>
                    <a:lnTo>
                      <a:pt x="13" y="97"/>
                    </a:lnTo>
                    <a:lnTo>
                      <a:pt x="11" y="101"/>
                    </a:lnTo>
                    <a:lnTo>
                      <a:pt x="11" y="101"/>
                    </a:lnTo>
                    <a:lnTo>
                      <a:pt x="7" y="105"/>
                    </a:lnTo>
                    <a:lnTo>
                      <a:pt x="7" y="107"/>
                    </a:lnTo>
                    <a:lnTo>
                      <a:pt x="4" y="107"/>
                    </a:lnTo>
                    <a:lnTo>
                      <a:pt x="2" y="109"/>
                    </a:lnTo>
                    <a:lnTo>
                      <a:pt x="4" y="109"/>
                    </a:lnTo>
                    <a:lnTo>
                      <a:pt x="6" y="110"/>
                    </a:lnTo>
                    <a:lnTo>
                      <a:pt x="7" y="110"/>
                    </a:lnTo>
                    <a:lnTo>
                      <a:pt x="7" y="109"/>
                    </a:lnTo>
                    <a:lnTo>
                      <a:pt x="9" y="110"/>
                    </a:lnTo>
                    <a:lnTo>
                      <a:pt x="11" y="110"/>
                    </a:lnTo>
                    <a:lnTo>
                      <a:pt x="9" y="110"/>
                    </a:lnTo>
                    <a:lnTo>
                      <a:pt x="6" y="110"/>
                    </a:lnTo>
                    <a:lnTo>
                      <a:pt x="0" y="116"/>
                    </a:lnTo>
                    <a:lnTo>
                      <a:pt x="4" y="116"/>
                    </a:lnTo>
                    <a:lnTo>
                      <a:pt x="2" y="120"/>
                    </a:lnTo>
                    <a:lnTo>
                      <a:pt x="4" y="122"/>
                    </a:lnTo>
                    <a:lnTo>
                      <a:pt x="6" y="124"/>
                    </a:lnTo>
                    <a:lnTo>
                      <a:pt x="9" y="124"/>
                    </a:lnTo>
                    <a:lnTo>
                      <a:pt x="9" y="124"/>
                    </a:lnTo>
                    <a:lnTo>
                      <a:pt x="13" y="124"/>
                    </a:lnTo>
                    <a:lnTo>
                      <a:pt x="13" y="122"/>
                    </a:lnTo>
                    <a:lnTo>
                      <a:pt x="13" y="122"/>
                    </a:lnTo>
                    <a:lnTo>
                      <a:pt x="15" y="124"/>
                    </a:lnTo>
                    <a:lnTo>
                      <a:pt x="15" y="124"/>
                    </a:lnTo>
                    <a:lnTo>
                      <a:pt x="15" y="125"/>
                    </a:lnTo>
                    <a:lnTo>
                      <a:pt x="17" y="127"/>
                    </a:lnTo>
                    <a:lnTo>
                      <a:pt x="19" y="127"/>
                    </a:lnTo>
                    <a:lnTo>
                      <a:pt x="19" y="127"/>
                    </a:lnTo>
                    <a:lnTo>
                      <a:pt x="19" y="131"/>
                    </a:lnTo>
                    <a:lnTo>
                      <a:pt x="22" y="133"/>
                    </a:lnTo>
                    <a:lnTo>
                      <a:pt x="22" y="133"/>
                    </a:lnTo>
                    <a:lnTo>
                      <a:pt x="19" y="137"/>
                    </a:lnTo>
                    <a:lnTo>
                      <a:pt x="22" y="137"/>
                    </a:lnTo>
                    <a:lnTo>
                      <a:pt x="19" y="138"/>
                    </a:lnTo>
                    <a:lnTo>
                      <a:pt x="19" y="138"/>
                    </a:lnTo>
                    <a:lnTo>
                      <a:pt x="17" y="135"/>
                    </a:lnTo>
                    <a:lnTo>
                      <a:pt x="13" y="131"/>
                    </a:lnTo>
                    <a:lnTo>
                      <a:pt x="9" y="131"/>
                    </a:lnTo>
                    <a:lnTo>
                      <a:pt x="9" y="135"/>
                    </a:lnTo>
                    <a:lnTo>
                      <a:pt x="9" y="137"/>
                    </a:lnTo>
                    <a:lnTo>
                      <a:pt x="9" y="138"/>
                    </a:lnTo>
                    <a:lnTo>
                      <a:pt x="6" y="138"/>
                    </a:lnTo>
                    <a:lnTo>
                      <a:pt x="6" y="140"/>
                    </a:lnTo>
                    <a:lnTo>
                      <a:pt x="6" y="142"/>
                    </a:lnTo>
                    <a:lnTo>
                      <a:pt x="2" y="144"/>
                    </a:lnTo>
                    <a:lnTo>
                      <a:pt x="4" y="148"/>
                    </a:lnTo>
                    <a:lnTo>
                      <a:pt x="6" y="148"/>
                    </a:lnTo>
                    <a:lnTo>
                      <a:pt x="7" y="146"/>
                    </a:lnTo>
                    <a:lnTo>
                      <a:pt x="7" y="146"/>
                    </a:lnTo>
                    <a:lnTo>
                      <a:pt x="9" y="146"/>
                    </a:lnTo>
                    <a:lnTo>
                      <a:pt x="11" y="146"/>
                    </a:lnTo>
                    <a:lnTo>
                      <a:pt x="13" y="144"/>
                    </a:lnTo>
                    <a:lnTo>
                      <a:pt x="15" y="144"/>
                    </a:lnTo>
                    <a:lnTo>
                      <a:pt x="17" y="144"/>
                    </a:lnTo>
                    <a:lnTo>
                      <a:pt x="19" y="142"/>
                    </a:lnTo>
                    <a:lnTo>
                      <a:pt x="19" y="140"/>
                    </a:lnTo>
                    <a:lnTo>
                      <a:pt x="17" y="140"/>
                    </a:lnTo>
                    <a:lnTo>
                      <a:pt x="19" y="140"/>
                    </a:lnTo>
                    <a:lnTo>
                      <a:pt x="19" y="138"/>
                    </a:lnTo>
                    <a:lnTo>
                      <a:pt x="22" y="140"/>
                    </a:lnTo>
                    <a:lnTo>
                      <a:pt x="24" y="137"/>
                    </a:lnTo>
                    <a:lnTo>
                      <a:pt x="24" y="137"/>
                    </a:lnTo>
                    <a:lnTo>
                      <a:pt x="26" y="137"/>
                    </a:lnTo>
                    <a:lnTo>
                      <a:pt x="26" y="137"/>
                    </a:lnTo>
                    <a:lnTo>
                      <a:pt x="30" y="137"/>
                    </a:lnTo>
                    <a:lnTo>
                      <a:pt x="34" y="137"/>
                    </a:lnTo>
                    <a:lnTo>
                      <a:pt x="39" y="135"/>
                    </a:lnTo>
                    <a:lnTo>
                      <a:pt x="43" y="131"/>
                    </a:lnTo>
                    <a:lnTo>
                      <a:pt x="48" y="129"/>
                    </a:lnTo>
                    <a:lnTo>
                      <a:pt x="50" y="125"/>
                    </a:lnTo>
                    <a:lnTo>
                      <a:pt x="52" y="124"/>
                    </a:lnTo>
                    <a:lnTo>
                      <a:pt x="56" y="122"/>
                    </a:lnTo>
                    <a:lnTo>
                      <a:pt x="60" y="122"/>
                    </a:lnTo>
                    <a:lnTo>
                      <a:pt x="61" y="120"/>
                    </a:lnTo>
                    <a:lnTo>
                      <a:pt x="60" y="118"/>
                    </a:lnTo>
                    <a:lnTo>
                      <a:pt x="61" y="116"/>
                    </a:lnTo>
                    <a:lnTo>
                      <a:pt x="60" y="116"/>
                    </a:lnTo>
                    <a:lnTo>
                      <a:pt x="63" y="114"/>
                    </a:lnTo>
                    <a:lnTo>
                      <a:pt x="65" y="110"/>
                    </a:lnTo>
                    <a:lnTo>
                      <a:pt x="65" y="107"/>
                    </a:lnTo>
                    <a:lnTo>
                      <a:pt x="67" y="105"/>
                    </a:lnTo>
                    <a:lnTo>
                      <a:pt x="73" y="99"/>
                    </a:lnTo>
                    <a:lnTo>
                      <a:pt x="74" y="97"/>
                    </a:lnTo>
                    <a:lnTo>
                      <a:pt x="76" y="94"/>
                    </a:lnTo>
                    <a:lnTo>
                      <a:pt x="78" y="90"/>
                    </a:lnTo>
                    <a:lnTo>
                      <a:pt x="80" y="88"/>
                    </a:lnTo>
                    <a:lnTo>
                      <a:pt x="80" y="86"/>
                    </a:lnTo>
                    <a:lnTo>
                      <a:pt x="82" y="83"/>
                    </a:lnTo>
                    <a:lnTo>
                      <a:pt x="84" y="83"/>
                    </a:lnTo>
                    <a:lnTo>
                      <a:pt x="86" y="81"/>
                    </a:lnTo>
                    <a:lnTo>
                      <a:pt x="86" y="83"/>
                    </a:lnTo>
                    <a:lnTo>
                      <a:pt x="88" y="83"/>
                    </a:lnTo>
                    <a:lnTo>
                      <a:pt x="89" y="79"/>
                    </a:lnTo>
                    <a:lnTo>
                      <a:pt x="91" y="79"/>
                    </a:lnTo>
                    <a:lnTo>
                      <a:pt x="93" y="79"/>
                    </a:lnTo>
                    <a:lnTo>
                      <a:pt x="95" y="77"/>
                    </a:lnTo>
                    <a:lnTo>
                      <a:pt x="97" y="77"/>
                    </a:lnTo>
                    <a:lnTo>
                      <a:pt x="97" y="77"/>
                    </a:lnTo>
                    <a:lnTo>
                      <a:pt x="102" y="77"/>
                    </a:lnTo>
                    <a:lnTo>
                      <a:pt x="104" y="77"/>
                    </a:lnTo>
                    <a:lnTo>
                      <a:pt x="106" y="77"/>
                    </a:lnTo>
                    <a:lnTo>
                      <a:pt x="106" y="77"/>
                    </a:lnTo>
                    <a:lnTo>
                      <a:pt x="110" y="77"/>
                    </a:lnTo>
                    <a:lnTo>
                      <a:pt x="110" y="71"/>
                    </a:lnTo>
                    <a:lnTo>
                      <a:pt x="108" y="69"/>
                    </a:lnTo>
                    <a:lnTo>
                      <a:pt x="108" y="69"/>
                    </a:lnTo>
                    <a:lnTo>
                      <a:pt x="108" y="69"/>
                    </a:lnTo>
                    <a:lnTo>
                      <a:pt x="108" y="66"/>
                    </a:lnTo>
                    <a:lnTo>
                      <a:pt x="108" y="62"/>
                    </a:lnTo>
                    <a:lnTo>
                      <a:pt x="114" y="60"/>
                    </a:lnTo>
                    <a:lnTo>
                      <a:pt x="117" y="56"/>
                    </a:lnTo>
                    <a:lnTo>
                      <a:pt x="119" y="56"/>
                    </a:lnTo>
                    <a:lnTo>
                      <a:pt x="121" y="53"/>
                    </a:lnTo>
                    <a:lnTo>
                      <a:pt x="123" y="49"/>
                    </a:lnTo>
                    <a:lnTo>
                      <a:pt x="125" y="47"/>
                    </a:lnTo>
                    <a:lnTo>
                      <a:pt x="128" y="47"/>
                    </a:lnTo>
                    <a:lnTo>
                      <a:pt x="127" y="45"/>
                    </a:lnTo>
                    <a:lnTo>
                      <a:pt x="132" y="42"/>
                    </a:lnTo>
                    <a:lnTo>
                      <a:pt x="132" y="40"/>
                    </a:lnTo>
                    <a:lnTo>
                      <a:pt x="140" y="34"/>
                    </a:lnTo>
                    <a:lnTo>
                      <a:pt x="143" y="30"/>
                    </a:lnTo>
                    <a:lnTo>
                      <a:pt x="140" y="30"/>
                    </a:lnTo>
                    <a:lnTo>
                      <a:pt x="14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1" name="Freeform 6390">
                <a:extLst>
                  <a:ext uri="{FF2B5EF4-FFF2-40B4-BE49-F238E27FC236}">
                    <a16:creationId xmlns:a16="http://schemas.microsoft.com/office/drawing/2014/main" id="{10E4AFAC-7815-4760-B938-CD4FBD425E5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874" y="3434"/>
                <a:ext cx="82" cy="164"/>
              </a:xfrm>
              <a:custGeom>
                <a:avLst/>
                <a:gdLst>
                  <a:gd name="T0" fmla="*/ 73 w 82"/>
                  <a:gd name="T1" fmla="*/ 77 h 164"/>
                  <a:gd name="T2" fmla="*/ 60 w 82"/>
                  <a:gd name="T3" fmla="*/ 86 h 164"/>
                  <a:gd name="T4" fmla="*/ 50 w 82"/>
                  <a:gd name="T5" fmla="*/ 77 h 164"/>
                  <a:gd name="T6" fmla="*/ 49 w 82"/>
                  <a:gd name="T7" fmla="*/ 66 h 164"/>
                  <a:gd name="T8" fmla="*/ 49 w 82"/>
                  <a:gd name="T9" fmla="*/ 58 h 164"/>
                  <a:gd name="T10" fmla="*/ 47 w 82"/>
                  <a:gd name="T11" fmla="*/ 53 h 164"/>
                  <a:gd name="T12" fmla="*/ 47 w 82"/>
                  <a:gd name="T13" fmla="*/ 47 h 164"/>
                  <a:gd name="T14" fmla="*/ 45 w 82"/>
                  <a:gd name="T15" fmla="*/ 53 h 164"/>
                  <a:gd name="T16" fmla="*/ 41 w 82"/>
                  <a:gd name="T17" fmla="*/ 53 h 164"/>
                  <a:gd name="T18" fmla="*/ 43 w 82"/>
                  <a:gd name="T19" fmla="*/ 60 h 164"/>
                  <a:gd name="T20" fmla="*/ 36 w 82"/>
                  <a:gd name="T21" fmla="*/ 60 h 164"/>
                  <a:gd name="T22" fmla="*/ 34 w 82"/>
                  <a:gd name="T23" fmla="*/ 54 h 164"/>
                  <a:gd name="T24" fmla="*/ 37 w 82"/>
                  <a:gd name="T25" fmla="*/ 47 h 164"/>
                  <a:gd name="T26" fmla="*/ 36 w 82"/>
                  <a:gd name="T27" fmla="*/ 40 h 164"/>
                  <a:gd name="T28" fmla="*/ 41 w 82"/>
                  <a:gd name="T29" fmla="*/ 30 h 164"/>
                  <a:gd name="T30" fmla="*/ 34 w 82"/>
                  <a:gd name="T31" fmla="*/ 23 h 164"/>
                  <a:gd name="T32" fmla="*/ 34 w 82"/>
                  <a:gd name="T33" fmla="*/ 15 h 164"/>
                  <a:gd name="T34" fmla="*/ 30 w 82"/>
                  <a:gd name="T35" fmla="*/ 10 h 164"/>
                  <a:gd name="T36" fmla="*/ 24 w 82"/>
                  <a:gd name="T37" fmla="*/ 10 h 164"/>
                  <a:gd name="T38" fmla="*/ 23 w 82"/>
                  <a:gd name="T39" fmla="*/ 0 h 164"/>
                  <a:gd name="T40" fmla="*/ 17 w 82"/>
                  <a:gd name="T41" fmla="*/ 6 h 164"/>
                  <a:gd name="T42" fmla="*/ 21 w 82"/>
                  <a:gd name="T43" fmla="*/ 19 h 164"/>
                  <a:gd name="T44" fmla="*/ 21 w 82"/>
                  <a:gd name="T45" fmla="*/ 30 h 164"/>
                  <a:gd name="T46" fmla="*/ 24 w 82"/>
                  <a:gd name="T47" fmla="*/ 43 h 164"/>
                  <a:gd name="T48" fmla="*/ 24 w 82"/>
                  <a:gd name="T49" fmla="*/ 58 h 164"/>
                  <a:gd name="T50" fmla="*/ 30 w 82"/>
                  <a:gd name="T51" fmla="*/ 64 h 164"/>
                  <a:gd name="T52" fmla="*/ 28 w 82"/>
                  <a:gd name="T53" fmla="*/ 69 h 164"/>
                  <a:gd name="T54" fmla="*/ 26 w 82"/>
                  <a:gd name="T55" fmla="*/ 79 h 164"/>
                  <a:gd name="T56" fmla="*/ 24 w 82"/>
                  <a:gd name="T57" fmla="*/ 86 h 164"/>
                  <a:gd name="T58" fmla="*/ 19 w 82"/>
                  <a:gd name="T59" fmla="*/ 101 h 164"/>
                  <a:gd name="T60" fmla="*/ 13 w 82"/>
                  <a:gd name="T61" fmla="*/ 103 h 164"/>
                  <a:gd name="T62" fmla="*/ 2 w 82"/>
                  <a:gd name="T63" fmla="*/ 112 h 164"/>
                  <a:gd name="T64" fmla="*/ 11 w 82"/>
                  <a:gd name="T65" fmla="*/ 125 h 164"/>
                  <a:gd name="T66" fmla="*/ 17 w 82"/>
                  <a:gd name="T67" fmla="*/ 133 h 164"/>
                  <a:gd name="T68" fmla="*/ 10 w 82"/>
                  <a:gd name="T69" fmla="*/ 146 h 164"/>
                  <a:gd name="T70" fmla="*/ 0 w 82"/>
                  <a:gd name="T71" fmla="*/ 157 h 164"/>
                  <a:gd name="T72" fmla="*/ 8 w 82"/>
                  <a:gd name="T73" fmla="*/ 161 h 164"/>
                  <a:gd name="T74" fmla="*/ 11 w 82"/>
                  <a:gd name="T75" fmla="*/ 164 h 164"/>
                  <a:gd name="T76" fmla="*/ 30 w 82"/>
                  <a:gd name="T77" fmla="*/ 148 h 164"/>
                  <a:gd name="T78" fmla="*/ 39 w 82"/>
                  <a:gd name="T79" fmla="*/ 138 h 164"/>
                  <a:gd name="T80" fmla="*/ 45 w 82"/>
                  <a:gd name="T81" fmla="*/ 129 h 164"/>
                  <a:gd name="T82" fmla="*/ 47 w 82"/>
                  <a:gd name="T83" fmla="*/ 120 h 164"/>
                  <a:gd name="T84" fmla="*/ 60 w 82"/>
                  <a:gd name="T85" fmla="*/ 112 h 164"/>
                  <a:gd name="T86" fmla="*/ 64 w 82"/>
                  <a:gd name="T87" fmla="*/ 114 h 164"/>
                  <a:gd name="T88" fmla="*/ 65 w 82"/>
                  <a:gd name="T89" fmla="*/ 105 h 164"/>
                  <a:gd name="T90" fmla="*/ 71 w 82"/>
                  <a:gd name="T91" fmla="*/ 103 h 164"/>
                  <a:gd name="T92" fmla="*/ 78 w 82"/>
                  <a:gd name="T93" fmla="*/ 86 h 164"/>
                  <a:gd name="T94" fmla="*/ 28 w 82"/>
                  <a:gd name="T95" fmla="*/ 51 h 164"/>
                  <a:gd name="T96" fmla="*/ 28 w 82"/>
                  <a:gd name="T97" fmla="*/ 51 h 164"/>
                  <a:gd name="T98" fmla="*/ 43 w 82"/>
                  <a:gd name="T99" fmla="*/ 66 h 164"/>
                  <a:gd name="T100" fmla="*/ 41 w 82"/>
                  <a:gd name="T101" fmla="*/ 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2" h="164">
                    <a:moveTo>
                      <a:pt x="77" y="81"/>
                    </a:moveTo>
                    <a:lnTo>
                      <a:pt x="77" y="81"/>
                    </a:lnTo>
                    <a:lnTo>
                      <a:pt x="78" y="79"/>
                    </a:lnTo>
                    <a:lnTo>
                      <a:pt x="73" y="77"/>
                    </a:lnTo>
                    <a:lnTo>
                      <a:pt x="69" y="79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60" y="86"/>
                    </a:lnTo>
                    <a:lnTo>
                      <a:pt x="58" y="84"/>
                    </a:lnTo>
                    <a:lnTo>
                      <a:pt x="52" y="79"/>
                    </a:lnTo>
                    <a:lnTo>
                      <a:pt x="50" y="79"/>
                    </a:lnTo>
                    <a:lnTo>
                      <a:pt x="50" y="77"/>
                    </a:lnTo>
                    <a:lnTo>
                      <a:pt x="49" y="75"/>
                    </a:lnTo>
                    <a:lnTo>
                      <a:pt x="50" y="75"/>
                    </a:lnTo>
                    <a:lnTo>
                      <a:pt x="50" y="71"/>
                    </a:lnTo>
                    <a:lnTo>
                      <a:pt x="49" y="66"/>
                    </a:lnTo>
                    <a:lnTo>
                      <a:pt x="49" y="64"/>
                    </a:lnTo>
                    <a:lnTo>
                      <a:pt x="49" y="64"/>
                    </a:lnTo>
                    <a:lnTo>
                      <a:pt x="49" y="60"/>
                    </a:lnTo>
                    <a:lnTo>
                      <a:pt x="49" y="58"/>
                    </a:lnTo>
                    <a:lnTo>
                      <a:pt x="47" y="58"/>
                    </a:lnTo>
                    <a:lnTo>
                      <a:pt x="47" y="54"/>
                    </a:lnTo>
                    <a:lnTo>
                      <a:pt x="45" y="53"/>
                    </a:lnTo>
                    <a:lnTo>
                      <a:pt x="47" y="53"/>
                    </a:lnTo>
                    <a:lnTo>
                      <a:pt x="49" y="51"/>
                    </a:lnTo>
                    <a:lnTo>
                      <a:pt x="47" y="49"/>
                    </a:lnTo>
                    <a:lnTo>
                      <a:pt x="49" y="49"/>
                    </a:lnTo>
                    <a:lnTo>
                      <a:pt x="47" y="47"/>
                    </a:lnTo>
                    <a:lnTo>
                      <a:pt x="47" y="41"/>
                    </a:lnTo>
                    <a:lnTo>
                      <a:pt x="43" y="49"/>
                    </a:lnTo>
                    <a:lnTo>
                      <a:pt x="45" y="53"/>
                    </a:lnTo>
                    <a:lnTo>
                      <a:pt x="45" y="53"/>
                    </a:lnTo>
                    <a:lnTo>
                      <a:pt x="43" y="53"/>
                    </a:lnTo>
                    <a:lnTo>
                      <a:pt x="45" y="47"/>
                    </a:lnTo>
                    <a:lnTo>
                      <a:pt x="39" y="49"/>
                    </a:lnTo>
                    <a:lnTo>
                      <a:pt x="41" y="53"/>
                    </a:lnTo>
                    <a:lnTo>
                      <a:pt x="39" y="54"/>
                    </a:lnTo>
                    <a:lnTo>
                      <a:pt x="43" y="56"/>
                    </a:lnTo>
                    <a:lnTo>
                      <a:pt x="43" y="58"/>
                    </a:lnTo>
                    <a:lnTo>
                      <a:pt x="43" y="60"/>
                    </a:lnTo>
                    <a:lnTo>
                      <a:pt x="41" y="60"/>
                    </a:lnTo>
                    <a:lnTo>
                      <a:pt x="41" y="60"/>
                    </a:lnTo>
                    <a:lnTo>
                      <a:pt x="36" y="60"/>
                    </a:lnTo>
                    <a:lnTo>
                      <a:pt x="36" y="60"/>
                    </a:lnTo>
                    <a:lnTo>
                      <a:pt x="36" y="60"/>
                    </a:lnTo>
                    <a:lnTo>
                      <a:pt x="36" y="60"/>
                    </a:lnTo>
                    <a:lnTo>
                      <a:pt x="37" y="56"/>
                    </a:lnTo>
                    <a:lnTo>
                      <a:pt x="34" y="54"/>
                    </a:lnTo>
                    <a:lnTo>
                      <a:pt x="36" y="53"/>
                    </a:lnTo>
                    <a:lnTo>
                      <a:pt x="37" y="53"/>
                    </a:lnTo>
                    <a:lnTo>
                      <a:pt x="39" y="49"/>
                    </a:lnTo>
                    <a:lnTo>
                      <a:pt x="37" y="47"/>
                    </a:lnTo>
                    <a:lnTo>
                      <a:pt x="37" y="45"/>
                    </a:lnTo>
                    <a:lnTo>
                      <a:pt x="37" y="43"/>
                    </a:lnTo>
                    <a:lnTo>
                      <a:pt x="37" y="40"/>
                    </a:lnTo>
                    <a:lnTo>
                      <a:pt x="36" y="40"/>
                    </a:lnTo>
                    <a:lnTo>
                      <a:pt x="39" y="38"/>
                    </a:lnTo>
                    <a:lnTo>
                      <a:pt x="39" y="36"/>
                    </a:lnTo>
                    <a:lnTo>
                      <a:pt x="41" y="34"/>
                    </a:lnTo>
                    <a:lnTo>
                      <a:pt x="41" y="30"/>
                    </a:lnTo>
                    <a:lnTo>
                      <a:pt x="39" y="27"/>
                    </a:lnTo>
                    <a:lnTo>
                      <a:pt x="39" y="23"/>
                    </a:lnTo>
                    <a:lnTo>
                      <a:pt x="34" y="25"/>
                    </a:lnTo>
                    <a:lnTo>
                      <a:pt x="34" y="23"/>
                    </a:lnTo>
                    <a:lnTo>
                      <a:pt x="36" y="23"/>
                    </a:lnTo>
                    <a:lnTo>
                      <a:pt x="32" y="21"/>
                    </a:lnTo>
                    <a:lnTo>
                      <a:pt x="36" y="19"/>
                    </a:lnTo>
                    <a:lnTo>
                      <a:pt x="34" y="15"/>
                    </a:lnTo>
                    <a:lnTo>
                      <a:pt x="32" y="15"/>
                    </a:lnTo>
                    <a:lnTo>
                      <a:pt x="30" y="13"/>
                    </a:lnTo>
                    <a:lnTo>
                      <a:pt x="30" y="13"/>
                    </a:lnTo>
                    <a:lnTo>
                      <a:pt x="30" y="10"/>
                    </a:lnTo>
                    <a:lnTo>
                      <a:pt x="28" y="10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10"/>
                    </a:lnTo>
                    <a:lnTo>
                      <a:pt x="23" y="8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3" y="0"/>
                    </a:lnTo>
                    <a:lnTo>
                      <a:pt x="21" y="2"/>
                    </a:lnTo>
                    <a:lnTo>
                      <a:pt x="15" y="2"/>
                    </a:lnTo>
                    <a:lnTo>
                      <a:pt x="15" y="4"/>
                    </a:lnTo>
                    <a:lnTo>
                      <a:pt x="17" y="6"/>
                    </a:lnTo>
                    <a:lnTo>
                      <a:pt x="21" y="13"/>
                    </a:lnTo>
                    <a:lnTo>
                      <a:pt x="21" y="15"/>
                    </a:lnTo>
                    <a:lnTo>
                      <a:pt x="21" y="19"/>
                    </a:lnTo>
                    <a:lnTo>
                      <a:pt x="21" y="19"/>
                    </a:lnTo>
                    <a:lnTo>
                      <a:pt x="19" y="19"/>
                    </a:lnTo>
                    <a:lnTo>
                      <a:pt x="17" y="21"/>
                    </a:lnTo>
                    <a:lnTo>
                      <a:pt x="19" y="28"/>
                    </a:lnTo>
                    <a:lnTo>
                      <a:pt x="21" y="30"/>
                    </a:lnTo>
                    <a:lnTo>
                      <a:pt x="21" y="30"/>
                    </a:lnTo>
                    <a:lnTo>
                      <a:pt x="23" y="34"/>
                    </a:lnTo>
                    <a:lnTo>
                      <a:pt x="24" y="38"/>
                    </a:lnTo>
                    <a:lnTo>
                      <a:pt x="24" y="43"/>
                    </a:lnTo>
                    <a:lnTo>
                      <a:pt x="24" y="47"/>
                    </a:lnTo>
                    <a:lnTo>
                      <a:pt x="24" y="53"/>
                    </a:lnTo>
                    <a:lnTo>
                      <a:pt x="24" y="53"/>
                    </a:lnTo>
                    <a:lnTo>
                      <a:pt x="24" y="58"/>
                    </a:lnTo>
                    <a:lnTo>
                      <a:pt x="26" y="64"/>
                    </a:lnTo>
                    <a:lnTo>
                      <a:pt x="30" y="64"/>
                    </a:lnTo>
                    <a:lnTo>
                      <a:pt x="30" y="64"/>
                    </a:lnTo>
                    <a:lnTo>
                      <a:pt x="30" y="64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28" y="68"/>
                    </a:lnTo>
                    <a:lnTo>
                      <a:pt x="28" y="69"/>
                    </a:lnTo>
                    <a:lnTo>
                      <a:pt x="30" y="69"/>
                    </a:lnTo>
                    <a:lnTo>
                      <a:pt x="26" y="77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28" y="81"/>
                    </a:lnTo>
                    <a:lnTo>
                      <a:pt x="26" y="81"/>
                    </a:lnTo>
                    <a:lnTo>
                      <a:pt x="24" y="84"/>
                    </a:lnTo>
                    <a:lnTo>
                      <a:pt x="24" y="86"/>
                    </a:lnTo>
                    <a:lnTo>
                      <a:pt x="24" y="86"/>
                    </a:lnTo>
                    <a:lnTo>
                      <a:pt x="23" y="86"/>
                    </a:lnTo>
                    <a:lnTo>
                      <a:pt x="21" y="90"/>
                    </a:lnTo>
                    <a:lnTo>
                      <a:pt x="19" y="101"/>
                    </a:lnTo>
                    <a:lnTo>
                      <a:pt x="19" y="103"/>
                    </a:lnTo>
                    <a:lnTo>
                      <a:pt x="17" y="103"/>
                    </a:lnTo>
                    <a:lnTo>
                      <a:pt x="17" y="103"/>
                    </a:lnTo>
                    <a:lnTo>
                      <a:pt x="13" y="103"/>
                    </a:lnTo>
                    <a:lnTo>
                      <a:pt x="11" y="103"/>
                    </a:lnTo>
                    <a:lnTo>
                      <a:pt x="6" y="105"/>
                    </a:lnTo>
                    <a:lnTo>
                      <a:pt x="2" y="109"/>
                    </a:lnTo>
                    <a:lnTo>
                      <a:pt x="2" y="112"/>
                    </a:lnTo>
                    <a:lnTo>
                      <a:pt x="2" y="116"/>
                    </a:lnTo>
                    <a:lnTo>
                      <a:pt x="6" y="120"/>
                    </a:lnTo>
                    <a:lnTo>
                      <a:pt x="10" y="122"/>
                    </a:lnTo>
                    <a:lnTo>
                      <a:pt x="11" y="125"/>
                    </a:lnTo>
                    <a:lnTo>
                      <a:pt x="15" y="125"/>
                    </a:lnTo>
                    <a:lnTo>
                      <a:pt x="15" y="127"/>
                    </a:lnTo>
                    <a:lnTo>
                      <a:pt x="17" y="133"/>
                    </a:lnTo>
                    <a:lnTo>
                      <a:pt x="17" y="133"/>
                    </a:lnTo>
                    <a:lnTo>
                      <a:pt x="15" y="133"/>
                    </a:lnTo>
                    <a:lnTo>
                      <a:pt x="15" y="136"/>
                    </a:lnTo>
                    <a:lnTo>
                      <a:pt x="15" y="138"/>
                    </a:lnTo>
                    <a:lnTo>
                      <a:pt x="10" y="146"/>
                    </a:lnTo>
                    <a:lnTo>
                      <a:pt x="6" y="150"/>
                    </a:lnTo>
                    <a:lnTo>
                      <a:pt x="2" y="153"/>
                    </a:lnTo>
                    <a:lnTo>
                      <a:pt x="0" y="155"/>
                    </a:lnTo>
                    <a:lnTo>
                      <a:pt x="0" y="157"/>
                    </a:lnTo>
                    <a:lnTo>
                      <a:pt x="4" y="159"/>
                    </a:lnTo>
                    <a:lnTo>
                      <a:pt x="4" y="161"/>
                    </a:lnTo>
                    <a:lnTo>
                      <a:pt x="6" y="161"/>
                    </a:lnTo>
                    <a:lnTo>
                      <a:pt x="8" y="161"/>
                    </a:lnTo>
                    <a:lnTo>
                      <a:pt x="8" y="161"/>
                    </a:lnTo>
                    <a:lnTo>
                      <a:pt x="8" y="163"/>
                    </a:lnTo>
                    <a:lnTo>
                      <a:pt x="8" y="164"/>
                    </a:lnTo>
                    <a:lnTo>
                      <a:pt x="11" y="164"/>
                    </a:lnTo>
                    <a:lnTo>
                      <a:pt x="17" y="161"/>
                    </a:lnTo>
                    <a:lnTo>
                      <a:pt x="21" y="157"/>
                    </a:lnTo>
                    <a:lnTo>
                      <a:pt x="26" y="153"/>
                    </a:lnTo>
                    <a:lnTo>
                      <a:pt x="30" y="148"/>
                    </a:lnTo>
                    <a:lnTo>
                      <a:pt x="34" y="142"/>
                    </a:lnTo>
                    <a:lnTo>
                      <a:pt x="36" y="140"/>
                    </a:lnTo>
                    <a:lnTo>
                      <a:pt x="37" y="140"/>
                    </a:lnTo>
                    <a:lnTo>
                      <a:pt x="39" y="138"/>
                    </a:lnTo>
                    <a:lnTo>
                      <a:pt x="39" y="136"/>
                    </a:lnTo>
                    <a:lnTo>
                      <a:pt x="41" y="136"/>
                    </a:lnTo>
                    <a:lnTo>
                      <a:pt x="43" y="135"/>
                    </a:lnTo>
                    <a:lnTo>
                      <a:pt x="45" y="129"/>
                    </a:lnTo>
                    <a:lnTo>
                      <a:pt x="49" y="125"/>
                    </a:lnTo>
                    <a:lnTo>
                      <a:pt x="49" y="123"/>
                    </a:lnTo>
                    <a:lnTo>
                      <a:pt x="50" y="122"/>
                    </a:lnTo>
                    <a:lnTo>
                      <a:pt x="47" y="120"/>
                    </a:lnTo>
                    <a:lnTo>
                      <a:pt x="47" y="120"/>
                    </a:lnTo>
                    <a:lnTo>
                      <a:pt x="52" y="112"/>
                    </a:lnTo>
                    <a:lnTo>
                      <a:pt x="54" y="112"/>
                    </a:lnTo>
                    <a:lnTo>
                      <a:pt x="60" y="112"/>
                    </a:lnTo>
                    <a:lnTo>
                      <a:pt x="60" y="112"/>
                    </a:lnTo>
                    <a:lnTo>
                      <a:pt x="60" y="112"/>
                    </a:lnTo>
                    <a:lnTo>
                      <a:pt x="60" y="118"/>
                    </a:lnTo>
                    <a:lnTo>
                      <a:pt x="64" y="114"/>
                    </a:lnTo>
                    <a:lnTo>
                      <a:pt x="67" y="112"/>
                    </a:lnTo>
                    <a:lnTo>
                      <a:pt x="64" y="110"/>
                    </a:lnTo>
                    <a:lnTo>
                      <a:pt x="64" y="109"/>
                    </a:lnTo>
                    <a:lnTo>
                      <a:pt x="65" y="105"/>
                    </a:lnTo>
                    <a:lnTo>
                      <a:pt x="65" y="103"/>
                    </a:lnTo>
                    <a:lnTo>
                      <a:pt x="67" y="103"/>
                    </a:lnTo>
                    <a:lnTo>
                      <a:pt x="69" y="105"/>
                    </a:lnTo>
                    <a:lnTo>
                      <a:pt x="71" y="103"/>
                    </a:lnTo>
                    <a:lnTo>
                      <a:pt x="77" y="94"/>
                    </a:lnTo>
                    <a:lnTo>
                      <a:pt x="77" y="90"/>
                    </a:lnTo>
                    <a:lnTo>
                      <a:pt x="77" y="88"/>
                    </a:lnTo>
                    <a:lnTo>
                      <a:pt x="78" y="86"/>
                    </a:lnTo>
                    <a:lnTo>
                      <a:pt x="82" y="84"/>
                    </a:lnTo>
                    <a:lnTo>
                      <a:pt x="80" y="82"/>
                    </a:lnTo>
                    <a:lnTo>
                      <a:pt x="77" y="81"/>
                    </a:lnTo>
                    <a:close/>
                    <a:moveTo>
                      <a:pt x="28" y="51"/>
                    </a:moveTo>
                    <a:lnTo>
                      <a:pt x="28" y="53"/>
                    </a:lnTo>
                    <a:lnTo>
                      <a:pt x="26" y="53"/>
                    </a:lnTo>
                    <a:lnTo>
                      <a:pt x="24" y="53"/>
                    </a:lnTo>
                    <a:lnTo>
                      <a:pt x="28" y="51"/>
                    </a:lnTo>
                    <a:lnTo>
                      <a:pt x="28" y="51"/>
                    </a:lnTo>
                    <a:lnTo>
                      <a:pt x="28" y="49"/>
                    </a:lnTo>
                    <a:lnTo>
                      <a:pt x="28" y="51"/>
                    </a:lnTo>
                    <a:close/>
                    <a:moveTo>
                      <a:pt x="43" y="66"/>
                    </a:moveTo>
                    <a:lnTo>
                      <a:pt x="41" y="68"/>
                    </a:lnTo>
                    <a:lnTo>
                      <a:pt x="41" y="66"/>
                    </a:lnTo>
                    <a:lnTo>
                      <a:pt x="41" y="64"/>
                    </a:lnTo>
                    <a:lnTo>
                      <a:pt x="41" y="64"/>
                    </a:lnTo>
                    <a:lnTo>
                      <a:pt x="41" y="64"/>
                    </a:lnTo>
                    <a:lnTo>
                      <a:pt x="43" y="66"/>
                    </a:lnTo>
                    <a:lnTo>
                      <a:pt x="43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2" name="Freeform 6391">
                <a:extLst>
                  <a:ext uri="{FF2B5EF4-FFF2-40B4-BE49-F238E27FC236}">
                    <a16:creationId xmlns:a16="http://schemas.microsoft.com/office/drawing/2014/main" id="{C2043388-373A-4E14-A67A-376AC25A02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73" y="3792"/>
                <a:ext cx="11" cy="12"/>
              </a:xfrm>
              <a:custGeom>
                <a:avLst/>
                <a:gdLst>
                  <a:gd name="T0" fmla="*/ 0 w 11"/>
                  <a:gd name="T1" fmla="*/ 8 h 12"/>
                  <a:gd name="T2" fmla="*/ 2 w 11"/>
                  <a:gd name="T3" fmla="*/ 12 h 12"/>
                  <a:gd name="T4" fmla="*/ 6 w 11"/>
                  <a:gd name="T5" fmla="*/ 10 h 12"/>
                  <a:gd name="T6" fmla="*/ 8 w 11"/>
                  <a:gd name="T7" fmla="*/ 12 h 12"/>
                  <a:gd name="T8" fmla="*/ 9 w 11"/>
                  <a:gd name="T9" fmla="*/ 8 h 12"/>
                  <a:gd name="T10" fmla="*/ 8 w 11"/>
                  <a:gd name="T11" fmla="*/ 6 h 12"/>
                  <a:gd name="T12" fmla="*/ 9 w 11"/>
                  <a:gd name="T13" fmla="*/ 4 h 12"/>
                  <a:gd name="T14" fmla="*/ 11 w 11"/>
                  <a:gd name="T15" fmla="*/ 0 h 12"/>
                  <a:gd name="T16" fmla="*/ 8 w 11"/>
                  <a:gd name="T17" fmla="*/ 0 h 12"/>
                  <a:gd name="T18" fmla="*/ 0 w 11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2" y="12"/>
                    </a:lnTo>
                    <a:lnTo>
                      <a:pt x="6" y="10"/>
                    </a:lnTo>
                    <a:lnTo>
                      <a:pt x="8" y="12"/>
                    </a:lnTo>
                    <a:lnTo>
                      <a:pt x="9" y="8"/>
                    </a:lnTo>
                    <a:lnTo>
                      <a:pt x="8" y="6"/>
                    </a:lnTo>
                    <a:lnTo>
                      <a:pt x="9" y="4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3" name="Freeform 6392">
                <a:extLst>
                  <a:ext uri="{FF2B5EF4-FFF2-40B4-BE49-F238E27FC236}">
                    <a16:creationId xmlns:a16="http://schemas.microsoft.com/office/drawing/2014/main" id="{063C9139-F126-4125-A2DE-E0801C56A7D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92" y="3846"/>
                <a:ext cx="9" cy="8"/>
              </a:xfrm>
              <a:custGeom>
                <a:avLst/>
                <a:gdLst>
                  <a:gd name="T0" fmla="*/ 4 w 9"/>
                  <a:gd name="T1" fmla="*/ 4 h 8"/>
                  <a:gd name="T2" fmla="*/ 2 w 9"/>
                  <a:gd name="T3" fmla="*/ 4 h 8"/>
                  <a:gd name="T4" fmla="*/ 0 w 9"/>
                  <a:gd name="T5" fmla="*/ 6 h 8"/>
                  <a:gd name="T6" fmla="*/ 4 w 9"/>
                  <a:gd name="T7" fmla="*/ 8 h 8"/>
                  <a:gd name="T8" fmla="*/ 7 w 9"/>
                  <a:gd name="T9" fmla="*/ 8 h 8"/>
                  <a:gd name="T10" fmla="*/ 9 w 9"/>
                  <a:gd name="T11" fmla="*/ 4 h 8"/>
                  <a:gd name="T12" fmla="*/ 5 w 9"/>
                  <a:gd name="T13" fmla="*/ 0 h 8"/>
                  <a:gd name="T14" fmla="*/ 4 w 9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8">
                    <a:moveTo>
                      <a:pt x="4" y="4"/>
                    </a:moveTo>
                    <a:lnTo>
                      <a:pt x="2" y="4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9" y="4"/>
                    </a:lnTo>
                    <a:lnTo>
                      <a:pt x="5" y="0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4" name="Freeform 6393">
                <a:extLst>
                  <a:ext uri="{FF2B5EF4-FFF2-40B4-BE49-F238E27FC236}">
                    <a16:creationId xmlns:a16="http://schemas.microsoft.com/office/drawing/2014/main" id="{7F79C5F7-C2CF-47F0-A409-141FC84B708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277" y="1781"/>
                <a:ext cx="125" cy="78"/>
              </a:xfrm>
              <a:custGeom>
                <a:avLst/>
                <a:gdLst>
                  <a:gd name="T0" fmla="*/ 45 w 125"/>
                  <a:gd name="T1" fmla="*/ 72 h 78"/>
                  <a:gd name="T2" fmla="*/ 47 w 125"/>
                  <a:gd name="T3" fmla="*/ 76 h 78"/>
                  <a:gd name="T4" fmla="*/ 54 w 125"/>
                  <a:gd name="T5" fmla="*/ 74 h 78"/>
                  <a:gd name="T6" fmla="*/ 67 w 125"/>
                  <a:gd name="T7" fmla="*/ 72 h 78"/>
                  <a:gd name="T8" fmla="*/ 78 w 125"/>
                  <a:gd name="T9" fmla="*/ 69 h 78"/>
                  <a:gd name="T10" fmla="*/ 84 w 125"/>
                  <a:gd name="T11" fmla="*/ 65 h 78"/>
                  <a:gd name="T12" fmla="*/ 90 w 125"/>
                  <a:gd name="T13" fmla="*/ 65 h 78"/>
                  <a:gd name="T14" fmla="*/ 106 w 125"/>
                  <a:gd name="T15" fmla="*/ 54 h 78"/>
                  <a:gd name="T16" fmla="*/ 114 w 125"/>
                  <a:gd name="T17" fmla="*/ 48 h 78"/>
                  <a:gd name="T18" fmla="*/ 114 w 125"/>
                  <a:gd name="T19" fmla="*/ 43 h 78"/>
                  <a:gd name="T20" fmla="*/ 121 w 125"/>
                  <a:gd name="T21" fmla="*/ 43 h 78"/>
                  <a:gd name="T22" fmla="*/ 119 w 125"/>
                  <a:gd name="T23" fmla="*/ 33 h 78"/>
                  <a:gd name="T24" fmla="*/ 125 w 125"/>
                  <a:gd name="T25" fmla="*/ 28 h 78"/>
                  <a:gd name="T26" fmla="*/ 112 w 125"/>
                  <a:gd name="T27" fmla="*/ 20 h 78"/>
                  <a:gd name="T28" fmla="*/ 116 w 125"/>
                  <a:gd name="T29" fmla="*/ 13 h 78"/>
                  <a:gd name="T30" fmla="*/ 110 w 125"/>
                  <a:gd name="T31" fmla="*/ 11 h 78"/>
                  <a:gd name="T32" fmla="*/ 117 w 125"/>
                  <a:gd name="T33" fmla="*/ 5 h 78"/>
                  <a:gd name="T34" fmla="*/ 103 w 125"/>
                  <a:gd name="T35" fmla="*/ 11 h 78"/>
                  <a:gd name="T36" fmla="*/ 101 w 125"/>
                  <a:gd name="T37" fmla="*/ 5 h 78"/>
                  <a:gd name="T38" fmla="*/ 93 w 125"/>
                  <a:gd name="T39" fmla="*/ 2 h 78"/>
                  <a:gd name="T40" fmla="*/ 90 w 125"/>
                  <a:gd name="T41" fmla="*/ 9 h 78"/>
                  <a:gd name="T42" fmla="*/ 82 w 125"/>
                  <a:gd name="T43" fmla="*/ 11 h 78"/>
                  <a:gd name="T44" fmla="*/ 75 w 125"/>
                  <a:gd name="T45" fmla="*/ 9 h 78"/>
                  <a:gd name="T46" fmla="*/ 69 w 125"/>
                  <a:gd name="T47" fmla="*/ 13 h 78"/>
                  <a:gd name="T48" fmla="*/ 58 w 125"/>
                  <a:gd name="T49" fmla="*/ 15 h 78"/>
                  <a:gd name="T50" fmla="*/ 56 w 125"/>
                  <a:gd name="T51" fmla="*/ 15 h 78"/>
                  <a:gd name="T52" fmla="*/ 47 w 125"/>
                  <a:gd name="T53" fmla="*/ 11 h 78"/>
                  <a:gd name="T54" fmla="*/ 47 w 125"/>
                  <a:gd name="T55" fmla="*/ 24 h 78"/>
                  <a:gd name="T56" fmla="*/ 41 w 125"/>
                  <a:gd name="T57" fmla="*/ 26 h 78"/>
                  <a:gd name="T58" fmla="*/ 37 w 125"/>
                  <a:gd name="T59" fmla="*/ 26 h 78"/>
                  <a:gd name="T60" fmla="*/ 37 w 125"/>
                  <a:gd name="T61" fmla="*/ 20 h 78"/>
                  <a:gd name="T62" fmla="*/ 37 w 125"/>
                  <a:gd name="T63" fmla="*/ 13 h 78"/>
                  <a:gd name="T64" fmla="*/ 34 w 125"/>
                  <a:gd name="T65" fmla="*/ 7 h 78"/>
                  <a:gd name="T66" fmla="*/ 26 w 125"/>
                  <a:gd name="T67" fmla="*/ 2 h 78"/>
                  <a:gd name="T68" fmla="*/ 19 w 125"/>
                  <a:gd name="T69" fmla="*/ 5 h 78"/>
                  <a:gd name="T70" fmla="*/ 26 w 125"/>
                  <a:gd name="T71" fmla="*/ 11 h 78"/>
                  <a:gd name="T72" fmla="*/ 19 w 125"/>
                  <a:gd name="T73" fmla="*/ 5 h 78"/>
                  <a:gd name="T74" fmla="*/ 11 w 125"/>
                  <a:gd name="T75" fmla="*/ 7 h 78"/>
                  <a:gd name="T76" fmla="*/ 9 w 125"/>
                  <a:gd name="T77" fmla="*/ 17 h 78"/>
                  <a:gd name="T78" fmla="*/ 6 w 125"/>
                  <a:gd name="T79" fmla="*/ 18 h 78"/>
                  <a:gd name="T80" fmla="*/ 6 w 125"/>
                  <a:gd name="T81" fmla="*/ 26 h 78"/>
                  <a:gd name="T82" fmla="*/ 15 w 125"/>
                  <a:gd name="T83" fmla="*/ 22 h 78"/>
                  <a:gd name="T84" fmla="*/ 21 w 125"/>
                  <a:gd name="T85" fmla="*/ 26 h 78"/>
                  <a:gd name="T86" fmla="*/ 26 w 125"/>
                  <a:gd name="T87" fmla="*/ 26 h 78"/>
                  <a:gd name="T88" fmla="*/ 26 w 125"/>
                  <a:gd name="T89" fmla="*/ 28 h 78"/>
                  <a:gd name="T90" fmla="*/ 26 w 125"/>
                  <a:gd name="T91" fmla="*/ 33 h 78"/>
                  <a:gd name="T92" fmla="*/ 21 w 125"/>
                  <a:gd name="T93" fmla="*/ 31 h 78"/>
                  <a:gd name="T94" fmla="*/ 17 w 125"/>
                  <a:gd name="T95" fmla="*/ 33 h 78"/>
                  <a:gd name="T96" fmla="*/ 8 w 125"/>
                  <a:gd name="T97" fmla="*/ 33 h 78"/>
                  <a:gd name="T98" fmla="*/ 6 w 125"/>
                  <a:gd name="T99" fmla="*/ 43 h 78"/>
                  <a:gd name="T100" fmla="*/ 21 w 125"/>
                  <a:gd name="T101" fmla="*/ 43 h 78"/>
                  <a:gd name="T102" fmla="*/ 23 w 125"/>
                  <a:gd name="T103" fmla="*/ 48 h 78"/>
                  <a:gd name="T104" fmla="*/ 24 w 125"/>
                  <a:gd name="T105" fmla="*/ 52 h 78"/>
                  <a:gd name="T106" fmla="*/ 23 w 125"/>
                  <a:gd name="T107" fmla="*/ 56 h 78"/>
                  <a:gd name="T108" fmla="*/ 17 w 125"/>
                  <a:gd name="T109" fmla="*/ 54 h 78"/>
                  <a:gd name="T110" fmla="*/ 15 w 125"/>
                  <a:gd name="T111" fmla="*/ 65 h 78"/>
                  <a:gd name="T112" fmla="*/ 28 w 125"/>
                  <a:gd name="T113" fmla="*/ 67 h 78"/>
                  <a:gd name="T114" fmla="*/ 36 w 125"/>
                  <a:gd name="T115" fmla="*/ 65 h 78"/>
                  <a:gd name="T116" fmla="*/ 73 w 125"/>
                  <a:gd name="T117" fmla="*/ 1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5" h="78">
                    <a:moveTo>
                      <a:pt x="39" y="65"/>
                    </a:moveTo>
                    <a:lnTo>
                      <a:pt x="39" y="67"/>
                    </a:lnTo>
                    <a:lnTo>
                      <a:pt x="43" y="71"/>
                    </a:lnTo>
                    <a:lnTo>
                      <a:pt x="45" y="72"/>
                    </a:lnTo>
                    <a:lnTo>
                      <a:pt x="43" y="72"/>
                    </a:lnTo>
                    <a:lnTo>
                      <a:pt x="43" y="74"/>
                    </a:lnTo>
                    <a:lnTo>
                      <a:pt x="45" y="78"/>
                    </a:lnTo>
                    <a:lnTo>
                      <a:pt x="47" y="76"/>
                    </a:lnTo>
                    <a:lnTo>
                      <a:pt x="47" y="72"/>
                    </a:lnTo>
                    <a:lnTo>
                      <a:pt x="49" y="71"/>
                    </a:lnTo>
                    <a:lnTo>
                      <a:pt x="50" y="71"/>
                    </a:lnTo>
                    <a:lnTo>
                      <a:pt x="54" y="74"/>
                    </a:lnTo>
                    <a:lnTo>
                      <a:pt x="62" y="74"/>
                    </a:lnTo>
                    <a:lnTo>
                      <a:pt x="63" y="76"/>
                    </a:lnTo>
                    <a:lnTo>
                      <a:pt x="69" y="74"/>
                    </a:lnTo>
                    <a:lnTo>
                      <a:pt x="67" y="72"/>
                    </a:lnTo>
                    <a:lnTo>
                      <a:pt x="71" y="72"/>
                    </a:lnTo>
                    <a:lnTo>
                      <a:pt x="75" y="69"/>
                    </a:lnTo>
                    <a:lnTo>
                      <a:pt x="75" y="67"/>
                    </a:lnTo>
                    <a:lnTo>
                      <a:pt x="78" y="69"/>
                    </a:lnTo>
                    <a:lnTo>
                      <a:pt x="80" y="67"/>
                    </a:lnTo>
                    <a:lnTo>
                      <a:pt x="82" y="67"/>
                    </a:lnTo>
                    <a:lnTo>
                      <a:pt x="84" y="65"/>
                    </a:lnTo>
                    <a:lnTo>
                      <a:pt x="84" y="65"/>
                    </a:lnTo>
                    <a:lnTo>
                      <a:pt x="86" y="65"/>
                    </a:lnTo>
                    <a:lnTo>
                      <a:pt x="86" y="65"/>
                    </a:lnTo>
                    <a:lnTo>
                      <a:pt x="86" y="67"/>
                    </a:lnTo>
                    <a:lnTo>
                      <a:pt x="90" y="65"/>
                    </a:lnTo>
                    <a:lnTo>
                      <a:pt x="95" y="59"/>
                    </a:lnTo>
                    <a:lnTo>
                      <a:pt x="97" y="58"/>
                    </a:lnTo>
                    <a:lnTo>
                      <a:pt x="104" y="56"/>
                    </a:lnTo>
                    <a:lnTo>
                      <a:pt x="106" y="54"/>
                    </a:lnTo>
                    <a:lnTo>
                      <a:pt x="110" y="54"/>
                    </a:lnTo>
                    <a:lnTo>
                      <a:pt x="114" y="52"/>
                    </a:lnTo>
                    <a:lnTo>
                      <a:pt x="114" y="48"/>
                    </a:lnTo>
                    <a:lnTo>
                      <a:pt x="114" y="48"/>
                    </a:lnTo>
                    <a:lnTo>
                      <a:pt x="114" y="48"/>
                    </a:lnTo>
                    <a:lnTo>
                      <a:pt x="116" y="46"/>
                    </a:lnTo>
                    <a:lnTo>
                      <a:pt x="114" y="43"/>
                    </a:lnTo>
                    <a:lnTo>
                      <a:pt x="114" y="43"/>
                    </a:lnTo>
                    <a:lnTo>
                      <a:pt x="116" y="44"/>
                    </a:lnTo>
                    <a:lnTo>
                      <a:pt x="116" y="46"/>
                    </a:lnTo>
                    <a:lnTo>
                      <a:pt x="119" y="46"/>
                    </a:lnTo>
                    <a:lnTo>
                      <a:pt x="121" y="43"/>
                    </a:lnTo>
                    <a:lnTo>
                      <a:pt x="121" y="39"/>
                    </a:lnTo>
                    <a:lnTo>
                      <a:pt x="117" y="37"/>
                    </a:lnTo>
                    <a:lnTo>
                      <a:pt x="117" y="35"/>
                    </a:lnTo>
                    <a:lnTo>
                      <a:pt x="119" y="33"/>
                    </a:lnTo>
                    <a:lnTo>
                      <a:pt x="119" y="31"/>
                    </a:lnTo>
                    <a:lnTo>
                      <a:pt x="121" y="30"/>
                    </a:lnTo>
                    <a:lnTo>
                      <a:pt x="123" y="30"/>
                    </a:lnTo>
                    <a:lnTo>
                      <a:pt x="125" y="28"/>
                    </a:lnTo>
                    <a:lnTo>
                      <a:pt x="123" y="24"/>
                    </a:lnTo>
                    <a:lnTo>
                      <a:pt x="117" y="24"/>
                    </a:lnTo>
                    <a:lnTo>
                      <a:pt x="116" y="20"/>
                    </a:lnTo>
                    <a:lnTo>
                      <a:pt x="112" y="20"/>
                    </a:lnTo>
                    <a:lnTo>
                      <a:pt x="112" y="20"/>
                    </a:lnTo>
                    <a:lnTo>
                      <a:pt x="114" y="18"/>
                    </a:lnTo>
                    <a:lnTo>
                      <a:pt x="116" y="17"/>
                    </a:lnTo>
                    <a:lnTo>
                      <a:pt x="116" y="13"/>
                    </a:lnTo>
                    <a:lnTo>
                      <a:pt x="112" y="11"/>
                    </a:lnTo>
                    <a:lnTo>
                      <a:pt x="110" y="13"/>
                    </a:lnTo>
                    <a:lnTo>
                      <a:pt x="110" y="13"/>
                    </a:lnTo>
                    <a:lnTo>
                      <a:pt x="110" y="11"/>
                    </a:lnTo>
                    <a:lnTo>
                      <a:pt x="112" y="11"/>
                    </a:lnTo>
                    <a:lnTo>
                      <a:pt x="112" y="7"/>
                    </a:lnTo>
                    <a:lnTo>
                      <a:pt x="112" y="7"/>
                    </a:lnTo>
                    <a:lnTo>
                      <a:pt x="117" y="5"/>
                    </a:lnTo>
                    <a:lnTo>
                      <a:pt x="112" y="3"/>
                    </a:lnTo>
                    <a:lnTo>
                      <a:pt x="108" y="3"/>
                    </a:lnTo>
                    <a:lnTo>
                      <a:pt x="104" y="9"/>
                    </a:lnTo>
                    <a:lnTo>
                      <a:pt x="103" y="11"/>
                    </a:lnTo>
                    <a:lnTo>
                      <a:pt x="103" y="11"/>
                    </a:lnTo>
                    <a:lnTo>
                      <a:pt x="103" y="9"/>
                    </a:lnTo>
                    <a:lnTo>
                      <a:pt x="103" y="7"/>
                    </a:lnTo>
                    <a:lnTo>
                      <a:pt x="101" y="5"/>
                    </a:lnTo>
                    <a:lnTo>
                      <a:pt x="101" y="3"/>
                    </a:lnTo>
                    <a:lnTo>
                      <a:pt x="97" y="2"/>
                    </a:lnTo>
                    <a:lnTo>
                      <a:pt x="95" y="3"/>
                    </a:lnTo>
                    <a:lnTo>
                      <a:pt x="93" y="2"/>
                    </a:lnTo>
                    <a:lnTo>
                      <a:pt x="91" y="5"/>
                    </a:lnTo>
                    <a:lnTo>
                      <a:pt x="91" y="9"/>
                    </a:lnTo>
                    <a:lnTo>
                      <a:pt x="91" y="9"/>
                    </a:lnTo>
                    <a:lnTo>
                      <a:pt x="90" y="9"/>
                    </a:lnTo>
                    <a:lnTo>
                      <a:pt x="88" y="9"/>
                    </a:lnTo>
                    <a:lnTo>
                      <a:pt x="88" y="9"/>
                    </a:lnTo>
                    <a:lnTo>
                      <a:pt x="86" y="7"/>
                    </a:lnTo>
                    <a:lnTo>
                      <a:pt x="82" y="11"/>
                    </a:lnTo>
                    <a:lnTo>
                      <a:pt x="82" y="13"/>
                    </a:lnTo>
                    <a:lnTo>
                      <a:pt x="80" y="13"/>
                    </a:lnTo>
                    <a:lnTo>
                      <a:pt x="78" y="9"/>
                    </a:lnTo>
                    <a:lnTo>
                      <a:pt x="75" y="9"/>
                    </a:lnTo>
                    <a:lnTo>
                      <a:pt x="75" y="9"/>
                    </a:lnTo>
                    <a:lnTo>
                      <a:pt x="71" y="9"/>
                    </a:lnTo>
                    <a:lnTo>
                      <a:pt x="71" y="13"/>
                    </a:lnTo>
                    <a:lnTo>
                      <a:pt x="69" y="13"/>
                    </a:lnTo>
                    <a:lnTo>
                      <a:pt x="69" y="9"/>
                    </a:lnTo>
                    <a:lnTo>
                      <a:pt x="65" y="7"/>
                    </a:lnTo>
                    <a:lnTo>
                      <a:pt x="60" y="11"/>
                    </a:lnTo>
                    <a:lnTo>
                      <a:pt x="58" y="15"/>
                    </a:lnTo>
                    <a:lnTo>
                      <a:pt x="60" y="17"/>
                    </a:lnTo>
                    <a:lnTo>
                      <a:pt x="58" y="18"/>
                    </a:lnTo>
                    <a:lnTo>
                      <a:pt x="56" y="18"/>
                    </a:lnTo>
                    <a:lnTo>
                      <a:pt x="56" y="15"/>
                    </a:lnTo>
                    <a:lnTo>
                      <a:pt x="54" y="15"/>
                    </a:lnTo>
                    <a:lnTo>
                      <a:pt x="54" y="9"/>
                    </a:lnTo>
                    <a:lnTo>
                      <a:pt x="50" y="7"/>
                    </a:lnTo>
                    <a:lnTo>
                      <a:pt x="47" y="11"/>
                    </a:lnTo>
                    <a:lnTo>
                      <a:pt x="47" y="18"/>
                    </a:lnTo>
                    <a:lnTo>
                      <a:pt x="49" y="20"/>
                    </a:lnTo>
                    <a:lnTo>
                      <a:pt x="49" y="24"/>
                    </a:lnTo>
                    <a:lnTo>
                      <a:pt x="47" y="24"/>
                    </a:lnTo>
                    <a:lnTo>
                      <a:pt x="47" y="24"/>
                    </a:lnTo>
                    <a:lnTo>
                      <a:pt x="47" y="20"/>
                    </a:lnTo>
                    <a:lnTo>
                      <a:pt x="41" y="24"/>
                    </a:lnTo>
                    <a:lnTo>
                      <a:pt x="41" y="26"/>
                    </a:lnTo>
                    <a:lnTo>
                      <a:pt x="39" y="28"/>
                    </a:lnTo>
                    <a:lnTo>
                      <a:pt x="39" y="28"/>
                    </a:lnTo>
                    <a:lnTo>
                      <a:pt x="37" y="28"/>
                    </a:lnTo>
                    <a:lnTo>
                      <a:pt x="37" y="26"/>
                    </a:lnTo>
                    <a:lnTo>
                      <a:pt x="39" y="24"/>
                    </a:lnTo>
                    <a:lnTo>
                      <a:pt x="39" y="20"/>
                    </a:lnTo>
                    <a:lnTo>
                      <a:pt x="37" y="20"/>
                    </a:lnTo>
                    <a:lnTo>
                      <a:pt x="37" y="20"/>
                    </a:lnTo>
                    <a:lnTo>
                      <a:pt x="37" y="18"/>
                    </a:lnTo>
                    <a:lnTo>
                      <a:pt x="41" y="17"/>
                    </a:lnTo>
                    <a:lnTo>
                      <a:pt x="39" y="13"/>
                    </a:lnTo>
                    <a:lnTo>
                      <a:pt x="37" y="13"/>
                    </a:lnTo>
                    <a:lnTo>
                      <a:pt x="39" y="11"/>
                    </a:lnTo>
                    <a:lnTo>
                      <a:pt x="36" y="7"/>
                    </a:lnTo>
                    <a:lnTo>
                      <a:pt x="36" y="9"/>
                    </a:lnTo>
                    <a:lnTo>
                      <a:pt x="34" y="7"/>
                    </a:lnTo>
                    <a:lnTo>
                      <a:pt x="32" y="5"/>
                    </a:lnTo>
                    <a:lnTo>
                      <a:pt x="32" y="3"/>
                    </a:lnTo>
                    <a:lnTo>
                      <a:pt x="30" y="0"/>
                    </a:lnTo>
                    <a:lnTo>
                      <a:pt x="26" y="2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7" y="3"/>
                    </a:lnTo>
                    <a:lnTo>
                      <a:pt x="19" y="5"/>
                    </a:lnTo>
                    <a:lnTo>
                      <a:pt x="21" y="5"/>
                    </a:lnTo>
                    <a:lnTo>
                      <a:pt x="21" y="7"/>
                    </a:lnTo>
                    <a:lnTo>
                      <a:pt x="24" y="9"/>
                    </a:lnTo>
                    <a:lnTo>
                      <a:pt x="26" y="11"/>
                    </a:lnTo>
                    <a:lnTo>
                      <a:pt x="23" y="9"/>
                    </a:lnTo>
                    <a:lnTo>
                      <a:pt x="23" y="11"/>
                    </a:lnTo>
                    <a:lnTo>
                      <a:pt x="23" y="9"/>
                    </a:lnTo>
                    <a:lnTo>
                      <a:pt x="19" y="5"/>
                    </a:lnTo>
                    <a:lnTo>
                      <a:pt x="15" y="5"/>
                    </a:lnTo>
                    <a:lnTo>
                      <a:pt x="11" y="7"/>
                    </a:lnTo>
                    <a:lnTo>
                      <a:pt x="13" y="7"/>
                    </a:lnTo>
                    <a:lnTo>
                      <a:pt x="11" y="7"/>
                    </a:lnTo>
                    <a:lnTo>
                      <a:pt x="9" y="9"/>
                    </a:lnTo>
                    <a:lnTo>
                      <a:pt x="11" y="13"/>
                    </a:lnTo>
                    <a:lnTo>
                      <a:pt x="8" y="13"/>
                    </a:lnTo>
                    <a:lnTo>
                      <a:pt x="9" y="17"/>
                    </a:lnTo>
                    <a:lnTo>
                      <a:pt x="9" y="15"/>
                    </a:lnTo>
                    <a:lnTo>
                      <a:pt x="8" y="15"/>
                    </a:lnTo>
                    <a:lnTo>
                      <a:pt x="4" y="17"/>
                    </a:lnTo>
                    <a:lnTo>
                      <a:pt x="6" y="18"/>
                    </a:lnTo>
                    <a:lnTo>
                      <a:pt x="2" y="18"/>
                    </a:lnTo>
                    <a:lnTo>
                      <a:pt x="0" y="22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11" y="28"/>
                    </a:lnTo>
                    <a:lnTo>
                      <a:pt x="13" y="24"/>
                    </a:lnTo>
                    <a:lnTo>
                      <a:pt x="15" y="24"/>
                    </a:lnTo>
                    <a:lnTo>
                      <a:pt x="15" y="22"/>
                    </a:lnTo>
                    <a:lnTo>
                      <a:pt x="15" y="24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21" y="26"/>
                    </a:lnTo>
                    <a:lnTo>
                      <a:pt x="23" y="26"/>
                    </a:lnTo>
                    <a:lnTo>
                      <a:pt x="24" y="24"/>
                    </a:lnTo>
                    <a:lnTo>
                      <a:pt x="24" y="26"/>
                    </a:lnTo>
                    <a:lnTo>
                      <a:pt x="26" y="26"/>
                    </a:lnTo>
                    <a:lnTo>
                      <a:pt x="26" y="24"/>
                    </a:lnTo>
                    <a:lnTo>
                      <a:pt x="26" y="26"/>
                    </a:lnTo>
                    <a:lnTo>
                      <a:pt x="28" y="28"/>
                    </a:lnTo>
                    <a:lnTo>
                      <a:pt x="26" y="28"/>
                    </a:lnTo>
                    <a:lnTo>
                      <a:pt x="23" y="30"/>
                    </a:lnTo>
                    <a:lnTo>
                      <a:pt x="21" y="31"/>
                    </a:lnTo>
                    <a:lnTo>
                      <a:pt x="26" y="33"/>
                    </a:lnTo>
                    <a:lnTo>
                      <a:pt x="26" y="33"/>
                    </a:lnTo>
                    <a:lnTo>
                      <a:pt x="24" y="33"/>
                    </a:lnTo>
                    <a:lnTo>
                      <a:pt x="23" y="35"/>
                    </a:lnTo>
                    <a:lnTo>
                      <a:pt x="21" y="33"/>
                    </a:lnTo>
                    <a:lnTo>
                      <a:pt x="21" y="31"/>
                    </a:lnTo>
                    <a:lnTo>
                      <a:pt x="19" y="31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15" y="33"/>
                    </a:lnTo>
                    <a:lnTo>
                      <a:pt x="13" y="33"/>
                    </a:lnTo>
                    <a:lnTo>
                      <a:pt x="9" y="35"/>
                    </a:lnTo>
                    <a:lnTo>
                      <a:pt x="8" y="33"/>
                    </a:lnTo>
                    <a:lnTo>
                      <a:pt x="6" y="35"/>
                    </a:lnTo>
                    <a:lnTo>
                      <a:pt x="2" y="33"/>
                    </a:lnTo>
                    <a:lnTo>
                      <a:pt x="6" y="39"/>
                    </a:lnTo>
                    <a:lnTo>
                      <a:pt x="6" y="43"/>
                    </a:lnTo>
                    <a:lnTo>
                      <a:pt x="11" y="43"/>
                    </a:lnTo>
                    <a:lnTo>
                      <a:pt x="11" y="41"/>
                    </a:lnTo>
                    <a:lnTo>
                      <a:pt x="15" y="43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21" y="46"/>
                    </a:lnTo>
                    <a:lnTo>
                      <a:pt x="23" y="4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3" y="52"/>
                    </a:lnTo>
                    <a:lnTo>
                      <a:pt x="24" y="52"/>
                    </a:lnTo>
                    <a:lnTo>
                      <a:pt x="24" y="52"/>
                    </a:lnTo>
                    <a:lnTo>
                      <a:pt x="24" y="56"/>
                    </a:lnTo>
                    <a:lnTo>
                      <a:pt x="24" y="56"/>
                    </a:lnTo>
                    <a:lnTo>
                      <a:pt x="23" y="56"/>
                    </a:lnTo>
                    <a:lnTo>
                      <a:pt x="21" y="56"/>
                    </a:lnTo>
                    <a:lnTo>
                      <a:pt x="21" y="56"/>
                    </a:lnTo>
                    <a:lnTo>
                      <a:pt x="17" y="52"/>
                    </a:lnTo>
                    <a:lnTo>
                      <a:pt x="17" y="54"/>
                    </a:lnTo>
                    <a:lnTo>
                      <a:pt x="15" y="54"/>
                    </a:lnTo>
                    <a:lnTo>
                      <a:pt x="17" y="59"/>
                    </a:lnTo>
                    <a:lnTo>
                      <a:pt x="17" y="59"/>
                    </a:lnTo>
                    <a:lnTo>
                      <a:pt x="15" y="65"/>
                    </a:lnTo>
                    <a:lnTo>
                      <a:pt x="21" y="65"/>
                    </a:lnTo>
                    <a:lnTo>
                      <a:pt x="21" y="65"/>
                    </a:lnTo>
                    <a:lnTo>
                      <a:pt x="23" y="65"/>
                    </a:lnTo>
                    <a:lnTo>
                      <a:pt x="28" y="67"/>
                    </a:lnTo>
                    <a:lnTo>
                      <a:pt x="32" y="65"/>
                    </a:lnTo>
                    <a:lnTo>
                      <a:pt x="34" y="65"/>
                    </a:lnTo>
                    <a:lnTo>
                      <a:pt x="36" y="65"/>
                    </a:lnTo>
                    <a:lnTo>
                      <a:pt x="36" y="65"/>
                    </a:lnTo>
                    <a:lnTo>
                      <a:pt x="37" y="67"/>
                    </a:lnTo>
                    <a:lnTo>
                      <a:pt x="39" y="65"/>
                    </a:lnTo>
                    <a:close/>
                    <a:moveTo>
                      <a:pt x="71" y="15"/>
                    </a:moveTo>
                    <a:lnTo>
                      <a:pt x="73" y="18"/>
                    </a:lnTo>
                    <a:lnTo>
                      <a:pt x="71" y="15"/>
                    </a:lnTo>
                    <a:lnTo>
                      <a:pt x="7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5" name="Freeform 6394">
                <a:extLst>
                  <a:ext uri="{FF2B5EF4-FFF2-40B4-BE49-F238E27FC236}">
                    <a16:creationId xmlns:a16="http://schemas.microsoft.com/office/drawing/2014/main" id="{84E118EB-9E57-4E2D-B441-4ACBC878EE9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70" y="2618"/>
                <a:ext cx="11" cy="4"/>
              </a:xfrm>
              <a:custGeom>
                <a:avLst/>
                <a:gdLst>
                  <a:gd name="T0" fmla="*/ 8 w 11"/>
                  <a:gd name="T1" fmla="*/ 0 h 4"/>
                  <a:gd name="T2" fmla="*/ 0 w 11"/>
                  <a:gd name="T3" fmla="*/ 4 h 4"/>
                  <a:gd name="T4" fmla="*/ 11 w 11"/>
                  <a:gd name="T5" fmla="*/ 4 h 4"/>
                  <a:gd name="T6" fmla="*/ 8 w 11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4">
                    <a:moveTo>
                      <a:pt x="8" y="0"/>
                    </a:moveTo>
                    <a:lnTo>
                      <a:pt x="0" y="4"/>
                    </a:lnTo>
                    <a:lnTo>
                      <a:pt x="11" y="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6" name="Freeform 6395">
                <a:extLst>
                  <a:ext uri="{FF2B5EF4-FFF2-40B4-BE49-F238E27FC236}">
                    <a16:creationId xmlns:a16="http://schemas.microsoft.com/office/drawing/2014/main" id="{6CE54193-0DE1-4578-80A8-B7ECB52CA37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11" y="2616"/>
                <a:ext cx="8" cy="9"/>
              </a:xfrm>
              <a:custGeom>
                <a:avLst/>
                <a:gdLst>
                  <a:gd name="T0" fmla="*/ 8 w 8"/>
                  <a:gd name="T1" fmla="*/ 6 h 9"/>
                  <a:gd name="T2" fmla="*/ 4 w 8"/>
                  <a:gd name="T3" fmla="*/ 0 h 9"/>
                  <a:gd name="T4" fmla="*/ 0 w 8"/>
                  <a:gd name="T5" fmla="*/ 6 h 9"/>
                  <a:gd name="T6" fmla="*/ 6 w 8"/>
                  <a:gd name="T7" fmla="*/ 9 h 9"/>
                  <a:gd name="T8" fmla="*/ 8 w 8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8" y="6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6" y="9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7" name="Freeform 6396">
                <a:extLst>
                  <a:ext uri="{FF2B5EF4-FFF2-40B4-BE49-F238E27FC236}">
                    <a16:creationId xmlns:a16="http://schemas.microsoft.com/office/drawing/2014/main" id="{2D7C88B2-16B3-48EF-A4F3-1A7180A726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98" y="2622"/>
                <a:ext cx="9" cy="7"/>
              </a:xfrm>
              <a:custGeom>
                <a:avLst/>
                <a:gdLst>
                  <a:gd name="T0" fmla="*/ 9 w 9"/>
                  <a:gd name="T1" fmla="*/ 7 h 7"/>
                  <a:gd name="T2" fmla="*/ 4 w 9"/>
                  <a:gd name="T3" fmla="*/ 0 h 7"/>
                  <a:gd name="T4" fmla="*/ 0 w 9"/>
                  <a:gd name="T5" fmla="*/ 1 h 7"/>
                  <a:gd name="T6" fmla="*/ 2 w 9"/>
                  <a:gd name="T7" fmla="*/ 5 h 7"/>
                  <a:gd name="T8" fmla="*/ 9 w 9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7">
                    <a:moveTo>
                      <a:pt x="9" y="7"/>
                    </a:moveTo>
                    <a:lnTo>
                      <a:pt x="4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8" name="Freeform 6397">
                <a:extLst>
                  <a:ext uri="{FF2B5EF4-FFF2-40B4-BE49-F238E27FC236}">
                    <a16:creationId xmlns:a16="http://schemas.microsoft.com/office/drawing/2014/main" id="{2E4BB3F5-3BA2-4BD8-9880-A487FDC393E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11" y="2625"/>
                <a:ext cx="10" cy="6"/>
              </a:xfrm>
              <a:custGeom>
                <a:avLst/>
                <a:gdLst>
                  <a:gd name="T0" fmla="*/ 10 w 10"/>
                  <a:gd name="T1" fmla="*/ 4 h 6"/>
                  <a:gd name="T2" fmla="*/ 2 w 10"/>
                  <a:gd name="T3" fmla="*/ 0 h 6"/>
                  <a:gd name="T4" fmla="*/ 0 w 10"/>
                  <a:gd name="T5" fmla="*/ 4 h 6"/>
                  <a:gd name="T6" fmla="*/ 4 w 10"/>
                  <a:gd name="T7" fmla="*/ 6 h 6"/>
                  <a:gd name="T8" fmla="*/ 10 w 10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10" y="4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4" y="6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9" name="Freeform 6398">
                <a:extLst>
                  <a:ext uri="{FF2B5EF4-FFF2-40B4-BE49-F238E27FC236}">
                    <a16:creationId xmlns:a16="http://schemas.microsoft.com/office/drawing/2014/main" id="{691F657F-0606-4DCC-9F72-5B9C91417A6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94" y="2612"/>
                <a:ext cx="10" cy="8"/>
              </a:xfrm>
              <a:custGeom>
                <a:avLst/>
                <a:gdLst>
                  <a:gd name="T0" fmla="*/ 10 w 10"/>
                  <a:gd name="T1" fmla="*/ 0 h 8"/>
                  <a:gd name="T2" fmla="*/ 4 w 10"/>
                  <a:gd name="T3" fmla="*/ 0 h 8"/>
                  <a:gd name="T4" fmla="*/ 0 w 10"/>
                  <a:gd name="T5" fmla="*/ 2 h 8"/>
                  <a:gd name="T6" fmla="*/ 0 w 10"/>
                  <a:gd name="T7" fmla="*/ 4 h 8"/>
                  <a:gd name="T8" fmla="*/ 6 w 10"/>
                  <a:gd name="T9" fmla="*/ 8 h 8"/>
                  <a:gd name="T10" fmla="*/ 6 w 10"/>
                  <a:gd name="T11" fmla="*/ 4 h 8"/>
                  <a:gd name="T12" fmla="*/ 10 w 10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">
                    <a:moveTo>
                      <a:pt x="10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0" name="Freeform 6399">
                <a:extLst>
                  <a:ext uri="{FF2B5EF4-FFF2-40B4-BE49-F238E27FC236}">
                    <a16:creationId xmlns:a16="http://schemas.microsoft.com/office/drawing/2014/main" id="{A69D1DCF-FEF7-4645-A6DF-F441F83306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63" y="2614"/>
                <a:ext cx="11" cy="4"/>
              </a:xfrm>
              <a:custGeom>
                <a:avLst/>
                <a:gdLst>
                  <a:gd name="T0" fmla="*/ 11 w 11"/>
                  <a:gd name="T1" fmla="*/ 2 h 4"/>
                  <a:gd name="T2" fmla="*/ 4 w 11"/>
                  <a:gd name="T3" fmla="*/ 0 h 4"/>
                  <a:gd name="T4" fmla="*/ 0 w 11"/>
                  <a:gd name="T5" fmla="*/ 4 h 4"/>
                  <a:gd name="T6" fmla="*/ 7 w 11"/>
                  <a:gd name="T7" fmla="*/ 4 h 4"/>
                  <a:gd name="T8" fmla="*/ 11 w 1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" y="4"/>
                    </a:ln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1" name="Freeform 6400">
                <a:extLst>
                  <a:ext uri="{FF2B5EF4-FFF2-40B4-BE49-F238E27FC236}">
                    <a16:creationId xmlns:a16="http://schemas.microsoft.com/office/drawing/2014/main" id="{4A75CF5A-FAAD-42F9-B2E3-5997128FCF7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40" y="2609"/>
                <a:ext cx="28" cy="11"/>
              </a:xfrm>
              <a:custGeom>
                <a:avLst/>
                <a:gdLst>
                  <a:gd name="T0" fmla="*/ 2 w 28"/>
                  <a:gd name="T1" fmla="*/ 11 h 11"/>
                  <a:gd name="T2" fmla="*/ 8 w 28"/>
                  <a:gd name="T3" fmla="*/ 11 h 11"/>
                  <a:gd name="T4" fmla="*/ 10 w 28"/>
                  <a:gd name="T5" fmla="*/ 11 h 11"/>
                  <a:gd name="T6" fmla="*/ 15 w 28"/>
                  <a:gd name="T7" fmla="*/ 11 h 11"/>
                  <a:gd name="T8" fmla="*/ 17 w 28"/>
                  <a:gd name="T9" fmla="*/ 11 h 11"/>
                  <a:gd name="T10" fmla="*/ 23 w 28"/>
                  <a:gd name="T11" fmla="*/ 9 h 11"/>
                  <a:gd name="T12" fmla="*/ 28 w 28"/>
                  <a:gd name="T13" fmla="*/ 3 h 11"/>
                  <a:gd name="T14" fmla="*/ 23 w 28"/>
                  <a:gd name="T15" fmla="*/ 1 h 11"/>
                  <a:gd name="T16" fmla="*/ 23 w 28"/>
                  <a:gd name="T17" fmla="*/ 1 h 11"/>
                  <a:gd name="T18" fmla="*/ 21 w 28"/>
                  <a:gd name="T19" fmla="*/ 0 h 11"/>
                  <a:gd name="T20" fmla="*/ 15 w 28"/>
                  <a:gd name="T21" fmla="*/ 0 h 11"/>
                  <a:gd name="T22" fmla="*/ 4 w 28"/>
                  <a:gd name="T23" fmla="*/ 0 h 11"/>
                  <a:gd name="T24" fmla="*/ 2 w 28"/>
                  <a:gd name="T25" fmla="*/ 1 h 11"/>
                  <a:gd name="T26" fmla="*/ 0 w 28"/>
                  <a:gd name="T27" fmla="*/ 3 h 11"/>
                  <a:gd name="T28" fmla="*/ 0 w 28"/>
                  <a:gd name="T29" fmla="*/ 5 h 11"/>
                  <a:gd name="T30" fmla="*/ 0 w 28"/>
                  <a:gd name="T31" fmla="*/ 7 h 11"/>
                  <a:gd name="T32" fmla="*/ 2 w 28"/>
                  <a:gd name="T3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" h="11">
                    <a:moveTo>
                      <a:pt x="2" y="11"/>
                    </a:moveTo>
                    <a:lnTo>
                      <a:pt x="8" y="11"/>
                    </a:lnTo>
                    <a:lnTo>
                      <a:pt x="10" y="11"/>
                    </a:lnTo>
                    <a:lnTo>
                      <a:pt x="15" y="11"/>
                    </a:lnTo>
                    <a:lnTo>
                      <a:pt x="17" y="11"/>
                    </a:lnTo>
                    <a:lnTo>
                      <a:pt x="23" y="9"/>
                    </a:lnTo>
                    <a:lnTo>
                      <a:pt x="28" y="3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21" y="0"/>
                    </a:lnTo>
                    <a:lnTo>
                      <a:pt x="15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2" name="Freeform 6401">
                <a:extLst>
                  <a:ext uri="{FF2B5EF4-FFF2-40B4-BE49-F238E27FC236}">
                    <a16:creationId xmlns:a16="http://schemas.microsoft.com/office/drawing/2014/main" id="{2F1DED4F-58DF-4860-BE3C-E05A17CEFAA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42" y="2584"/>
                <a:ext cx="87" cy="41"/>
              </a:xfrm>
              <a:custGeom>
                <a:avLst/>
                <a:gdLst>
                  <a:gd name="T0" fmla="*/ 46 w 47"/>
                  <a:gd name="T1" fmla="*/ 15 h 22"/>
                  <a:gd name="T2" fmla="*/ 47 w 47"/>
                  <a:gd name="T3" fmla="*/ 11 h 22"/>
                  <a:gd name="T4" fmla="*/ 42 w 47"/>
                  <a:gd name="T5" fmla="*/ 9 h 22"/>
                  <a:gd name="T6" fmla="*/ 39 w 47"/>
                  <a:gd name="T7" fmla="*/ 9 h 22"/>
                  <a:gd name="T8" fmla="*/ 40 w 47"/>
                  <a:gd name="T9" fmla="*/ 8 h 22"/>
                  <a:gd name="T10" fmla="*/ 40 w 47"/>
                  <a:gd name="T11" fmla="*/ 6 h 22"/>
                  <a:gd name="T12" fmla="*/ 37 w 47"/>
                  <a:gd name="T13" fmla="*/ 6 h 22"/>
                  <a:gd name="T14" fmla="*/ 34 w 47"/>
                  <a:gd name="T15" fmla="*/ 4 h 22"/>
                  <a:gd name="T16" fmla="*/ 33 w 47"/>
                  <a:gd name="T17" fmla="*/ 3 h 22"/>
                  <a:gd name="T18" fmla="*/ 26 w 47"/>
                  <a:gd name="T19" fmla="*/ 2 h 22"/>
                  <a:gd name="T20" fmla="*/ 22 w 47"/>
                  <a:gd name="T21" fmla="*/ 2 h 22"/>
                  <a:gd name="T22" fmla="*/ 21 w 47"/>
                  <a:gd name="T23" fmla="*/ 3 h 22"/>
                  <a:gd name="T24" fmla="*/ 20 w 47"/>
                  <a:gd name="T25" fmla="*/ 3 h 22"/>
                  <a:gd name="T26" fmla="*/ 17 w 47"/>
                  <a:gd name="T27" fmla="*/ 2 h 22"/>
                  <a:gd name="T28" fmla="*/ 19 w 47"/>
                  <a:gd name="T29" fmla="*/ 2 h 22"/>
                  <a:gd name="T30" fmla="*/ 11 w 47"/>
                  <a:gd name="T31" fmla="*/ 1 h 22"/>
                  <a:gd name="T32" fmla="*/ 13 w 47"/>
                  <a:gd name="T33" fmla="*/ 2 h 22"/>
                  <a:gd name="T34" fmla="*/ 9 w 47"/>
                  <a:gd name="T35" fmla="*/ 2 h 22"/>
                  <a:gd name="T36" fmla="*/ 8 w 47"/>
                  <a:gd name="T37" fmla="*/ 4 h 22"/>
                  <a:gd name="T38" fmla="*/ 13 w 47"/>
                  <a:gd name="T39" fmla="*/ 6 h 22"/>
                  <a:gd name="T40" fmla="*/ 14 w 47"/>
                  <a:gd name="T41" fmla="*/ 8 h 22"/>
                  <a:gd name="T42" fmla="*/ 14 w 47"/>
                  <a:gd name="T43" fmla="*/ 11 h 22"/>
                  <a:gd name="T44" fmla="*/ 17 w 47"/>
                  <a:gd name="T45" fmla="*/ 13 h 22"/>
                  <a:gd name="T46" fmla="*/ 14 w 47"/>
                  <a:gd name="T47" fmla="*/ 13 h 22"/>
                  <a:gd name="T48" fmla="*/ 12 w 47"/>
                  <a:gd name="T49" fmla="*/ 13 h 22"/>
                  <a:gd name="T50" fmla="*/ 9 w 47"/>
                  <a:gd name="T51" fmla="*/ 12 h 22"/>
                  <a:gd name="T52" fmla="*/ 7 w 47"/>
                  <a:gd name="T53" fmla="*/ 12 h 22"/>
                  <a:gd name="T54" fmla="*/ 4 w 47"/>
                  <a:gd name="T55" fmla="*/ 12 h 22"/>
                  <a:gd name="T56" fmla="*/ 1 w 47"/>
                  <a:gd name="T57" fmla="*/ 12 h 22"/>
                  <a:gd name="T58" fmla="*/ 1 w 47"/>
                  <a:gd name="T59" fmla="*/ 15 h 22"/>
                  <a:gd name="T60" fmla="*/ 4 w 47"/>
                  <a:gd name="T61" fmla="*/ 18 h 22"/>
                  <a:gd name="T62" fmla="*/ 6 w 47"/>
                  <a:gd name="T63" fmla="*/ 16 h 22"/>
                  <a:gd name="T64" fmla="*/ 9 w 47"/>
                  <a:gd name="T65" fmla="*/ 16 h 22"/>
                  <a:gd name="T66" fmla="*/ 15 w 47"/>
                  <a:gd name="T67" fmla="*/ 17 h 22"/>
                  <a:gd name="T68" fmla="*/ 17 w 47"/>
                  <a:gd name="T69" fmla="*/ 17 h 22"/>
                  <a:gd name="T70" fmla="*/ 18 w 47"/>
                  <a:gd name="T71" fmla="*/ 17 h 22"/>
                  <a:gd name="T72" fmla="*/ 19 w 47"/>
                  <a:gd name="T73" fmla="*/ 18 h 22"/>
                  <a:gd name="T74" fmla="*/ 20 w 47"/>
                  <a:gd name="T75" fmla="*/ 20 h 22"/>
                  <a:gd name="T76" fmla="*/ 22 w 47"/>
                  <a:gd name="T77" fmla="*/ 22 h 22"/>
                  <a:gd name="T78" fmla="*/ 25 w 47"/>
                  <a:gd name="T79" fmla="*/ 17 h 22"/>
                  <a:gd name="T80" fmla="*/ 25 w 47"/>
                  <a:gd name="T81" fmla="*/ 16 h 22"/>
                  <a:gd name="T82" fmla="*/ 27 w 47"/>
                  <a:gd name="T83" fmla="*/ 16 h 22"/>
                  <a:gd name="T84" fmla="*/ 28 w 47"/>
                  <a:gd name="T85" fmla="*/ 15 h 22"/>
                  <a:gd name="T86" fmla="*/ 30 w 47"/>
                  <a:gd name="T87" fmla="*/ 17 h 22"/>
                  <a:gd name="T88" fmla="*/ 34 w 47"/>
                  <a:gd name="T89" fmla="*/ 15 h 22"/>
                  <a:gd name="T90" fmla="*/ 38 w 47"/>
                  <a:gd name="T91" fmla="*/ 15 h 22"/>
                  <a:gd name="T92" fmla="*/ 41 w 47"/>
                  <a:gd name="T93" fmla="*/ 15 h 22"/>
                  <a:gd name="T94" fmla="*/ 43 w 47"/>
                  <a:gd name="T95" fmla="*/ 15 h 22"/>
                  <a:gd name="T96" fmla="*/ 43 w 47"/>
                  <a:gd name="T97" fmla="*/ 17 h 22"/>
                  <a:gd name="T98" fmla="*/ 47 w 47"/>
                  <a:gd name="T99" fmla="*/ 16 h 22"/>
                  <a:gd name="T100" fmla="*/ 45 w 47"/>
                  <a:gd name="T101" fmla="*/ 16 h 22"/>
                  <a:gd name="T102" fmla="*/ 46 w 47"/>
                  <a:gd name="T103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" h="22">
                    <a:moveTo>
                      <a:pt x="46" y="15"/>
                    </a:moveTo>
                    <a:cubicBezTo>
                      <a:pt x="46" y="15"/>
                      <a:pt x="46" y="15"/>
                      <a:pt x="46" y="15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4"/>
                      <a:pt x="10" y="5"/>
                      <a:pt x="10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16"/>
                      <a:pt x="45" y="16"/>
                      <a:pt x="45" y="16"/>
                    </a:cubicBezTo>
                    <a:lnTo>
                      <a:pt x="4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3" name="Freeform 6402">
                <a:extLst>
                  <a:ext uri="{FF2B5EF4-FFF2-40B4-BE49-F238E27FC236}">
                    <a16:creationId xmlns:a16="http://schemas.microsoft.com/office/drawing/2014/main" id="{68F0CF92-212C-4837-AA2D-9BDE68813A1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65" y="1257"/>
                <a:ext cx="10" cy="9"/>
              </a:xfrm>
              <a:custGeom>
                <a:avLst/>
                <a:gdLst>
                  <a:gd name="T0" fmla="*/ 0 w 10"/>
                  <a:gd name="T1" fmla="*/ 4 h 9"/>
                  <a:gd name="T2" fmla="*/ 0 w 10"/>
                  <a:gd name="T3" fmla="*/ 5 h 9"/>
                  <a:gd name="T4" fmla="*/ 2 w 10"/>
                  <a:gd name="T5" fmla="*/ 9 h 9"/>
                  <a:gd name="T6" fmla="*/ 4 w 10"/>
                  <a:gd name="T7" fmla="*/ 9 h 9"/>
                  <a:gd name="T8" fmla="*/ 10 w 10"/>
                  <a:gd name="T9" fmla="*/ 9 h 9"/>
                  <a:gd name="T10" fmla="*/ 10 w 10"/>
                  <a:gd name="T11" fmla="*/ 7 h 9"/>
                  <a:gd name="T12" fmla="*/ 10 w 10"/>
                  <a:gd name="T13" fmla="*/ 4 h 9"/>
                  <a:gd name="T14" fmla="*/ 8 w 10"/>
                  <a:gd name="T15" fmla="*/ 2 h 9"/>
                  <a:gd name="T16" fmla="*/ 8 w 10"/>
                  <a:gd name="T17" fmla="*/ 0 h 9"/>
                  <a:gd name="T18" fmla="*/ 6 w 10"/>
                  <a:gd name="T19" fmla="*/ 0 h 9"/>
                  <a:gd name="T20" fmla="*/ 2 w 10"/>
                  <a:gd name="T21" fmla="*/ 0 h 9"/>
                  <a:gd name="T22" fmla="*/ 0 w 10"/>
                  <a:gd name="T23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9">
                    <a:moveTo>
                      <a:pt x="0" y="4"/>
                    </a:moveTo>
                    <a:lnTo>
                      <a:pt x="0" y="5"/>
                    </a:lnTo>
                    <a:lnTo>
                      <a:pt x="2" y="9"/>
                    </a:lnTo>
                    <a:lnTo>
                      <a:pt x="4" y="9"/>
                    </a:lnTo>
                    <a:lnTo>
                      <a:pt x="10" y="9"/>
                    </a:lnTo>
                    <a:lnTo>
                      <a:pt x="10" y="7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4" name="Freeform 6403">
                <a:extLst>
                  <a:ext uri="{FF2B5EF4-FFF2-40B4-BE49-F238E27FC236}">
                    <a16:creationId xmlns:a16="http://schemas.microsoft.com/office/drawing/2014/main" id="{BFFFAFE0-EAF3-4615-B218-F006A25408E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73" y="1210"/>
                <a:ext cx="9" cy="10"/>
              </a:xfrm>
              <a:custGeom>
                <a:avLst/>
                <a:gdLst>
                  <a:gd name="T0" fmla="*/ 4 w 9"/>
                  <a:gd name="T1" fmla="*/ 8 h 10"/>
                  <a:gd name="T2" fmla="*/ 6 w 9"/>
                  <a:gd name="T3" fmla="*/ 10 h 10"/>
                  <a:gd name="T4" fmla="*/ 9 w 9"/>
                  <a:gd name="T5" fmla="*/ 10 h 10"/>
                  <a:gd name="T6" fmla="*/ 9 w 9"/>
                  <a:gd name="T7" fmla="*/ 6 h 10"/>
                  <a:gd name="T8" fmla="*/ 7 w 9"/>
                  <a:gd name="T9" fmla="*/ 4 h 10"/>
                  <a:gd name="T10" fmla="*/ 6 w 9"/>
                  <a:gd name="T11" fmla="*/ 4 h 10"/>
                  <a:gd name="T12" fmla="*/ 6 w 9"/>
                  <a:gd name="T13" fmla="*/ 2 h 10"/>
                  <a:gd name="T14" fmla="*/ 4 w 9"/>
                  <a:gd name="T15" fmla="*/ 0 h 10"/>
                  <a:gd name="T16" fmla="*/ 0 w 9"/>
                  <a:gd name="T17" fmla="*/ 2 h 10"/>
                  <a:gd name="T18" fmla="*/ 0 w 9"/>
                  <a:gd name="T19" fmla="*/ 4 h 10"/>
                  <a:gd name="T20" fmla="*/ 2 w 9"/>
                  <a:gd name="T21" fmla="*/ 8 h 10"/>
                  <a:gd name="T22" fmla="*/ 4 w 9"/>
                  <a:gd name="T23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0">
                    <a:moveTo>
                      <a:pt x="4" y="8"/>
                    </a:moveTo>
                    <a:lnTo>
                      <a:pt x="6" y="10"/>
                    </a:lnTo>
                    <a:lnTo>
                      <a:pt x="9" y="10"/>
                    </a:lnTo>
                    <a:lnTo>
                      <a:pt x="9" y="6"/>
                    </a:lnTo>
                    <a:lnTo>
                      <a:pt x="7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5" name="Freeform 6404">
                <a:extLst>
                  <a:ext uri="{FF2B5EF4-FFF2-40B4-BE49-F238E27FC236}">
                    <a16:creationId xmlns:a16="http://schemas.microsoft.com/office/drawing/2014/main" id="{FCDEDAFF-7DC6-4F41-9985-35C6E6B922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7" y="1188"/>
                <a:ext cx="8" cy="13"/>
              </a:xfrm>
              <a:custGeom>
                <a:avLst/>
                <a:gdLst>
                  <a:gd name="T0" fmla="*/ 4 w 8"/>
                  <a:gd name="T1" fmla="*/ 7 h 13"/>
                  <a:gd name="T2" fmla="*/ 2 w 8"/>
                  <a:gd name="T3" fmla="*/ 9 h 13"/>
                  <a:gd name="T4" fmla="*/ 2 w 8"/>
                  <a:gd name="T5" fmla="*/ 11 h 13"/>
                  <a:gd name="T6" fmla="*/ 4 w 8"/>
                  <a:gd name="T7" fmla="*/ 13 h 13"/>
                  <a:gd name="T8" fmla="*/ 6 w 8"/>
                  <a:gd name="T9" fmla="*/ 13 h 13"/>
                  <a:gd name="T10" fmla="*/ 8 w 8"/>
                  <a:gd name="T11" fmla="*/ 11 h 13"/>
                  <a:gd name="T12" fmla="*/ 8 w 8"/>
                  <a:gd name="T13" fmla="*/ 7 h 13"/>
                  <a:gd name="T14" fmla="*/ 6 w 8"/>
                  <a:gd name="T15" fmla="*/ 7 h 13"/>
                  <a:gd name="T16" fmla="*/ 6 w 8"/>
                  <a:gd name="T17" fmla="*/ 7 h 13"/>
                  <a:gd name="T18" fmla="*/ 6 w 8"/>
                  <a:gd name="T19" fmla="*/ 5 h 13"/>
                  <a:gd name="T20" fmla="*/ 6 w 8"/>
                  <a:gd name="T21" fmla="*/ 4 h 13"/>
                  <a:gd name="T22" fmla="*/ 6 w 8"/>
                  <a:gd name="T23" fmla="*/ 0 h 13"/>
                  <a:gd name="T24" fmla="*/ 2 w 8"/>
                  <a:gd name="T25" fmla="*/ 0 h 13"/>
                  <a:gd name="T26" fmla="*/ 0 w 8"/>
                  <a:gd name="T27" fmla="*/ 4 h 13"/>
                  <a:gd name="T28" fmla="*/ 2 w 8"/>
                  <a:gd name="T29" fmla="*/ 7 h 13"/>
                  <a:gd name="T30" fmla="*/ 4 w 8"/>
                  <a:gd name="T31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" h="13">
                    <a:moveTo>
                      <a:pt x="4" y="7"/>
                    </a:moveTo>
                    <a:lnTo>
                      <a:pt x="2" y="9"/>
                    </a:lnTo>
                    <a:lnTo>
                      <a:pt x="2" y="11"/>
                    </a:lnTo>
                    <a:lnTo>
                      <a:pt x="4" y="13"/>
                    </a:lnTo>
                    <a:lnTo>
                      <a:pt x="6" y="13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6" y="5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7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6" name="Freeform 6405">
                <a:extLst>
                  <a:ext uri="{FF2B5EF4-FFF2-40B4-BE49-F238E27FC236}">
                    <a16:creationId xmlns:a16="http://schemas.microsoft.com/office/drawing/2014/main" id="{FC9469E5-9899-4E9D-9D6F-A3A169E6AE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94" y="1283"/>
                <a:ext cx="8" cy="13"/>
              </a:xfrm>
              <a:custGeom>
                <a:avLst/>
                <a:gdLst>
                  <a:gd name="T0" fmla="*/ 0 w 8"/>
                  <a:gd name="T1" fmla="*/ 11 h 13"/>
                  <a:gd name="T2" fmla="*/ 2 w 8"/>
                  <a:gd name="T3" fmla="*/ 13 h 13"/>
                  <a:gd name="T4" fmla="*/ 6 w 8"/>
                  <a:gd name="T5" fmla="*/ 11 h 13"/>
                  <a:gd name="T6" fmla="*/ 6 w 8"/>
                  <a:gd name="T7" fmla="*/ 7 h 13"/>
                  <a:gd name="T8" fmla="*/ 6 w 8"/>
                  <a:gd name="T9" fmla="*/ 6 h 13"/>
                  <a:gd name="T10" fmla="*/ 8 w 8"/>
                  <a:gd name="T11" fmla="*/ 2 h 13"/>
                  <a:gd name="T12" fmla="*/ 4 w 8"/>
                  <a:gd name="T13" fmla="*/ 0 h 13"/>
                  <a:gd name="T14" fmla="*/ 2 w 8"/>
                  <a:gd name="T15" fmla="*/ 2 h 13"/>
                  <a:gd name="T16" fmla="*/ 0 w 8"/>
                  <a:gd name="T17" fmla="*/ 6 h 13"/>
                  <a:gd name="T18" fmla="*/ 0 w 8"/>
                  <a:gd name="T19" fmla="*/ 7 h 13"/>
                  <a:gd name="T20" fmla="*/ 0 w 8"/>
                  <a:gd name="T21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3">
                    <a:moveTo>
                      <a:pt x="0" y="11"/>
                    </a:moveTo>
                    <a:lnTo>
                      <a:pt x="2" y="13"/>
                    </a:lnTo>
                    <a:lnTo>
                      <a:pt x="6" y="11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7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7" name="Freeform 6406">
                <a:extLst>
                  <a:ext uri="{FF2B5EF4-FFF2-40B4-BE49-F238E27FC236}">
                    <a16:creationId xmlns:a16="http://schemas.microsoft.com/office/drawing/2014/main" id="{C2C55E72-609F-4619-904E-7507B15D750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62" y="1229"/>
                <a:ext cx="9" cy="13"/>
              </a:xfrm>
              <a:custGeom>
                <a:avLst/>
                <a:gdLst>
                  <a:gd name="T0" fmla="*/ 2 w 9"/>
                  <a:gd name="T1" fmla="*/ 9 h 13"/>
                  <a:gd name="T2" fmla="*/ 3 w 9"/>
                  <a:gd name="T3" fmla="*/ 11 h 13"/>
                  <a:gd name="T4" fmla="*/ 5 w 9"/>
                  <a:gd name="T5" fmla="*/ 13 h 13"/>
                  <a:gd name="T6" fmla="*/ 7 w 9"/>
                  <a:gd name="T7" fmla="*/ 11 h 13"/>
                  <a:gd name="T8" fmla="*/ 9 w 9"/>
                  <a:gd name="T9" fmla="*/ 9 h 13"/>
                  <a:gd name="T10" fmla="*/ 7 w 9"/>
                  <a:gd name="T11" fmla="*/ 6 h 13"/>
                  <a:gd name="T12" fmla="*/ 5 w 9"/>
                  <a:gd name="T13" fmla="*/ 2 h 13"/>
                  <a:gd name="T14" fmla="*/ 3 w 9"/>
                  <a:gd name="T15" fmla="*/ 0 h 13"/>
                  <a:gd name="T16" fmla="*/ 0 w 9"/>
                  <a:gd name="T17" fmla="*/ 0 h 13"/>
                  <a:gd name="T18" fmla="*/ 0 w 9"/>
                  <a:gd name="T19" fmla="*/ 4 h 13"/>
                  <a:gd name="T20" fmla="*/ 2 w 9"/>
                  <a:gd name="T21" fmla="*/ 6 h 13"/>
                  <a:gd name="T22" fmla="*/ 2 w 9"/>
                  <a:gd name="T23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3">
                    <a:moveTo>
                      <a:pt x="2" y="9"/>
                    </a:moveTo>
                    <a:lnTo>
                      <a:pt x="3" y="11"/>
                    </a:lnTo>
                    <a:lnTo>
                      <a:pt x="5" y="13"/>
                    </a:lnTo>
                    <a:lnTo>
                      <a:pt x="7" y="11"/>
                    </a:lnTo>
                    <a:lnTo>
                      <a:pt x="9" y="9"/>
                    </a:lnTo>
                    <a:lnTo>
                      <a:pt x="7" y="6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8" name="Freeform 6407">
                <a:extLst>
                  <a:ext uri="{FF2B5EF4-FFF2-40B4-BE49-F238E27FC236}">
                    <a16:creationId xmlns:a16="http://schemas.microsoft.com/office/drawing/2014/main" id="{A5B1561B-592B-49E0-AEFB-37874782666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28" y="1236"/>
                <a:ext cx="6" cy="8"/>
              </a:xfrm>
              <a:custGeom>
                <a:avLst/>
                <a:gdLst>
                  <a:gd name="T0" fmla="*/ 6 w 6"/>
                  <a:gd name="T1" fmla="*/ 6 h 8"/>
                  <a:gd name="T2" fmla="*/ 4 w 6"/>
                  <a:gd name="T3" fmla="*/ 4 h 8"/>
                  <a:gd name="T4" fmla="*/ 4 w 6"/>
                  <a:gd name="T5" fmla="*/ 2 h 8"/>
                  <a:gd name="T6" fmla="*/ 4 w 6"/>
                  <a:gd name="T7" fmla="*/ 0 h 8"/>
                  <a:gd name="T8" fmla="*/ 0 w 6"/>
                  <a:gd name="T9" fmla="*/ 2 h 8"/>
                  <a:gd name="T10" fmla="*/ 0 w 6"/>
                  <a:gd name="T11" fmla="*/ 4 h 8"/>
                  <a:gd name="T12" fmla="*/ 4 w 6"/>
                  <a:gd name="T13" fmla="*/ 8 h 8"/>
                  <a:gd name="T14" fmla="*/ 6 w 6"/>
                  <a:gd name="T15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8">
                    <a:moveTo>
                      <a:pt x="6" y="6"/>
                    </a:move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4" y="8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9" name="Freeform 6408">
                <a:extLst>
                  <a:ext uri="{FF2B5EF4-FFF2-40B4-BE49-F238E27FC236}">
                    <a16:creationId xmlns:a16="http://schemas.microsoft.com/office/drawing/2014/main" id="{FA03B133-87B1-4030-8FFA-D350D57BC53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64" y="1647"/>
                <a:ext cx="6" cy="5"/>
              </a:xfrm>
              <a:custGeom>
                <a:avLst/>
                <a:gdLst>
                  <a:gd name="T0" fmla="*/ 6 w 6"/>
                  <a:gd name="T1" fmla="*/ 5 h 5"/>
                  <a:gd name="T2" fmla="*/ 6 w 6"/>
                  <a:gd name="T3" fmla="*/ 3 h 5"/>
                  <a:gd name="T4" fmla="*/ 4 w 6"/>
                  <a:gd name="T5" fmla="*/ 0 h 5"/>
                  <a:gd name="T6" fmla="*/ 2 w 6"/>
                  <a:gd name="T7" fmla="*/ 0 h 5"/>
                  <a:gd name="T8" fmla="*/ 0 w 6"/>
                  <a:gd name="T9" fmla="*/ 1 h 5"/>
                  <a:gd name="T10" fmla="*/ 2 w 6"/>
                  <a:gd name="T11" fmla="*/ 5 h 5"/>
                  <a:gd name="T12" fmla="*/ 6 w 6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6" y="5"/>
                    </a:moveTo>
                    <a:lnTo>
                      <a:pt x="6" y="3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0" name="Freeform 6409">
                <a:extLst>
                  <a:ext uri="{FF2B5EF4-FFF2-40B4-BE49-F238E27FC236}">
                    <a16:creationId xmlns:a16="http://schemas.microsoft.com/office/drawing/2014/main" id="{5686F036-5D7F-4A2D-AE41-37512932BE7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50" y="1747"/>
                <a:ext cx="5" cy="4"/>
              </a:xfrm>
              <a:custGeom>
                <a:avLst/>
                <a:gdLst>
                  <a:gd name="T0" fmla="*/ 5 w 5"/>
                  <a:gd name="T1" fmla="*/ 2 h 4"/>
                  <a:gd name="T2" fmla="*/ 3 w 5"/>
                  <a:gd name="T3" fmla="*/ 0 h 4"/>
                  <a:gd name="T4" fmla="*/ 1 w 5"/>
                  <a:gd name="T5" fmla="*/ 0 h 4"/>
                  <a:gd name="T6" fmla="*/ 0 w 5"/>
                  <a:gd name="T7" fmla="*/ 0 h 4"/>
                  <a:gd name="T8" fmla="*/ 1 w 5"/>
                  <a:gd name="T9" fmla="*/ 4 h 4"/>
                  <a:gd name="T10" fmla="*/ 5 w 5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4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1" name="Freeform 6410">
                <a:extLst>
                  <a:ext uri="{FF2B5EF4-FFF2-40B4-BE49-F238E27FC236}">
                    <a16:creationId xmlns:a16="http://schemas.microsoft.com/office/drawing/2014/main" id="{64C7BCB6-9662-4E20-84C2-53535AFE4E3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76" y="1525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3 w 5"/>
                  <a:gd name="T3" fmla="*/ 0 h 4"/>
                  <a:gd name="T4" fmla="*/ 0 w 5"/>
                  <a:gd name="T5" fmla="*/ 2 h 4"/>
                  <a:gd name="T6" fmla="*/ 1 w 5"/>
                  <a:gd name="T7" fmla="*/ 4 h 4"/>
                  <a:gd name="T8" fmla="*/ 5 w 5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2" name="Freeform 6411">
                <a:extLst>
                  <a:ext uri="{FF2B5EF4-FFF2-40B4-BE49-F238E27FC236}">
                    <a16:creationId xmlns:a16="http://schemas.microsoft.com/office/drawing/2014/main" id="{71FA54F4-CA55-4723-9098-F922FE457A8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68" y="1397"/>
                <a:ext cx="14" cy="9"/>
              </a:xfrm>
              <a:custGeom>
                <a:avLst/>
                <a:gdLst>
                  <a:gd name="T0" fmla="*/ 5 w 14"/>
                  <a:gd name="T1" fmla="*/ 0 h 9"/>
                  <a:gd name="T2" fmla="*/ 1 w 14"/>
                  <a:gd name="T3" fmla="*/ 0 h 9"/>
                  <a:gd name="T4" fmla="*/ 0 w 14"/>
                  <a:gd name="T5" fmla="*/ 3 h 9"/>
                  <a:gd name="T6" fmla="*/ 1 w 14"/>
                  <a:gd name="T7" fmla="*/ 7 h 9"/>
                  <a:gd name="T8" fmla="*/ 5 w 14"/>
                  <a:gd name="T9" fmla="*/ 7 h 9"/>
                  <a:gd name="T10" fmla="*/ 9 w 14"/>
                  <a:gd name="T11" fmla="*/ 9 h 9"/>
                  <a:gd name="T12" fmla="*/ 14 w 14"/>
                  <a:gd name="T13" fmla="*/ 5 h 9"/>
                  <a:gd name="T14" fmla="*/ 9 w 14"/>
                  <a:gd name="T15" fmla="*/ 2 h 9"/>
                  <a:gd name="T16" fmla="*/ 5 w 14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9">
                    <a:moveTo>
                      <a:pt x="5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1" y="7"/>
                    </a:lnTo>
                    <a:lnTo>
                      <a:pt x="5" y="7"/>
                    </a:lnTo>
                    <a:lnTo>
                      <a:pt x="9" y="9"/>
                    </a:lnTo>
                    <a:lnTo>
                      <a:pt x="14" y="5"/>
                    </a:lnTo>
                    <a:lnTo>
                      <a:pt x="9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3" name="Freeform 6412">
                <a:extLst>
                  <a:ext uri="{FF2B5EF4-FFF2-40B4-BE49-F238E27FC236}">
                    <a16:creationId xmlns:a16="http://schemas.microsoft.com/office/drawing/2014/main" id="{9FA35BCE-75F2-4E81-8038-DB34BF661C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81" y="1626"/>
                <a:ext cx="8" cy="11"/>
              </a:xfrm>
              <a:custGeom>
                <a:avLst/>
                <a:gdLst>
                  <a:gd name="T0" fmla="*/ 2 w 8"/>
                  <a:gd name="T1" fmla="*/ 4 h 11"/>
                  <a:gd name="T2" fmla="*/ 0 w 8"/>
                  <a:gd name="T3" fmla="*/ 6 h 11"/>
                  <a:gd name="T4" fmla="*/ 0 w 8"/>
                  <a:gd name="T5" fmla="*/ 9 h 11"/>
                  <a:gd name="T6" fmla="*/ 4 w 8"/>
                  <a:gd name="T7" fmla="*/ 11 h 11"/>
                  <a:gd name="T8" fmla="*/ 8 w 8"/>
                  <a:gd name="T9" fmla="*/ 7 h 11"/>
                  <a:gd name="T10" fmla="*/ 8 w 8"/>
                  <a:gd name="T11" fmla="*/ 6 h 11"/>
                  <a:gd name="T12" fmla="*/ 8 w 8"/>
                  <a:gd name="T13" fmla="*/ 0 h 11"/>
                  <a:gd name="T14" fmla="*/ 2 w 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1">
                    <a:moveTo>
                      <a:pt x="2" y="4"/>
                    </a:moveTo>
                    <a:lnTo>
                      <a:pt x="0" y="6"/>
                    </a:lnTo>
                    <a:lnTo>
                      <a:pt x="0" y="9"/>
                    </a:lnTo>
                    <a:lnTo>
                      <a:pt x="4" y="11"/>
                    </a:lnTo>
                    <a:lnTo>
                      <a:pt x="8" y="7"/>
                    </a:lnTo>
                    <a:lnTo>
                      <a:pt x="8" y="6"/>
                    </a:lnTo>
                    <a:lnTo>
                      <a:pt x="8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4" name="Freeform 6413">
                <a:extLst>
                  <a:ext uri="{FF2B5EF4-FFF2-40B4-BE49-F238E27FC236}">
                    <a16:creationId xmlns:a16="http://schemas.microsoft.com/office/drawing/2014/main" id="{79B620A8-251F-4781-B8C7-AD0653A5FAA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875" y="1184"/>
                <a:ext cx="581" cy="733"/>
              </a:xfrm>
              <a:custGeom>
                <a:avLst/>
                <a:gdLst>
                  <a:gd name="T0" fmla="*/ 217 w 312"/>
                  <a:gd name="T1" fmla="*/ 268 h 393"/>
                  <a:gd name="T2" fmla="*/ 238 w 312"/>
                  <a:gd name="T3" fmla="*/ 267 h 393"/>
                  <a:gd name="T4" fmla="*/ 228 w 312"/>
                  <a:gd name="T5" fmla="*/ 235 h 393"/>
                  <a:gd name="T6" fmla="*/ 244 w 312"/>
                  <a:gd name="T7" fmla="*/ 229 h 393"/>
                  <a:gd name="T8" fmla="*/ 253 w 312"/>
                  <a:gd name="T9" fmla="*/ 218 h 393"/>
                  <a:gd name="T10" fmla="*/ 264 w 312"/>
                  <a:gd name="T11" fmla="*/ 200 h 393"/>
                  <a:gd name="T12" fmla="*/ 259 w 312"/>
                  <a:gd name="T13" fmla="*/ 177 h 393"/>
                  <a:gd name="T14" fmla="*/ 265 w 312"/>
                  <a:gd name="T15" fmla="*/ 164 h 393"/>
                  <a:gd name="T16" fmla="*/ 263 w 312"/>
                  <a:gd name="T17" fmla="*/ 152 h 393"/>
                  <a:gd name="T18" fmla="*/ 272 w 312"/>
                  <a:gd name="T19" fmla="*/ 119 h 393"/>
                  <a:gd name="T20" fmla="*/ 286 w 312"/>
                  <a:gd name="T21" fmla="*/ 86 h 393"/>
                  <a:gd name="T22" fmla="*/ 289 w 312"/>
                  <a:gd name="T23" fmla="*/ 60 h 393"/>
                  <a:gd name="T24" fmla="*/ 272 w 312"/>
                  <a:gd name="T25" fmla="*/ 68 h 393"/>
                  <a:gd name="T26" fmla="*/ 267 w 312"/>
                  <a:gd name="T27" fmla="*/ 52 h 393"/>
                  <a:gd name="T28" fmla="*/ 232 w 312"/>
                  <a:gd name="T29" fmla="*/ 48 h 393"/>
                  <a:gd name="T30" fmla="*/ 241 w 312"/>
                  <a:gd name="T31" fmla="*/ 46 h 393"/>
                  <a:gd name="T32" fmla="*/ 267 w 312"/>
                  <a:gd name="T33" fmla="*/ 29 h 393"/>
                  <a:gd name="T34" fmla="*/ 225 w 312"/>
                  <a:gd name="T35" fmla="*/ 19 h 393"/>
                  <a:gd name="T36" fmla="*/ 249 w 312"/>
                  <a:gd name="T37" fmla="*/ 18 h 393"/>
                  <a:gd name="T38" fmla="*/ 212 w 312"/>
                  <a:gd name="T39" fmla="*/ 2 h 393"/>
                  <a:gd name="T40" fmla="*/ 189 w 312"/>
                  <a:gd name="T41" fmla="*/ 9 h 393"/>
                  <a:gd name="T42" fmla="*/ 172 w 312"/>
                  <a:gd name="T43" fmla="*/ 26 h 393"/>
                  <a:gd name="T44" fmla="*/ 162 w 312"/>
                  <a:gd name="T45" fmla="*/ 46 h 393"/>
                  <a:gd name="T46" fmla="*/ 137 w 312"/>
                  <a:gd name="T47" fmla="*/ 41 h 393"/>
                  <a:gd name="T48" fmla="*/ 122 w 312"/>
                  <a:gd name="T49" fmla="*/ 47 h 393"/>
                  <a:gd name="T50" fmla="*/ 98 w 312"/>
                  <a:gd name="T51" fmla="*/ 36 h 393"/>
                  <a:gd name="T52" fmla="*/ 74 w 312"/>
                  <a:gd name="T53" fmla="*/ 45 h 393"/>
                  <a:gd name="T54" fmla="*/ 54 w 312"/>
                  <a:gd name="T55" fmla="*/ 69 h 393"/>
                  <a:gd name="T56" fmla="*/ 17 w 312"/>
                  <a:gd name="T57" fmla="*/ 89 h 393"/>
                  <a:gd name="T58" fmla="*/ 14 w 312"/>
                  <a:gd name="T59" fmla="*/ 117 h 393"/>
                  <a:gd name="T60" fmla="*/ 8 w 312"/>
                  <a:gd name="T61" fmla="*/ 133 h 393"/>
                  <a:gd name="T62" fmla="*/ 25 w 312"/>
                  <a:gd name="T63" fmla="*/ 148 h 393"/>
                  <a:gd name="T64" fmla="*/ 55 w 312"/>
                  <a:gd name="T65" fmla="*/ 167 h 393"/>
                  <a:gd name="T66" fmla="*/ 56 w 312"/>
                  <a:gd name="T67" fmla="*/ 192 h 393"/>
                  <a:gd name="T68" fmla="*/ 60 w 312"/>
                  <a:gd name="T69" fmla="*/ 212 h 393"/>
                  <a:gd name="T70" fmla="*/ 55 w 312"/>
                  <a:gd name="T71" fmla="*/ 223 h 393"/>
                  <a:gd name="T72" fmla="*/ 66 w 312"/>
                  <a:gd name="T73" fmla="*/ 235 h 393"/>
                  <a:gd name="T74" fmla="*/ 56 w 312"/>
                  <a:gd name="T75" fmla="*/ 244 h 393"/>
                  <a:gd name="T76" fmla="*/ 64 w 312"/>
                  <a:gd name="T77" fmla="*/ 260 h 393"/>
                  <a:gd name="T78" fmla="*/ 63 w 312"/>
                  <a:gd name="T79" fmla="*/ 279 h 393"/>
                  <a:gd name="T80" fmla="*/ 53 w 312"/>
                  <a:gd name="T81" fmla="*/ 285 h 393"/>
                  <a:gd name="T82" fmla="*/ 41 w 312"/>
                  <a:gd name="T83" fmla="*/ 313 h 393"/>
                  <a:gd name="T84" fmla="*/ 48 w 312"/>
                  <a:gd name="T85" fmla="*/ 336 h 393"/>
                  <a:gd name="T86" fmla="*/ 54 w 312"/>
                  <a:gd name="T87" fmla="*/ 364 h 393"/>
                  <a:gd name="T88" fmla="*/ 65 w 312"/>
                  <a:gd name="T89" fmla="*/ 380 h 393"/>
                  <a:gd name="T90" fmla="*/ 79 w 312"/>
                  <a:gd name="T91" fmla="*/ 391 h 393"/>
                  <a:gd name="T92" fmla="*/ 97 w 312"/>
                  <a:gd name="T93" fmla="*/ 374 h 393"/>
                  <a:gd name="T94" fmla="*/ 109 w 312"/>
                  <a:gd name="T95" fmla="*/ 354 h 393"/>
                  <a:gd name="T96" fmla="*/ 118 w 312"/>
                  <a:gd name="T97" fmla="*/ 332 h 393"/>
                  <a:gd name="T98" fmla="*/ 136 w 312"/>
                  <a:gd name="T99" fmla="*/ 322 h 393"/>
                  <a:gd name="T100" fmla="*/ 162 w 312"/>
                  <a:gd name="T101" fmla="*/ 311 h 393"/>
                  <a:gd name="T102" fmla="*/ 190 w 312"/>
                  <a:gd name="T103" fmla="*/ 295 h 393"/>
                  <a:gd name="T104" fmla="*/ 236 w 312"/>
                  <a:gd name="T105" fmla="*/ 229 h 393"/>
                  <a:gd name="T106" fmla="*/ 270 w 312"/>
                  <a:gd name="T107" fmla="*/ 99 h 393"/>
                  <a:gd name="T108" fmla="*/ 220 w 312"/>
                  <a:gd name="T109" fmla="*/ 256 h 393"/>
                  <a:gd name="T110" fmla="*/ 214 w 312"/>
                  <a:gd name="T111" fmla="*/ 258 h 393"/>
                  <a:gd name="T112" fmla="*/ 56 w 312"/>
                  <a:gd name="T113" fmla="*/ 221 h 393"/>
                  <a:gd name="T114" fmla="*/ 44 w 312"/>
                  <a:gd name="T115" fmla="*/ 319 h 393"/>
                  <a:gd name="T116" fmla="*/ 52 w 312"/>
                  <a:gd name="T117" fmla="*/ 298 h 393"/>
                  <a:gd name="T118" fmla="*/ 75 w 312"/>
                  <a:gd name="T119" fmla="*/ 376 h 393"/>
                  <a:gd name="T120" fmla="*/ 182 w 312"/>
                  <a:gd name="T121" fmla="*/ 23 h 393"/>
                  <a:gd name="T122" fmla="*/ 204 w 312"/>
                  <a:gd name="T123" fmla="*/ 262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2" h="393">
                    <a:moveTo>
                      <a:pt x="216" y="286"/>
                    </a:moveTo>
                    <a:cubicBezTo>
                      <a:pt x="216" y="285"/>
                      <a:pt x="216" y="285"/>
                      <a:pt x="216" y="285"/>
                    </a:cubicBezTo>
                    <a:cubicBezTo>
                      <a:pt x="216" y="285"/>
                      <a:pt x="216" y="285"/>
                      <a:pt x="216" y="285"/>
                    </a:cubicBezTo>
                    <a:cubicBezTo>
                      <a:pt x="216" y="285"/>
                      <a:pt x="216" y="285"/>
                      <a:pt x="216" y="285"/>
                    </a:cubicBezTo>
                    <a:cubicBezTo>
                      <a:pt x="217" y="286"/>
                      <a:pt x="217" y="286"/>
                      <a:pt x="217" y="286"/>
                    </a:cubicBezTo>
                    <a:cubicBezTo>
                      <a:pt x="218" y="286"/>
                      <a:pt x="218" y="286"/>
                      <a:pt x="218" y="286"/>
                    </a:cubicBezTo>
                    <a:cubicBezTo>
                      <a:pt x="220" y="285"/>
                      <a:pt x="220" y="285"/>
                      <a:pt x="220" y="285"/>
                    </a:cubicBezTo>
                    <a:cubicBezTo>
                      <a:pt x="220" y="284"/>
                      <a:pt x="220" y="284"/>
                      <a:pt x="220" y="284"/>
                    </a:cubicBezTo>
                    <a:cubicBezTo>
                      <a:pt x="221" y="284"/>
                      <a:pt x="221" y="284"/>
                      <a:pt x="221" y="284"/>
                    </a:cubicBezTo>
                    <a:cubicBezTo>
                      <a:pt x="222" y="282"/>
                      <a:pt x="222" y="282"/>
                      <a:pt x="222" y="282"/>
                    </a:cubicBezTo>
                    <a:cubicBezTo>
                      <a:pt x="222" y="282"/>
                      <a:pt x="222" y="282"/>
                      <a:pt x="222" y="282"/>
                    </a:cubicBezTo>
                    <a:cubicBezTo>
                      <a:pt x="223" y="282"/>
                      <a:pt x="223" y="282"/>
                      <a:pt x="223" y="282"/>
                    </a:cubicBezTo>
                    <a:cubicBezTo>
                      <a:pt x="224" y="281"/>
                      <a:pt x="224" y="281"/>
                      <a:pt x="224" y="281"/>
                    </a:cubicBezTo>
                    <a:cubicBezTo>
                      <a:pt x="225" y="281"/>
                      <a:pt x="225" y="281"/>
                      <a:pt x="225" y="281"/>
                    </a:cubicBezTo>
                    <a:cubicBezTo>
                      <a:pt x="226" y="281"/>
                      <a:pt x="226" y="281"/>
                      <a:pt x="226" y="281"/>
                    </a:cubicBezTo>
                    <a:cubicBezTo>
                      <a:pt x="226" y="280"/>
                      <a:pt x="226" y="280"/>
                      <a:pt x="226" y="280"/>
                    </a:cubicBezTo>
                    <a:cubicBezTo>
                      <a:pt x="226" y="280"/>
                      <a:pt x="226" y="280"/>
                      <a:pt x="226" y="280"/>
                    </a:cubicBezTo>
                    <a:cubicBezTo>
                      <a:pt x="228" y="280"/>
                      <a:pt x="228" y="280"/>
                      <a:pt x="228" y="280"/>
                    </a:cubicBezTo>
                    <a:cubicBezTo>
                      <a:pt x="229" y="279"/>
                      <a:pt x="229" y="279"/>
                      <a:pt x="229" y="279"/>
                    </a:cubicBezTo>
                    <a:cubicBezTo>
                      <a:pt x="229" y="279"/>
                      <a:pt x="229" y="279"/>
                      <a:pt x="229" y="279"/>
                    </a:cubicBezTo>
                    <a:cubicBezTo>
                      <a:pt x="230" y="279"/>
                      <a:pt x="230" y="279"/>
                      <a:pt x="230" y="279"/>
                    </a:cubicBezTo>
                    <a:cubicBezTo>
                      <a:pt x="232" y="278"/>
                      <a:pt x="232" y="278"/>
                      <a:pt x="232" y="278"/>
                    </a:cubicBezTo>
                    <a:cubicBezTo>
                      <a:pt x="231" y="276"/>
                      <a:pt x="231" y="276"/>
                      <a:pt x="231" y="276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3" y="277"/>
                      <a:pt x="233" y="277"/>
                      <a:pt x="233" y="277"/>
                    </a:cubicBezTo>
                    <a:cubicBezTo>
                      <a:pt x="234" y="276"/>
                      <a:pt x="234" y="276"/>
                      <a:pt x="234" y="276"/>
                    </a:cubicBezTo>
                    <a:cubicBezTo>
                      <a:pt x="233" y="275"/>
                      <a:pt x="233" y="275"/>
                      <a:pt x="233" y="275"/>
                    </a:cubicBezTo>
                    <a:cubicBezTo>
                      <a:pt x="233" y="274"/>
                      <a:pt x="233" y="274"/>
                      <a:pt x="233" y="274"/>
                    </a:cubicBezTo>
                    <a:cubicBezTo>
                      <a:pt x="233" y="274"/>
                      <a:pt x="233" y="274"/>
                      <a:pt x="233" y="274"/>
                    </a:cubicBezTo>
                    <a:cubicBezTo>
                      <a:pt x="234" y="274"/>
                      <a:pt x="234" y="274"/>
                      <a:pt x="234" y="274"/>
                    </a:cubicBezTo>
                    <a:cubicBezTo>
                      <a:pt x="235" y="274"/>
                      <a:pt x="235" y="274"/>
                      <a:pt x="235" y="274"/>
                    </a:cubicBezTo>
                    <a:cubicBezTo>
                      <a:pt x="237" y="273"/>
                      <a:pt x="237" y="273"/>
                      <a:pt x="237" y="273"/>
                    </a:cubicBezTo>
                    <a:cubicBezTo>
                      <a:pt x="238" y="271"/>
                      <a:pt x="238" y="271"/>
                      <a:pt x="238" y="271"/>
                    </a:cubicBezTo>
                    <a:cubicBezTo>
                      <a:pt x="238" y="270"/>
                      <a:pt x="238" y="270"/>
                      <a:pt x="238" y="270"/>
                    </a:cubicBezTo>
                    <a:cubicBezTo>
                      <a:pt x="235" y="271"/>
                      <a:pt x="235" y="271"/>
                      <a:pt x="235" y="271"/>
                    </a:cubicBezTo>
                    <a:cubicBezTo>
                      <a:pt x="234" y="271"/>
                      <a:pt x="234" y="271"/>
                      <a:pt x="234" y="271"/>
                    </a:cubicBezTo>
                    <a:cubicBezTo>
                      <a:pt x="234" y="270"/>
                      <a:pt x="234" y="270"/>
                      <a:pt x="234" y="270"/>
                    </a:cubicBezTo>
                    <a:cubicBezTo>
                      <a:pt x="231" y="270"/>
                      <a:pt x="231" y="270"/>
                      <a:pt x="231" y="270"/>
                    </a:cubicBezTo>
                    <a:cubicBezTo>
                      <a:pt x="230" y="270"/>
                      <a:pt x="230" y="270"/>
                      <a:pt x="230" y="270"/>
                    </a:cubicBezTo>
                    <a:cubicBezTo>
                      <a:pt x="229" y="270"/>
                      <a:pt x="229" y="270"/>
                      <a:pt x="229" y="270"/>
                    </a:cubicBezTo>
                    <a:cubicBezTo>
                      <a:pt x="227" y="269"/>
                      <a:pt x="227" y="269"/>
                      <a:pt x="227" y="269"/>
                    </a:cubicBezTo>
                    <a:cubicBezTo>
                      <a:pt x="225" y="269"/>
                      <a:pt x="225" y="269"/>
                      <a:pt x="225" y="269"/>
                    </a:cubicBezTo>
                    <a:cubicBezTo>
                      <a:pt x="223" y="268"/>
                      <a:pt x="223" y="268"/>
                      <a:pt x="223" y="268"/>
                    </a:cubicBezTo>
                    <a:cubicBezTo>
                      <a:pt x="222" y="267"/>
                      <a:pt x="222" y="267"/>
                      <a:pt x="222" y="267"/>
                    </a:cubicBezTo>
                    <a:cubicBezTo>
                      <a:pt x="221" y="267"/>
                      <a:pt x="221" y="267"/>
                      <a:pt x="221" y="267"/>
                    </a:cubicBezTo>
                    <a:cubicBezTo>
                      <a:pt x="221" y="267"/>
                      <a:pt x="221" y="267"/>
                      <a:pt x="221" y="267"/>
                    </a:cubicBezTo>
                    <a:cubicBezTo>
                      <a:pt x="221" y="266"/>
                      <a:pt x="221" y="266"/>
                      <a:pt x="221" y="266"/>
                    </a:cubicBezTo>
                    <a:cubicBezTo>
                      <a:pt x="219" y="267"/>
                      <a:pt x="219" y="267"/>
                      <a:pt x="219" y="267"/>
                    </a:cubicBezTo>
                    <a:cubicBezTo>
                      <a:pt x="217" y="268"/>
                      <a:pt x="217" y="268"/>
                      <a:pt x="217" y="268"/>
                    </a:cubicBezTo>
                    <a:cubicBezTo>
                      <a:pt x="217" y="269"/>
                      <a:pt x="217" y="269"/>
                      <a:pt x="217" y="269"/>
                    </a:cubicBezTo>
                    <a:cubicBezTo>
                      <a:pt x="215" y="269"/>
                      <a:pt x="215" y="269"/>
                      <a:pt x="215" y="269"/>
                    </a:cubicBezTo>
                    <a:cubicBezTo>
                      <a:pt x="214" y="269"/>
                      <a:pt x="214" y="269"/>
                      <a:pt x="214" y="269"/>
                    </a:cubicBezTo>
                    <a:cubicBezTo>
                      <a:pt x="214" y="269"/>
                      <a:pt x="214" y="269"/>
                      <a:pt x="214" y="269"/>
                    </a:cubicBezTo>
                    <a:cubicBezTo>
                      <a:pt x="214" y="269"/>
                      <a:pt x="214" y="269"/>
                      <a:pt x="214" y="269"/>
                    </a:cubicBezTo>
                    <a:cubicBezTo>
                      <a:pt x="215" y="267"/>
                      <a:pt x="215" y="267"/>
                      <a:pt x="215" y="267"/>
                    </a:cubicBezTo>
                    <a:cubicBezTo>
                      <a:pt x="214" y="266"/>
                      <a:pt x="214" y="266"/>
                      <a:pt x="214" y="266"/>
                    </a:cubicBezTo>
                    <a:cubicBezTo>
                      <a:pt x="215" y="267"/>
                      <a:pt x="215" y="267"/>
                      <a:pt x="215" y="267"/>
                    </a:cubicBezTo>
                    <a:cubicBezTo>
                      <a:pt x="216" y="266"/>
                      <a:pt x="216" y="266"/>
                      <a:pt x="216" y="266"/>
                    </a:cubicBezTo>
                    <a:cubicBezTo>
                      <a:pt x="216" y="265"/>
                      <a:pt x="216" y="265"/>
                      <a:pt x="216" y="265"/>
                    </a:cubicBezTo>
                    <a:cubicBezTo>
                      <a:pt x="217" y="265"/>
                      <a:pt x="217" y="265"/>
                      <a:pt x="217" y="265"/>
                    </a:cubicBezTo>
                    <a:cubicBezTo>
                      <a:pt x="219" y="265"/>
                      <a:pt x="219" y="265"/>
                      <a:pt x="219" y="265"/>
                    </a:cubicBezTo>
                    <a:cubicBezTo>
                      <a:pt x="220" y="265"/>
                      <a:pt x="220" y="265"/>
                      <a:pt x="220" y="265"/>
                    </a:cubicBezTo>
                    <a:cubicBezTo>
                      <a:pt x="222" y="263"/>
                      <a:pt x="222" y="263"/>
                      <a:pt x="222" y="263"/>
                    </a:cubicBezTo>
                    <a:cubicBezTo>
                      <a:pt x="222" y="259"/>
                      <a:pt x="222" y="259"/>
                      <a:pt x="222" y="259"/>
                    </a:cubicBezTo>
                    <a:cubicBezTo>
                      <a:pt x="222" y="258"/>
                      <a:pt x="222" y="258"/>
                      <a:pt x="222" y="258"/>
                    </a:cubicBezTo>
                    <a:cubicBezTo>
                      <a:pt x="222" y="257"/>
                      <a:pt x="222" y="257"/>
                      <a:pt x="222" y="257"/>
                    </a:cubicBezTo>
                    <a:cubicBezTo>
                      <a:pt x="222" y="256"/>
                      <a:pt x="222" y="256"/>
                      <a:pt x="222" y="256"/>
                    </a:cubicBezTo>
                    <a:cubicBezTo>
                      <a:pt x="221" y="255"/>
                      <a:pt x="221" y="255"/>
                      <a:pt x="221" y="255"/>
                    </a:cubicBezTo>
                    <a:cubicBezTo>
                      <a:pt x="221" y="253"/>
                      <a:pt x="221" y="253"/>
                      <a:pt x="221" y="253"/>
                    </a:cubicBezTo>
                    <a:cubicBezTo>
                      <a:pt x="221" y="252"/>
                      <a:pt x="221" y="252"/>
                      <a:pt x="221" y="252"/>
                    </a:cubicBezTo>
                    <a:cubicBezTo>
                      <a:pt x="220" y="252"/>
                      <a:pt x="220" y="252"/>
                      <a:pt x="220" y="252"/>
                    </a:cubicBezTo>
                    <a:cubicBezTo>
                      <a:pt x="221" y="253"/>
                      <a:pt x="221" y="253"/>
                      <a:pt x="221" y="253"/>
                    </a:cubicBezTo>
                    <a:cubicBezTo>
                      <a:pt x="223" y="254"/>
                      <a:pt x="223" y="254"/>
                      <a:pt x="223" y="254"/>
                    </a:cubicBezTo>
                    <a:cubicBezTo>
                      <a:pt x="224" y="253"/>
                      <a:pt x="224" y="253"/>
                      <a:pt x="224" y="253"/>
                    </a:cubicBezTo>
                    <a:cubicBezTo>
                      <a:pt x="225" y="253"/>
                      <a:pt x="225" y="253"/>
                      <a:pt x="225" y="253"/>
                    </a:cubicBezTo>
                    <a:cubicBezTo>
                      <a:pt x="225" y="253"/>
                      <a:pt x="225" y="253"/>
                      <a:pt x="225" y="253"/>
                    </a:cubicBezTo>
                    <a:cubicBezTo>
                      <a:pt x="225" y="253"/>
                      <a:pt x="225" y="253"/>
                      <a:pt x="225" y="253"/>
                    </a:cubicBezTo>
                    <a:cubicBezTo>
                      <a:pt x="224" y="253"/>
                      <a:pt x="224" y="253"/>
                      <a:pt x="224" y="253"/>
                    </a:cubicBezTo>
                    <a:cubicBezTo>
                      <a:pt x="224" y="255"/>
                      <a:pt x="224" y="255"/>
                      <a:pt x="224" y="255"/>
                    </a:cubicBezTo>
                    <a:cubicBezTo>
                      <a:pt x="224" y="257"/>
                      <a:pt x="224" y="257"/>
                      <a:pt x="224" y="257"/>
                    </a:cubicBezTo>
                    <a:cubicBezTo>
                      <a:pt x="225" y="258"/>
                      <a:pt x="225" y="258"/>
                      <a:pt x="225" y="258"/>
                    </a:cubicBezTo>
                    <a:cubicBezTo>
                      <a:pt x="226" y="259"/>
                      <a:pt x="226" y="259"/>
                      <a:pt x="226" y="259"/>
                    </a:cubicBezTo>
                    <a:cubicBezTo>
                      <a:pt x="226" y="261"/>
                      <a:pt x="226" y="261"/>
                      <a:pt x="226" y="261"/>
                    </a:cubicBezTo>
                    <a:cubicBezTo>
                      <a:pt x="228" y="263"/>
                      <a:pt x="228" y="263"/>
                      <a:pt x="228" y="263"/>
                    </a:cubicBezTo>
                    <a:cubicBezTo>
                      <a:pt x="229" y="265"/>
                      <a:pt x="229" y="265"/>
                      <a:pt x="229" y="265"/>
                    </a:cubicBezTo>
                    <a:cubicBezTo>
                      <a:pt x="231" y="267"/>
                      <a:pt x="231" y="267"/>
                      <a:pt x="231" y="267"/>
                    </a:cubicBezTo>
                    <a:cubicBezTo>
                      <a:pt x="232" y="268"/>
                      <a:pt x="232" y="268"/>
                      <a:pt x="232" y="268"/>
                    </a:cubicBezTo>
                    <a:cubicBezTo>
                      <a:pt x="233" y="267"/>
                      <a:pt x="233" y="267"/>
                      <a:pt x="233" y="267"/>
                    </a:cubicBezTo>
                    <a:cubicBezTo>
                      <a:pt x="234" y="267"/>
                      <a:pt x="234" y="267"/>
                      <a:pt x="234" y="267"/>
                    </a:cubicBezTo>
                    <a:cubicBezTo>
                      <a:pt x="235" y="267"/>
                      <a:pt x="235" y="267"/>
                      <a:pt x="235" y="267"/>
                    </a:cubicBezTo>
                    <a:cubicBezTo>
                      <a:pt x="236" y="267"/>
                      <a:pt x="236" y="267"/>
                      <a:pt x="236" y="267"/>
                    </a:cubicBezTo>
                    <a:cubicBezTo>
                      <a:pt x="236" y="266"/>
                      <a:pt x="236" y="266"/>
                      <a:pt x="236" y="266"/>
                    </a:cubicBezTo>
                    <a:cubicBezTo>
                      <a:pt x="237" y="267"/>
                      <a:pt x="237" y="267"/>
                      <a:pt x="237" y="267"/>
                    </a:cubicBezTo>
                    <a:cubicBezTo>
                      <a:pt x="238" y="266"/>
                      <a:pt x="238" y="266"/>
                      <a:pt x="238" y="266"/>
                    </a:cubicBezTo>
                    <a:cubicBezTo>
                      <a:pt x="238" y="266"/>
                      <a:pt x="238" y="266"/>
                      <a:pt x="238" y="266"/>
                    </a:cubicBezTo>
                    <a:cubicBezTo>
                      <a:pt x="239" y="266"/>
                      <a:pt x="239" y="266"/>
                      <a:pt x="239" y="266"/>
                    </a:cubicBezTo>
                    <a:cubicBezTo>
                      <a:pt x="239" y="267"/>
                      <a:pt x="239" y="267"/>
                      <a:pt x="239" y="267"/>
                    </a:cubicBezTo>
                    <a:cubicBezTo>
                      <a:pt x="238" y="267"/>
                      <a:pt x="238" y="267"/>
                      <a:pt x="238" y="267"/>
                    </a:cubicBezTo>
                    <a:cubicBezTo>
                      <a:pt x="239" y="268"/>
                      <a:pt x="239" y="268"/>
                      <a:pt x="239" y="268"/>
                    </a:cubicBezTo>
                    <a:cubicBezTo>
                      <a:pt x="240" y="268"/>
                      <a:pt x="240" y="268"/>
                      <a:pt x="240" y="268"/>
                    </a:cubicBezTo>
                    <a:cubicBezTo>
                      <a:pt x="241" y="268"/>
                      <a:pt x="241" y="268"/>
                      <a:pt x="241" y="268"/>
                    </a:cubicBezTo>
                    <a:cubicBezTo>
                      <a:pt x="242" y="267"/>
                      <a:pt x="242" y="267"/>
                      <a:pt x="242" y="267"/>
                    </a:cubicBezTo>
                    <a:cubicBezTo>
                      <a:pt x="242" y="266"/>
                      <a:pt x="242" y="266"/>
                      <a:pt x="242" y="266"/>
                    </a:cubicBezTo>
                    <a:cubicBezTo>
                      <a:pt x="242" y="265"/>
                      <a:pt x="242" y="265"/>
                      <a:pt x="242" y="265"/>
                    </a:cubicBezTo>
                    <a:cubicBezTo>
                      <a:pt x="242" y="263"/>
                      <a:pt x="242" y="263"/>
                      <a:pt x="242" y="263"/>
                    </a:cubicBezTo>
                    <a:cubicBezTo>
                      <a:pt x="242" y="262"/>
                      <a:pt x="242" y="262"/>
                      <a:pt x="242" y="262"/>
                    </a:cubicBezTo>
                    <a:cubicBezTo>
                      <a:pt x="242" y="261"/>
                      <a:pt x="242" y="261"/>
                      <a:pt x="242" y="261"/>
                    </a:cubicBezTo>
                    <a:cubicBezTo>
                      <a:pt x="243" y="260"/>
                      <a:pt x="243" y="260"/>
                      <a:pt x="243" y="260"/>
                    </a:cubicBezTo>
                    <a:cubicBezTo>
                      <a:pt x="242" y="259"/>
                      <a:pt x="242" y="259"/>
                      <a:pt x="242" y="259"/>
                    </a:cubicBezTo>
                    <a:cubicBezTo>
                      <a:pt x="242" y="259"/>
                      <a:pt x="242" y="259"/>
                      <a:pt x="242" y="259"/>
                    </a:cubicBezTo>
                    <a:cubicBezTo>
                      <a:pt x="242" y="258"/>
                      <a:pt x="242" y="258"/>
                      <a:pt x="242" y="258"/>
                    </a:cubicBezTo>
                    <a:cubicBezTo>
                      <a:pt x="242" y="257"/>
                      <a:pt x="242" y="257"/>
                      <a:pt x="242" y="257"/>
                    </a:cubicBezTo>
                    <a:cubicBezTo>
                      <a:pt x="243" y="256"/>
                      <a:pt x="243" y="256"/>
                      <a:pt x="243" y="256"/>
                    </a:cubicBezTo>
                    <a:cubicBezTo>
                      <a:pt x="243" y="254"/>
                      <a:pt x="243" y="254"/>
                      <a:pt x="243" y="254"/>
                    </a:cubicBezTo>
                    <a:cubicBezTo>
                      <a:pt x="242" y="253"/>
                      <a:pt x="242" y="253"/>
                      <a:pt x="242" y="253"/>
                    </a:cubicBezTo>
                    <a:cubicBezTo>
                      <a:pt x="242" y="253"/>
                      <a:pt x="242" y="253"/>
                      <a:pt x="242" y="253"/>
                    </a:cubicBezTo>
                    <a:cubicBezTo>
                      <a:pt x="243" y="252"/>
                      <a:pt x="243" y="252"/>
                      <a:pt x="243" y="252"/>
                    </a:cubicBezTo>
                    <a:cubicBezTo>
                      <a:pt x="243" y="250"/>
                      <a:pt x="243" y="250"/>
                      <a:pt x="243" y="250"/>
                    </a:cubicBezTo>
                    <a:cubicBezTo>
                      <a:pt x="241" y="250"/>
                      <a:pt x="241" y="250"/>
                      <a:pt x="241" y="250"/>
                    </a:cubicBezTo>
                    <a:cubicBezTo>
                      <a:pt x="240" y="251"/>
                      <a:pt x="240" y="251"/>
                      <a:pt x="240" y="251"/>
                    </a:cubicBezTo>
                    <a:cubicBezTo>
                      <a:pt x="239" y="252"/>
                      <a:pt x="239" y="252"/>
                      <a:pt x="239" y="252"/>
                    </a:cubicBezTo>
                    <a:cubicBezTo>
                      <a:pt x="239" y="251"/>
                      <a:pt x="239" y="251"/>
                      <a:pt x="239" y="251"/>
                    </a:cubicBezTo>
                    <a:cubicBezTo>
                      <a:pt x="239" y="251"/>
                      <a:pt x="239" y="251"/>
                      <a:pt x="239" y="251"/>
                    </a:cubicBezTo>
                    <a:cubicBezTo>
                      <a:pt x="239" y="250"/>
                      <a:pt x="239" y="250"/>
                      <a:pt x="239" y="250"/>
                    </a:cubicBezTo>
                    <a:cubicBezTo>
                      <a:pt x="240" y="250"/>
                      <a:pt x="240" y="250"/>
                      <a:pt x="240" y="250"/>
                    </a:cubicBezTo>
                    <a:cubicBezTo>
                      <a:pt x="241" y="249"/>
                      <a:pt x="241" y="249"/>
                      <a:pt x="241" y="249"/>
                    </a:cubicBezTo>
                    <a:cubicBezTo>
                      <a:pt x="242" y="247"/>
                      <a:pt x="242" y="247"/>
                      <a:pt x="242" y="247"/>
                    </a:cubicBezTo>
                    <a:cubicBezTo>
                      <a:pt x="241" y="246"/>
                      <a:pt x="241" y="246"/>
                      <a:pt x="241" y="246"/>
                    </a:cubicBezTo>
                    <a:cubicBezTo>
                      <a:pt x="240" y="246"/>
                      <a:pt x="240" y="246"/>
                      <a:pt x="240" y="246"/>
                    </a:cubicBezTo>
                    <a:cubicBezTo>
                      <a:pt x="239" y="245"/>
                      <a:pt x="239" y="245"/>
                      <a:pt x="239" y="245"/>
                    </a:cubicBezTo>
                    <a:cubicBezTo>
                      <a:pt x="238" y="246"/>
                      <a:pt x="238" y="246"/>
                      <a:pt x="238" y="246"/>
                    </a:cubicBezTo>
                    <a:cubicBezTo>
                      <a:pt x="239" y="245"/>
                      <a:pt x="239" y="245"/>
                      <a:pt x="239" y="245"/>
                    </a:cubicBezTo>
                    <a:cubicBezTo>
                      <a:pt x="239" y="244"/>
                      <a:pt x="239" y="244"/>
                      <a:pt x="239" y="244"/>
                    </a:cubicBezTo>
                    <a:cubicBezTo>
                      <a:pt x="238" y="243"/>
                      <a:pt x="238" y="243"/>
                      <a:pt x="238" y="243"/>
                    </a:cubicBezTo>
                    <a:cubicBezTo>
                      <a:pt x="238" y="242"/>
                      <a:pt x="238" y="242"/>
                      <a:pt x="238" y="242"/>
                    </a:cubicBezTo>
                    <a:cubicBezTo>
                      <a:pt x="237" y="242"/>
                      <a:pt x="237" y="242"/>
                      <a:pt x="237" y="242"/>
                    </a:cubicBezTo>
                    <a:cubicBezTo>
                      <a:pt x="237" y="242"/>
                      <a:pt x="237" y="242"/>
                      <a:pt x="237" y="242"/>
                    </a:cubicBezTo>
                    <a:cubicBezTo>
                      <a:pt x="236" y="241"/>
                      <a:pt x="236" y="241"/>
                      <a:pt x="236" y="241"/>
                    </a:cubicBezTo>
                    <a:cubicBezTo>
                      <a:pt x="235" y="240"/>
                      <a:pt x="235" y="240"/>
                      <a:pt x="235" y="240"/>
                    </a:cubicBezTo>
                    <a:cubicBezTo>
                      <a:pt x="234" y="239"/>
                      <a:pt x="234" y="239"/>
                      <a:pt x="234" y="239"/>
                    </a:cubicBezTo>
                    <a:cubicBezTo>
                      <a:pt x="234" y="239"/>
                      <a:pt x="234" y="239"/>
                      <a:pt x="234" y="239"/>
                    </a:cubicBezTo>
                    <a:cubicBezTo>
                      <a:pt x="233" y="239"/>
                      <a:pt x="233" y="239"/>
                      <a:pt x="233" y="239"/>
                    </a:cubicBezTo>
                    <a:cubicBezTo>
                      <a:pt x="233" y="239"/>
                      <a:pt x="233" y="239"/>
                      <a:pt x="233" y="239"/>
                    </a:cubicBezTo>
                    <a:cubicBezTo>
                      <a:pt x="232" y="238"/>
                      <a:pt x="232" y="238"/>
                      <a:pt x="232" y="238"/>
                    </a:cubicBezTo>
                    <a:cubicBezTo>
                      <a:pt x="230" y="236"/>
                      <a:pt x="230" y="236"/>
                      <a:pt x="230" y="236"/>
                    </a:cubicBezTo>
                    <a:cubicBezTo>
                      <a:pt x="229" y="236"/>
                      <a:pt x="229" y="236"/>
                      <a:pt x="229" y="236"/>
                    </a:cubicBezTo>
                    <a:cubicBezTo>
                      <a:pt x="228" y="235"/>
                      <a:pt x="228" y="235"/>
                      <a:pt x="228" y="235"/>
                    </a:cubicBezTo>
                    <a:cubicBezTo>
                      <a:pt x="227" y="235"/>
                      <a:pt x="227" y="235"/>
                      <a:pt x="227" y="235"/>
                    </a:cubicBezTo>
                    <a:cubicBezTo>
                      <a:pt x="228" y="234"/>
                      <a:pt x="228" y="234"/>
                      <a:pt x="228" y="234"/>
                    </a:cubicBezTo>
                    <a:cubicBezTo>
                      <a:pt x="228" y="231"/>
                      <a:pt x="228" y="231"/>
                      <a:pt x="228" y="231"/>
                    </a:cubicBezTo>
                    <a:cubicBezTo>
                      <a:pt x="228" y="230"/>
                      <a:pt x="228" y="230"/>
                      <a:pt x="228" y="230"/>
                    </a:cubicBezTo>
                    <a:cubicBezTo>
                      <a:pt x="227" y="230"/>
                      <a:pt x="227" y="230"/>
                      <a:pt x="227" y="230"/>
                    </a:cubicBezTo>
                    <a:cubicBezTo>
                      <a:pt x="228" y="229"/>
                      <a:pt x="228" y="229"/>
                      <a:pt x="228" y="229"/>
                    </a:cubicBezTo>
                    <a:cubicBezTo>
                      <a:pt x="228" y="228"/>
                      <a:pt x="228" y="228"/>
                      <a:pt x="228" y="228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7"/>
                      <a:pt x="229" y="227"/>
                    </a:cubicBezTo>
                    <a:cubicBezTo>
                      <a:pt x="229" y="227"/>
                      <a:pt x="229" y="227"/>
                      <a:pt x="229" y="227"/>
                    </a:cubicBezTo>
                    <a:cubicBezTo>
                      <a:pt x="230" y="228"/>
                      <a:pt x="230" y="228"/>
                      <a:pt x="230" y="228"/>
                    </a:cubicBezTo>
                    <a:cubicBezTo>
                      <a:pt x="229" y="228"/>
                      <a:pt x="229" y="228"/>
                      <a:pt x="229" y="228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29" y="231"/>
                      <a:pt x="229" y="231"/>
                      <a:pt x="229" y="231"/>
                    </a:cubicBezTo>
                    <a:cubicBezTo>
                      <a:pt x="230" y="233"/>
                      <a:pt x="230" y="233"/>
                      <a:pt x="230" y="233"/>
                    </a:cubicBezTo>
                    <a:cubicBezTo>
                      <a:pt x="231" y="235"/>
                      <a:pt x="231" y="235"/>
                      <a:pt x="231" y="235"/>
                    </a:cubicBezTo>
                    <a:cubicBezTo>
                      <a:pt x="233" y="235"/>
                      <a:pt x="233" y="235"/>
                      <a:pt x="233" y="235"/>
                    </a:cubicBezTo>
                    <a:cubicBezTo>
                      <a:pt x="235" y="237"/>
                      <a:pt x="235" y="237"/>
                      <a:pt x="235" y="237"/>
                    </a:cubicBezTo>
                    <a:cubicBezTo>
                      <a:pt x="236" y="238"/>
                      <a:pt x="236" y="238"/>
                      <a:pt x="236" y="238"/>
                    </a:cubicBezTo>
                    <a:cubicBezTo>
                      <a:pt x="237" y="239"/>
                      <a:pt x="237" y="239"/>
                      <a:pt x="237" y="239"/>
                    </a:cubicBezTo>
                    <a:cubicBezTo>
                      <a:pt x="238" y="239"/>
                      <a:pt x="238" y="239"/>
                      <a:pt x="238" y="239"/>
                    </a:cubicBezTo>
                    <a:cubicBezTo>
                      <a:pt x="238" y="240"/>
                      <a:pt x="238" y="240"/>
                      <a:pt x="238" y="240"/>
                    </a:cubicBezTo>
                    <a:cubicBezTo>
                      <a:pt x="241" y="241"/>
                      <a:pt x="241" y="241"/>
                      <a:pt x="241" y="241"/>
                    </a:cubicBezTo>
                    <a:cubicBezTo>
                      <a:pt x="241" y="240"/>
                      <a:pt x="241" y="240"/>
                      <a:pt x="241" y="240"/>
                    </a:cubicBezTo>
                    <a:cubicBezTo>
                      <a:pt x="241" y="239"/>
                      <a:pt x="241" y="239"/>
                      <a:pt x="241" y="239"/>
                    </a:cubicBezTo>
                    <a:cubicBezTo>
                      <a:pt x="242" y="238"/>
                      <a:pt x="242" y="238"/>
                      <a:pt x="242" y="238"/>
                    </a:cubicBezTo>
                    <a:cubicBezTo>
                      <a:pt x="241" y="236"/>
                      <a:pt x="241" y="236"/>
                      <a:pt x="241" y="236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8" y="235"/>
                      <a:pt x="238" y="235"/>
                      <a:pt x="238" y="235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40" y="236"/>
                      <a:pt x="240" y="236"/>
                      <a:pt x="240" y="236"/>
                    </a:cubicBezTo>
                    <a:cubicBezTo>
                      <a:pt x="242" y="236"/>
                      <a:pt x="242" y="236"/>
                      <a:pt x="242" y="236"/>
                    </a:cubicBezTo>
                    <a:cubicBezTo>
                      <a:pt x="243" y="236"/>
                      <a:pt x="243" y="236"/>
                      <a:pt x="243" y="236"/>
                    </a:cubicBezTo>
                    <a:cubicBezTo>
                      <a:pt x="244" y="235"/>
                      <a:pt x="244" y="235"/>
                      <a:pt x="244" y="235"/>
                    </a:cubicBezTo>
                    <a:cubicBezTo>
                      <a:pt x="243" y="233"/>
                      <a:pt x="243" y="233"/>
                      <a:pt x="243" y="233"/>
                    </a:cubicBezTo>
                    <a:cubicBezTo>
                      <a:pt x="239" y="232"/>
                      <a:pt x="239" y="232"/>
                      <a:pt x="239" y="232"/>
                    </a:cubicBezTo>
                    <a:cubicBezTo>
                      <a:pt x="238" y="230"/>
                      <a:pt x="238" y="230"/>
                      <a:pt x="238" y="230"/>
                    </a:cubicBezTo>
                    <a:cubicBezTo>
                      <a:pt x="239" y="230"/>
                      <a:pt x="239" y="230"/>
                      <a:pt x="239" y="230"/>
                    </a:cubicBezTo>
                    <a:cubicBezTo>
                      <a:pt x="239" y="230"/>
                      <a:pt x="239" y="230"/>
                      <a:pt x="239" y="230"/>
                    </a:cubicBezTo>
                    <a:cubicBezTo>
                      <a:pt x="239" y="231"/>
                      <a:pt x="239" y="231"/>
                      <a:pt x="239" y="231"/>
                    </a:cubicBez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42" y="232"/>
                      <a:pt x="242" y="232"/>
                      <a:pt x="242" y="232"/>
                    </a:cubicBezTo>
                    <a:cubicBezTo>
                      <a:pt x="243" y="232"/>
                      <a:pt x="243" y="232"/>
                      <a:pt x="243" y="232"/>
                    </a:cubicBezTo>
                    <a:cubicBezTo>
                      <a:pt x="244" y="231"/>
                      <a:pt x="244" y="231"/>
                      <a:pt x="244" y="231"/>
                    </a:cubicBezTo>
                    <a:cubicBezTo>
                      <a:pt x="244" y="230"/>
                      <a:pt x="244" y="230"/>
                      <a:pt x="244" y="230"/>
                    </a:cubicBezTo>
                    <a:cubicBezTo>
                      <a:pt x="244" y="229"/>
                      <a:pt x="244" y="229"/>
                      <a:pt x="244" y="229"/>
                    </a:cubicBezTo>
                    <a:cubicBezTo>
                      <a:pt x="244" y="229"/>
                      <a:pt x="244" y="229"/>
                      <a:pt x="244" y="229"/>
                    </a:cubicBezTo>
                    <a:cubicBezTo>
                      <a:pt x="245" y="228"/>
                      <a:pt x="245" y="228"/>
                      <a:pt x="245" y="228"/>
                    </a:cubicBezTo>
                    <a:cubicBezTo>
                      <a:pt x="243" y="227"/>
                      <a:pt x="243" y="227"/>
                      <a:pt x="243" y="227"/>
                    </a:cubicBezTo>
                    <a:cubicBezTo>
                      <a:pt x="241" y="226"/>
                      <a:pt x="241" y="226"/>
                      <a:pt x="241" y="226"/>
                    </a:cubicBezTo>
                    <a:cubicBezTo>
                      <a:pt x="240" y="225"/>
                      <a:pt x="240" y="225"/>
                      <a:pt x="240" y="225"/>
                    </a:cubicBezTo>
                    <a:cubicBezTo>
                      <a:pt x="240" y="224"/>
                      <a:pt x="240" y="224"/>
                      <a:pt x="240" y="224"/>
                    </a:cubicBezTo>
                    <a:cubicBezTo>
                      <a:pt x="238" y="223"/>
                      <a:pt x="238" y="223"/>
                      <a:pt x="238" y="223"/>
                    </a:cubicBezTo>
                    <a:cubicBezTo>
                      <a:pt x="237" y="223"/>
                      <a:pt x="237" y="223"/>
                      <a:pt x="237" y="223"/>
                    </a:cubicBezTo>
                    <a:cubicBezTo>
                      <a:pt x="237" y="223"/>
                      <a:pt x="237" y="223"/>
                      <a:pt x="237" y="223"/>
                    </a:cubicBezTo>
                    <a:cubicBezTo>
                      <a:pt x="236" y="222"/>
                      <a:pt x="236" y="222"/>
                      <a:pt x="236" y="222"/>
                    </a:cubicBezTo>
                    <a:cubicBezTo>
                      <a:pt x="232" y="219"/>
                      <a:pt x="232" y="219"/>
                      <a:pt x="232" y="219"/>
                    </a:cubicBezTo>
                    <a:cubicBezTo>
                      <a:pt x="228" y="219"/>
                      <a:pt x="228" y="219"/>
                      <a:pt x="228" y="219"/>
                    </a:cubicBezTo>
                    <a:cubicBezTo>
                      <a:pt x="228" y="218"/>
                      <a:pt x="228" y="218"/>
                      <a:pt x="228" y="218"/>
                    </a:cubicBezTo>
                    <a:cubicBezTo>
                      <a:pt x="229" y="218"/>
                      <a:pt x="229" y="218"/>
                      <a:pt x="229" y="218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0" y="218"/>
                      <a:pt x="230" y="218"/>
                      <a:pt x="230" y="218"/>
                    </a:cubicBezTo>
                    <a:cubicBezTo>
                      <a:pt x="231" y="219"/>
                      <a:pt x="231" y="219"/>
                      <a:pt x="231" y="219"/>
                    </a:cubicBezTo>
                    <a:cubicBezTo>
                      <a:pt x="232" y="217"/>
                      <a:pt x="232" y="217"/>
                      <a:pt x="232" y="217"/>
                    </a:cubicBezTo>
                    <a:cubicBezTo>
                      <a:pt x="232" y="216"/>
                      <a:pt x="232" y="216"/>
                      <a:pt x="232" y="216"/>
                    </a:cubicBezTo>
                    <a:cubicBezTo>
                      <a:pt x="232" y="213"/>
                      <a:pt x="232" y="213"/>
                      <a:pt x="232" y="213"/>
                    </a:cubicBezTo>
                    <a:cubicBezTo>
                      <a:pt x="232" y="213"/>
                      <a:pt x="232" y="213"/>
                      <a:pt x="232" y="213"/>
                    </a:cubicBezTo>
                    <a:cubicBezTo>
                      <a:pt x="232" y="213"/>
                      <a:pt x="232" y="213"/>
                      <a:pt x="232" y="213"/>
                    </a:cubicBezTo>
                    <a:cubicBezTo>
                      <a:pt x="233" y="213"/>
                      <a:pt x="233" y="213"/>
                      <a:pt x="233" y="213"/>
                    </a:cubicBezTo>
                    <a:cubicBezTo>
                      <a:pt x="233" y="213"/>
                      <a:pt x="233" y="213"/>
                      <a:pt x="233" y="213"/>
                    </a:cubicBezTo>
                    <a:cubicBezTo>
                      <a:pt x="233" y="214"/>
                      <a:pt x="233" y="214"/>
                      <a:pt x="233" y="214"/>
                    </a:cubicBezTo>
                    <a:cubicBezTo>
                      <a:pt x="233" y="214"/>
                      <a:pt x="233" y="214"/>
                      <a:pt x="233" y="214"/>
                    </a:cubicBezTo>
                    <a:cubicBezTo>
                      <a:pt x="232" y="215"/>
                      <a:pt x="232" y="215"/>
                      <a:pt x="232" y="215"/>
                    </a:cubicBezTo>
                    <a:cubicBezTo>
                      <a:pt x="232" y="216"/>
                      <a:pt x="232" y="216"/>
                      <a:pt x="232" y="216"/>
                    </a:cubicBezTo>
                    <a:cubicBezTo>
                      <a:pt x="233" y="217"/>
                      <a:pt x="233" y="217"/>
                      <a:pt x="233" y="217"/>
                    </a:cubicBezTo>
                    <a:cubicBezTo>
                      <a:pt x="236" y="220"/>
                      <a:pt x="236" y="220"/>
                      <a:pt x="236" y="220"/>
                    </a:cubicBezTo>
                    <a:cubicBezTo>
                      <a:pt x="237" y="222"/>
                      <a:pt x="237" y="222"/>
                      <a:pt x="237" y="222"/>
                    </a:cubicBezTo>
                    <a:cubicBezTo>
                      <a:pt x="239" y="223"/>
                      <a:pt x="239" y="223"/>
                      <a:pt x="239" y="223"/>
                    </a:cubicBezTo>
                    <a:cubicBezTo>
                      <a:pt x="241" y="224"/>
                      <a:pt x="241" y="224"/>
                      <a:pt x="241" y="224"/>
                    </a:cubicBezTo>
                    <a:cubicBezTo>
                      <a:pt x="242" y="224"/>
                      <a:pt x="242" y="224"/>
                      <a:pt x="242" y="224"/>
                    </a:cubicBezTo>
                    <a:cubicBezTo>
                      <a:pt x="243" y="224"/>
                      <a:pt x="243" y="224"/>
                      <a:pt x="243" y="224"/>
                    </a:cubicBezTo>
                    <a:cubicBezTo>
                      <a:pt x="243" y="223"/>
                      <a:pt x="243" y="223"/>
                      <a:pt x="243" y="223"/>
                    </a:cubicBezTo>
                    <a:cubicBezTo>
                      <a:pt x="244" y="222"/>
                      <a:pt x="244" y="222"/>
                      <a:pt x="244" y="222"/>
                    </a:cubicBezTo>
                    <a:cubicBezTo>
                      <a:pt x="244" y="222"/>
                      <a:pt x="244" y="222"/>
                      <a:pt x="244" y="222"/>
                    </a:cubicBezTo>
                    <a:cubicBezTo>
                      <a:pt x="245" y="222"/>
                      <a:pt x="245" y="222"/>
                      <a:pt x="245" y="222"/>
                    </a:cubicBezTo>
                    <a:cubicBezTo>
                      <a:pt x="246" y="221"/>
                      <a:pt x="246" y="221"/>
                      <a:pt x="246" y="221"/>
                    </a:cubicBezTo>
                    <a:cubicBezTo>
                      <a:pt x="246" y="220"/>
                      <a:pt x="246" y="220"/>
                      <a:pt x="246" y="220"/>
                    </a:cubicBezTo>
                    <a:cubicBezTo>
                      <a:pt x="247" y="220"/>
                      <a:pt x="247" y="220"/>
                      <a:pt x="247" y="220"/>
                    </a:cubicBezTo>
                    <a:cubicBezTo>
                      <a:pt x="247" y="220"/>
                      <a:pt x="247" y="220"/>
                      <a:pt x="247" y="220"/>
                    </a:cubicBezTo>
                    <a:cubicBezTo>
                      <a:pt x="248" y="220"/>
                      <a:pt x="248" y="220"/>
                      <a:pt x="248" y="220"/>
                    </a:cubicBezTo>
                    <a:cubicBezTo>
                      <a:pt x="249" y="221"/>
                      <a:pt x="249" y="221"/>
                      <a:pt x="249" y="221"/>
                    </a:cubicBezTo>
                    <a:cubicBezTo>
                      <a:pt x="251" y="220"/>
                      <a:pt x="251" y="220"/>
                      <a:pt x="251" y="220"/>
                    </a:cubicBezTo>
                    <a:cubicBezTo>
                      <a:pt x="252" y="220"/>
                      <a:pt x="252" y="220"/>
                      <a:pt x="252" y="220"/>
                    </a:cubicBezTo>
                    <a:cubicBezTo>
                      <a:pt x="253" y="220"/>
                      <a:pt x="253" y="220"/>
                      <a:pt x="253" y="220"/>
                    </a:cubicBezTo>
                    <a:cubicBezTo>
                      <a:pt x="253" y="218"/>
                      <a:pt x="253" y="218"/>
                      <a:pt x="253" y="218"/>
                    </a:cubicBezTo>
                    <a:cubicBezTo>
                      <a:pt x="253" y="216"/>
                      <a:pt x="253" y="216"/>
                      <a:pt x="253" y="216"/>
                    </a:cubicBezTo>
                    <a:cubicBezTo>
                      <a:pt x="255" y="214"/>
                      <a:pt x="255" y="214"/>
                      <a:pt x="255" y="214"/>
                    </a:cubicBezTo>
                    <a:cubicBezTo>
                      <a:pt x="255" y="213"/>
                      <a:pt x="255" y="213"/>
                      <a:pt x="255" y="213"/>
                    </a:cubicBezTo>
                    <a:cubicBezTo>
                      <a:pt x="254" y="212"/>
                      <a:pt x="254" y="212"/>
                      <a:pt x="254" y="212"/>
                    </a:cubicBezTo>
                    <a:cubicBezTo>
                      <a:pt x="253" y="211"/>
                      <a:pt x="253" y="211"/>
                      <a:pt x="253" y="211"/>
                    </a:cubicBezTo>
                    <a:cubicBezTo>
                      <a:pt x="251" y="212"/>
                      <a:pt x="251" y="212"/>
                      <a:pt x="251" y="212"/>
                    </a:cubicBezTo>
                    <a:cubicBezTo>
                      <a:pt x="251" y="212"/>
                      <a:pt x="251" y="212"/>
                      <a:pt x="251" y="212"/>
                    </a:cubicBezTo>
                    <a:cubicBezTo>
                      <a:pt x="251" y="212"/>
                      <a:pt x="251" y="212"/>
                      <a:pt x="251" y="212"/>
                    </a:cubicBezTo>
                    <a:cubicBezTo>
                      <a:pt x="250" y="212"/>
                      <a:pt x="250" y="212"/>
                      <a:pt x="250" y="212"/>
                    </a:cubicBezTo>
                    <a:cubicBezTo>
                      <a:pt x="250" y="212"/>
                      <a:pt x="250" y="212"/>
                      <a:pt x="250" y="212"/>
                    </a:cubicBezTo>
                    <a:cubicBezTo>
                      <a:pt x="249" y="212"/>
                      <a:pt x="249" y="212"/>
                      <a:pt x="249" y="212"/>
                    </a:cubicBezTo>
                    <a:cubicBezTo>
                      <a:pt x="249" y="211"/>
                      <a:pt x="249" y="211"/>
                      <a:pt x="249" y="211"/>
                    </a:cubicBezTo>
                    <a:cubicBezTo>
                      <a:pt x="248" y="210"/>
                      <a:pt x="248" y="210"/>
                      <a:pt x="248" y="210"/>
                    </a:cubicBezTo>
                    <a:cubicBezTo>
                      <a:pt x="247" y="209"/>
                      <a:pt x="247" y="209"/>
                      <a:pt x="247" y="209"/>
                    </a:cubicBezTo>
                    <a:cubicBezTo>
                      <a:pt x="246" y="209"/>
                      <a:pt x="246" y="209"/>
                      <a:pt x="246" y="209"/>
                    </a:cubicBezTo>
                    <a:cubicBezTo>
                      <a:pt x="245" y="210"/>
                      <a:pt x="245" y="210"/>
                      <a:pt x="245" y="210"/>
                    </a:cubicBezTo>
                    <a:cubicBezTo>
                      <a:pt x="245" y="211"/>
                      <a:pt x="245" y="211"/>
                      <a:pt x="245" y="211"/>
                    </a:cubicBezTo>
                    <a:cubicBezTo>
                      <a:pt x="245" y="211"/>
                      <a:pt x="245" y="211"/>
                      <a:pt x="245" y="211"/>
                    </a:cubicBezTo>
                    <a:cubicBezTo>
                      <a:pt x="245" y="209"/>
                      <a:pt x="245" y="209"/>
                      <a:pt x="245" y="209"/>
                    </a:cubicBezTo>
                    <a:cubicBezTo>
                      <a:pt x="244" y="209"/>
                      <a:pt x="244" y="209"/>
                      <a:pt x="244" y="209"/>
                    </a:cubicBezTo>
                    <a:cubicBezTo>
                      <a:pt x="244" y="209"/>
                      <a:pt x="244" y="209"/>
                      <a:pt x="244" y="209"/>
                    </a:cubicBezTo>
                    <a:cubicBezTo>
                      <a:pt x="244" y="208"/>
                      <a:pt x="244" y="208"/>
                      <a:pt x="244" y="208"/>
                    </a:cubicBezTo>
                    <a:cubicBezTo>
                      <a:pt x="246" y="207"/>
                      <a:pt x="246" y="207"/>
                      <a:pt x="246" y="207"/>
                    </a:cubicBezTo>
                    <a:cubicBezTo>
                      <a:pt x="246" y="205"/>
                      <a:pt x="246" y="205"/>
                      <a:pt x="246" y="205"/>
                    </a:cubicBezTo>
                    <a:cubicBezTo>
                      <a:pt x="245" y="205"/>
                      <a:pt x="245" y="205"/>
                      <a:pt x="245" y="205"/>
                    </a:cubicBezTo>
                    <a:cubicBezTo>
                      <a:pt x="246" y="205"/>
                      <a:pt x="246" y="205"/>
                      <a:pt x="246" y="205"/>
                    </a:cubicBezTo>
                    <a:cubicBezTo>
                      <a:pt x="247" y="205"/>
                      <a:pt x="247" y="205"/>
                      <a:pt x="247" y="205"/>
                    </a:cubicBezTo>
                    <a:cubicBezTo>
                      <a:pt x="246" y="205"/>
                      <a:pt x="246" y="205"/>
                      <a:pt x="246" y="205"/>
                    </a:cubicBezTo>
                    <a:cubicBezTo>
                      <a:pt x="246" y="207"/>
                      <a:pt x="246" y="207"/>
                      <a:pt x="246" y="207"/>
                    </a:cubicBezTo>
                    <a:cubicBezTo>
                      <a:pt x="247" y="208"/>
                      <a:pt x="247" y="208"/>
                      <a:pt x="247" y="208"/>
                    </a:cubicBezTo>
                    <a:cubicBezTo>
                      <a:pt x="248" y="208"/>
                      <a:pt x="248" y="208"/>
                      <a:pt x="248" y="208"/>
                    </a:cubicBezTo>
                    <a:cubicBezTo>
                      <a:pt x="250" y="210"/>
                      <a:pt x="250" y="210"/>
                      <a:pt x="250" y="210"/>
                    </a:cubicBezTo>
                    <a:cubicBezTo>
                      <a:pt x="251" y="210"/>
                      <a:pt x="251" y="210"/>
                      <a:pt x="251" y="210"/>
                    </a:cubicBezTo>
                    <a:cubicBezTo>
                      <a:pt x="253" y="210"/>
                      <a:pt x="253" y="210"/>
                      <a:pt x="253" y="210"/>
                    </a:cubicBezTo>
                    <a:cubicBezTo>
                      <a:pt x="255" y="209"/>
                      <a:pt x="255" y="209"/>
                      <a:pt x="255" y="209"/>
                    </a:cubicBezTo>
                    <a:cubicBezTo>
                      <a:pt x="255" y="208"/>
                      <a:pt x="255" y="208"/>
                      <a:pt x="255" y="208"/>
                    </a:cubicBezTo>
                    <a:cubicBezTo>
                      <a:pt x="255" y="207"/>
                      <a:pt x="255" y="207"/>
                      <a:pt x="255" y="207"/>
                    </a:cubicBezTo>
                    <a:cubicBezTo>
                      <a:pt x="255" y="206"/>
                      <a:pt x="255" y="206"/>
                      <a:pt x="255" y="206"/>
                    </a:cubicBezTo>
                    <a:cubicBezTo>
                      <a:pt x="256" y="207"/>
                      <a:pt x="256" y="207"/>
                      <a:pt x="256" y="207"/>
                    </a:cubicBezTo>
                    <a:cubicBezTo>
                      <a:pt x="256" y="207"/>
                      <a:pt x="256" y="207"/>
                      <a:pt x="256" y="207"/>
                    </a:cubicBezTo>
                    <a:cubicBezTo>
                      <a:pt x="257" y="208"/>
                      <a:pt x="257" y="208"/>
                      <a:pt x="257" y="208"/>
                    </a:cubicBezTo>
                    <a:cubicBezTo>
                      <a:pt x="258" y="208"/>
                      <a:pt x="258" y="208"/>
                      <a:pt x="258" y="208"/>
                    </a:cubicBezTo>
                    <a:cubicBezTo>
                      <a:pt x="260" y="207"/>
                      <a:pt x="260" y="207"/>
                      <a:pt x="260" y="207"/>
                    </a:cubicBezTo>
                    <a:cubicBezTo>
                      <a:pt x="261" y="205"/>
                      <a:pt x="261" y="205"/>
                      <a:pt x="261" y="205"/>
                    </a:cubicBezTo>
                    <a:cubicBezTo>
                      <a:pt x="262" y="204"/>
                      <a:pt x="262" y="204"/>
                      <a:pt x="262" y="204"/>
                    </a:cubicBezTo>
                    <a:cubicBezTo>
                      <a:pt x="261" y="203"/>
                      <a:pt x="261" y="203"/>
                      <a:pt x="261" y="203"/>
                    </a:cubicBezTo>
                    <a:cubicBezTo>
                      <a:pt x="263" y="203"/>
                      <a:pt x="263" y="203"/>
                      <a:pt x="263" y="203"/>
                    </a:cubicBezTo>
                    <a:cubicBezTo>
                      <a:pt x="264" y="202"/>
                      <a:pt x="264" y="202"/>
                      <a:pt x="264" y="202"/>
                    </a:cubicBezTo>
                    <a:cubicBezTo>
                      <a:pt x="264" y="200"/>
                      <a:pt x="264" y="200"/>
                      <a:pt x="264" y="200"/>
                    </a:cubicBezTo>
                    <a:cubicBezTo>
                      <a:pt x="263" y="200"/>
                      <a:pt x="263" y="200"/>
                      <a:pt x="263" y="200"/>
                    </a:cubicBezTo>
                    <a:cubicBezTo>
                      <a:pt x="262" y="201"/>
                      <a:pt x="262" y="201"/>
                      <a:pt x="262" y="201"/>
                    </a:cubicBezTo>
                    <a:cubicBezTo>
                      <a:pt x="261" y="200"/>
                      <a:pt x="261" y="200"/>
                      <a:pt x="261" y="200"/>
                    </a:cubicBezTo>
                    <a:cubicBezTo>
                      <a:pt x="259" y="200"/>
                      <a:pt x="259" y="200"/>
                      <a:pt x="259" y="200"/>
                    </a:cubicBezTo>
                    <a:cubicBezTo>
                      <a:pt x="258" y="200"/>
                      <a:pt x="258" y="200"/>
                      <a:pt x="258" y="200"/>
                    </a:cubicBezTo>
                    <a:cubicBezTo>
                      <a:pt x="258" y="201"/>
                      <a:pt x="258" y="201"/>
                      <a:pt x="258" y="201"/>
                    </a:cubicBezTo>
                    <a:cubicBezTo>
                      <a:pt x="257" y="200"/>
                      <a:pt x="257" y="200"/>
                      <a:pt x="257" y="200"/>
                    </a:cubicBezTo>
                    <a:cubicBezTo>
                      <a:pt x="257" y="200"/>
                      <a:pt x="257" y="200"/>
                      <a:pt x="257" y="200"/>
                    </a:cubicBezTo>
                    <a:cubicBezTo>
                      <a:pt x="257" y="200"/>
                      <a:pt x="257" y="200"/>
                      <a:pt x="257" y="200"/>
                    </a:cubicBezTo>
                    <a:cubicBezTo>
                      <a:pt x="258" y="199"/>
                      <a:pt x="258" y="199"/>
                      <a:pt x="258" y="199"/>
                    </a:cubicBezTo>
                    <a:cubicBezTo>
                      <a:pt x="258" y="198"/>
                      <a:pt x="258" y="198"/>
                      <a:pt x="258" y="198"/>
                    </a:cubicBezTo>
                    <a:cubicBezTo>
                      <a:pt x="259" y="197"/>
                      <a:pt x="259" y="197"/>
                      <a:pt x="259" y="197"/>
                    </a:cubicBezTo>
                    <a:cubicBezTo>
                      <a:pt x="259" y="195"/>
                      <a:pt x="259" y="195"/>
                      <a:pt x="259" y="195"/>
                    </a:cubicBezTo>
                    <a:cubicBezTo>
                      <a:pt x="257" y="194"/>
                      <a:pt x="257" y="194"/>
                      <a:pt x="257" y="194"/>
                    </a:cubicBezTo>
                    <a:cubicBezTo>
                      <a:pt x="255" y="194"/>
                      <a:pt x="255" y="194"/>
                      <a:pt x="255" y="194"/>
                    </a:cubicBezTo>
                    <a:cubicBezTo>
                      <a:pt x="255" y="194"/>
                      <a:pt x="255" y="194"/>
                      <a:pt x="255" y="194"/>
                    </a:cubicBezTo>
                    <a:cubicBezTo>
                      <a:pt x="255" y="193"/>
                      <a:pt x="255" y="193"/>
                      <a:pt x="255" y="193"/>
                    </a:cubicBezTo>
                    <a:cubicBezTo>
                      <a:pt x="254" y="193"/>
                      <a:pt x="254" y="193"/>
                      <a:pt x="254" y="193"/>
                    </a:cubicBezTo>
                    <a:cubicBezTo>
                      <a:pt x="255" y="193"/>
                      <a:pt x="255" y="193"/>
                      <a:pt x="255" y="193"/>
                    </a:cubicBez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56" y="191"/>
                      <a:pt x="256" y="191"/>
                      <a:pt x="256" y="191"/>
                    </a:cubicBezTo>
                    <a:cubicBezTo>
                      <a:pt x="256" y="191"/>
                      <a:pt x="256" y="191"/>
                      <a:pt x="256" y="191"/>
                    </a:cubicBezTo>
                    <a:cubicBezTo>
                      <a:pt x="257" y="191"/>
                      <a:pt x="257" y="191"/>
                      <a:pt x="257" y="191"/>
                    </a:cubicBezTo>
                    <a:cubicBezTo>
                      <a:pt x="257" y="191"/>
                      <a:pt x="257" y="191"/>
                      <a:pt x="257" y="191"/>
                    </a:cubicBezTo>
                    <a:cubicBezTo>
                      <a:pt x="256" y="191"/>
                      <a:pt x="256" y="191"/>
                      <a:pt x="256" y="191"/>
                    </a:cubicBezTo>
                    <a:cubicBezTo>
                      <a:pt x="257" y="193"/>
                      <a:pt x="257" y="193"/>
                      <a:pt x="257" y="193"/>
                    </a:cubicBezTo>
                    <a:cubicBezTo>
                      <a:pt x="258" y="194"/>
                      <a:pt x="258" y="194"/>
                      <a:pt x="258" y="194"/>
                    </a:cubicBezTo>
                    <a:cubicBezTo>
                      <a:pt x="259" y="194"/>
                      <a:pt x="259" y="194"/>
                      <a:pt x="259" y="194"/>
                    </a:cubicBezTo>
                    <a:cubicBezTo>
                      <a:pt x="260" y="193"/>
                      <a:pt x="260" y="193"/>
                      <a:pt x="260" y="193"/>
                    </a:cubicBezTo>
                    <a:cubicBezTo>
                      <a:pt x="261" y="190"/>
                      <a:pt x="261" y="190"/>
                      <a:pt x="261" y="190"/>
                    </a:cubicBezTo>
                    <a:cubicBezTo>
                      <a:pt x="262" y="189"/>
                      <a:pt x="262" y="189"/>
                      <a:pt x="262" y="189"/>
                    </a:cubicBezTo>
                    <a:cubicBezTo>
                      <a:pt x="262" y="189"/>
                      <a:pt x="262" y="189"/>
                      <a:pt x="262" y="189"/>
                    </a:cubicBezTo>
                    <a:cubicBezTo>
                      <a:pt x="262" y="187"/>
                      <a:pt x="262" y="187"/>
                      <a:pt x="262" y="187"/>
                    </a:cubicBezTo>
                    <a:cubicBezTo>
                      <a:pt x="262" y="187"/>
                      <a:pt x="262" y="187"/>
                      <a:pt x="262" y="187"/>
                    </a:cubicBezTo>
                    <a:cubicBezTo>
                      <a:pt x="262" y="185"/>
                      <a:pt x="262" y="185"/>
                      <a:pt x="262" y="185"/>
                    </a:cubicBezTo>
                    <a:cubicBezTo>
                      <a:pt x="261" y="184"/>
                      <a:pt x="261" y="184"/>
                      <a:pt x="261" y="184"/>
                    </a:cubicBezTo>
                    <a:cubicBezTo>
                      <a:pt x="261" y="184"/>
                      <a:pt x="261" y="184"/>
                      <a:pt x="261" y="184"/>
                    </a:cubicBezTo>
                    <a:cubicBezTo>
                      <a:pt x="262" y="184"/>
                      <a:pt x="262" y="184"/>
                      <a:pt x="262" y="184"/>
                    </a:cubicBezTo>
                    <a:cubicBezTo>
                      <a:pt x="264" y="184"/>
                      <a:pt x="264" y="184"/>
                      <a:pt x="264" y="184"/>
                    </a:cubicBezTo>
                    <a:cubicBezTo>
                      <a:pt x="263" y="182"/>
                      <a:pt x="263" y="182"/>
                      <a:pt x="263" y="182"/>
                    </a:cubicBezTo>
                    <a:cubicBezTo>
                      <a:pt x="262" y="181"/>
                      <a:pt x="262" y="181"/>
                      <a:pt x="262" y="181"/>
                    </a:cubicBez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59" y="179"/>
                      <a:pt x="259" y="179"/>
                      <a:pt x="259" y="179"/>
                    </a:cubicBezTo>
                    <a:cubicBezTo>
                      <a:pt x="258" y="179"/>
                      <a:pt x="258" y="179"/>
                      <a:pt x="258" y="179"/>
                    </a:cubicBezTo>
                    <a:cubicBezTo>
                      <a:pt x="258" y="178"/>
                      <a:pt x="258" y="178"/>
                      <a:pt x="258" y="178"/>
                    </a:cubicBezTo>
                    <a:cubicBezTo>
                      <a:pt x="257" y="178"/>
                      <a:pt x="257" y="178"/>
                      <a:pt x="257" y="178"/>
                    </a:cubicBezTo>
                    <a:cubicBezTo>
                      <a:pt x="258" y="177"/>
                      <a:pt x="258" y="177"/>
                      <a:pt x="258" y="177"/>
                    </a:cubicBezTo>
                    <a:cubicBezTo>
                      <a:pt x="259" y="177"/>
                      <a:pt x="259" y="177"/>
                      <a:pt x="259" y="177"/>
                    </a:cubicBezTo>
                    <a:cubicBezTo>
                      <a:pt x="259" y="177"/>
                      <a:pt x="259" y="177"/>
                      <a:pt x="259" y="177"/>
                    </a:cubicBezTo>
                    <a:cubicBezTo>
                      <a:pt x="260" y="178"/>
                      <a:pt x="260" y="178"/>
                      <a:pt x="260" y="178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2" y="176"/>
                      <a:pt x="262" y="176"/>
                      <a:pt x="262" y="176"/>
                    </a:cubicBezTo>
                    <a:cubicBezTo>
                      <a:pt x="262" y="176"/>
                      <a:pt x="262" y="176"/>
                      <a:pt x="262" y="176"/>
                    </a:cubicBezTo>
                    <a:cubicBezTo>
                      <a:pt x="262" y="173"/>
                      <a:pt x="262" y="173"/>
                      <a:pt x="262" y="173"/>
                    </a:cubicBezTo>
                    <a:cubicBezTo>
                      <a:pt x="260" y="172"/>
                      <a:pt x="260" y="172"/>
                      <a:pt x="260" y="172"/>
                    </a:cubicBezTo>
                    <a:cubicBezTo>
                      <a:pt x="259" y="173"/>
                      <a:pt x="259" y="173"/>
                      <a:pt x="259" y="173"/>
                    </a:cubicBezTo>
                    <a:cubicBezTo>
                      <a:pt x="259" y="173"/>
                      <a:pt x="259" y="173"/>
                      <a:pt x="259" y="173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56" y="173"/>
                      <a:pt x="256" y="173"/>
                      <a:pt x="256" y="173"/>
                    </a:cubicBezTo>
                    <a:cubicBezTo>
                      <a:pt x="256" y="172"/>
                      <a:pt x="256" y="172"/>
                      <a:pt x="256" y="172"/>
                    </a:cubicBezTo>
                    <a:cubicBezTo>
                      <a:pt x="254" y="172"/>
                      <a:pt x="254" y="172"/>
                      <a:pt x="254" y="172"/>
                    </a:cubicBezTo>
                    <a:cubicBezTo>
                      <a:pt x="253" y="172"/>
                      <a:pt x="253" y="172"/>
                      <a:pt x="253" y="172"/>
                    </a:cubicBezTo>
                    <a:cubicBezTo>
                      <a:pt x="253" y="172"/>
                      <a:pt x="253" y="172"/>
                      <a:pt x="253" y="172"/>
                    </a:cubicBezTo>
                    <a:cubicBezTo>
                      <a:pt x="253" y="171"/>
                      <a:pt x="253" y="171"/>
                      <a:pt x="253" y="171"/>
                    </a:cubicBezTo>
                    <a:cubicBezTo>
                      <a:pt x="252" y="170"/>
                      <a:pt x="252" y="170"/>
                      <a:pt x="252" y="170"/>
                    </a:cubicBezTo>
                    <a:cubicBezTo>
                      <a:pt x="252" y="170"/>
                      <a:pt x="252" y="170"/>
                      <a:pt x="252" y="170"/>
                    </a:cubicBezTo>
                    <a:cubicBezTo>
                      <a:pt x="252" y="170"/>
                      <a:pt x="252" y="170"/>
                      <a:pt x="252" y="170"/>
                    </a:cubicBezTo>
                    <a:cubicBezTo>
                      <a:pt x="252" y="169"/>
                      <a:pt x="252" y="169"/>
                      <a:pt x="252" y="169"/>
                    </a:cubicBezTo>
                    <a:cubicBezTo>
                      <a:pt x="252" y="168"/>
                      <a:pt x="252" y="168"/>
                      <a:pt x="252" y="168"/>
                    </a:cubicBezTo>
                    <a:cubicBezTo>
                      <a:pt x="252" y="168"/>
                      <a:pt x="252" y="168"/>
                      <a:pt x="252" y="168"/>
                    </a:cubicBezTo>
                    <a:cubicBezTo>
                      <a:pt x="252" y="167"/>
                      <a:pt x="252" y="167"/>
                      <a:pt x="252" y="167"/>
                    </a:cubicBezTo>
                    <a:cubicBezTo>
                      <a:pt x="252" y="166"/>
                      <a:pt x="252" y="166"/>
                      <a:pt x="252" y="166"/>
                    </a:cubicBezTo>
                    <a:cubicBezTo>
                      <a:pt x="252" y="166"/>
                      <a:pt x="252" y="166"/>
                      <a:pt x="252" y="166"/>
                    </a:cubicBezTo>
                    <a:cubicBezTo>
                      <a:pt x="252" y="166"/>
                      <a:pt x="252" y="166"/>
                      <a:pt x="252" y="166"/>
                    </a:cubicBezTo>
                    <a:cubicBezTo>
                      <a:pt x="253" y="166"/>
                      <a:pt x="253" y="166"/>
                      <a:pt x="253" y="166"/>
                    </a:cubicBezTo>
                    <a:cubicBezTo>
                      <a:pt x="253" y="167"/>
                      <a:pt x="253" y="167"/>
                      <a:pt x="253" y="167"/>
                    </a:cubicBezTo>
                    <a:cubicBezTo>
                      <a:pt x="254" y="169"/>
                      <a:pt x="254" y="169"/>
                      <a:pt x="254" y="169"/>
                    </a:cubicBezTo>
                    <a:cubicBezTo>
                      <a:pt x="256" y="168"/>
                      <a:pt x="256" y="168"/>
                      <a:pt x="256" y="168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54" y="166"/>
                      <a:pt x="254" y="166"/>
                      <a:pt x="254" y="166"/>
                    </a:cubicBezTo>
                    <a:cubicBezTo>
                      <a:pt x="255" y="165"/>
                      <a:pt x="255" y="165"/>
                      <a:pt x="255" y="165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8" y="163"/>
                      <a:pt x="258" y="163"/>
                      <a:pt x="258" y="163"/>
                    </a:cubicBezTo>
                    <a:cubicBezTo>
                      <a:pt x="258" y="162"/>
                      <a:pt x="258" y="162"/>
                      <a:pt x="258" y="162"/>
                    </a:cubicBezTo>
                    <a:cubicBezTo>
                      <a:pt x="258" y="162"/>
                      <a:pt x="258" y="162"/>
                      <a:pt x="258" y="162"/>
                    </a:cubicBezTo>
                    <a:cubicBezTo>
                      <a:pt x="259" y="162"/>
                      <a:pt x="259" y="162"/>
                      <a:pt x="259" y="162"/>
                    </a:cubicBezTo>
                    <a:cubicBezTo>
                      <a:pt x="258" y="161"/>
                      <a:pt x="258" y="161"/>
                      <a:pt x="258" y="161"/>
                    </a:cubicBezTo>
                    <a:cubicBezTo>
                      <a:pt x="259" y="161"/>
                      <a:pt x="259" y="161"/>
                      <a:pt x="259" y="161"/>
                    </a:cubicBezTo>
                    <a:cubicBezTo>
                      <a:pt x="260" y="161"/>
                      <a:pt x="260" y="161"/>
                      <a:pt x="260" y="161"/>
                    </a:cubicBezTo>
                    <a:cubicBezTo>
                      <a:pt x="260" y="161"/>
                      <a:pt x="260" y="161"/>
                      <a:pt x="260" y="161"/>
                    </a:cubicBezTo>
                    <a:cubicBezTo>
                      <a:pt x="262" y="162"/>
                      <a:pt x="262" y="162"/>
                      <a:pt x="262" y="162"/>
                    </a:cubicBezTo>
                    <a:cubicBezTo>
                      <a:pt x="262" y="162"/>
                      <a:pt x="262" y="162"/>
                      <a:pt x="262" y="162"/>
                    </a:cubicBezTo>
                    <a:cubicBezTo>
                      <a:pt x="262" y="162"/>
                      <a:pt x="262" y="162"/>
                      <a:pt x="262" y="162"/>
                    </a:cubicBezTo>
                    <a:cubicBezTo>
                      <a:pt x="263" y="162"/>
                      <a:pt x="263" y="162"/>
                      <a:pt x="263" y="162"/>
                    </a:cubicBezTo>
                    <a:cubicBezTo>
                      <a:pt x="263" y="163"/>
                      <a:pt x="263" y="163"/>
                      <a:pt x="263" y="163"/>
                    </a:cubicBezTo>
                    <a:cubicBezTo>
                      <a:pt x="263" y="164"/>
                      <a:pt x="263" y="164"/>
                      <a:pt x="263" y="164"/>
                    </a:cubicBezTo>
                    <a:cubicBezTo>
                      <a:pt x="265" y="164"/>
                      <a:pt x="265" y="164"/>
                      <a:pt x="265" y="164"/>
                    </a:cubicBezTo>
                    <a:cubicBezTo>
                      <a:pt x="265" y="164"/>
                      <a:pt x="265" y="164"/>
                      <a:pt x="265" y="164"/>
                    </a:cubicBezTo>
                    <a:cubicBezTo>
                      <a:pt x="265" y="164"/>
                      <a:pt x="265" y="164"/>
                      <a:pt x="265" y="164"/>
                    </a:cubicBezTo>
                    <a:cubicBezTo>
                      <a:pt x="266" y="165"/>
                      <a:pt x="266" y="165"/>
                      <a:pt x="266" y="165"/>
                    </a:cubicBezTo>
                    <a:cubicBezTo>
                      <a:pt x="265" y="166"/>
                      <a:pt x="265" y="166"/>
                      <a:pt x="265" y="166"/>
                    </a:cubicBezTo>
                    <a:cubicBezTo>
                      <a:pt x="265" y="167"/>
                      <a:pt x="265" y="167"/>
                      <a:pt x="265" y="167"/>
                    </a:cubicBezTo>
                    <a:cubicBezTo>
                      <a:pt x="266" y="168"/>
                      <a:pt x="266" y="168"/>
                      <a:pt x="266" y="168"/>
                    </a:cubicBezTo>
                    <a:cubicBezTo>
                      <a:pt x="266" y="169"/>
                      <a:pt x="266" y="169"/>
                      <a:pt x="266" y="169"/>
                    </a:cubicBezTo>
                    <a:cubicBezTo>
                      <a:pt x="265" y="169"/>
                      <a:pt x="265" y="169"/>
                      <a:pt x="265" y="169"/>
                    </a:cubicBezTo>
                    <a:cubicBezTo>
                      <a:pt x="265" y="171"/>
                      <a:pt x="265" y="171"/>
                      <a:pt x="265" y="171"/>
                    </a:cubicBezTo>
                    <a:cubicBezTo>
                      <a:pt x="266" y="173"/>
                      <a:pt x="266" y="173"/>
                      <a:pt x="266" y="173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66" y="177"/>
                      <a:pt x="266" y="177"/>
                      <a:pt x="266" y="177"/>
                    </a:cubicBezTo>
                    <a:cubicBezTo>
                      <a:pt x="266" y="179"/>
                      <a:pt x="266" y="179"/>
                      <a:pt x="266" y="179"/>
                    </a:cubicBezTo>
                    <a:cubicBezTo>
                      <a:pt x="267" y="180"/>
                      <a:pt x="267" y="180"/>
                      <a:pt x="267" y="180"/>
                    </a:cubicBezTo>
                    <a:cubicBezTo>
                      <a:pt x="268" y="178"/>
                      <a:pt x="268" y="178"/>
                      <a:pt x="268" y="178"/>
                    </a:cubicBezTo>
                    <a:cubicBezTo>
                      <a:pt x="268" y="176"/>
                      <a:pt x="268" y="176"/>
                      <a:pt x="268" y="176"/>
                    </a:cubicBezTo>
                    <a:cubicBezTo>
                      <a:pt x="269" y="176"/>
                      <a:pt x="269" y="176"/>
                      <a:pt x="269" y="176"/>
                    </a:cubicBezTo>
                    <a:cubicBezTo>
                      <a:pt x="269" y="173"/>
                      <a:pt x="269" y="173"/>
                      <a:pt x="269" y="173"/>
                    </a:cubicBezTo>
                    <a:cubicBezTo>
                      <a:pt x="268" y="172"/>
                      <a:pt x="268" y="172"/>
                      <a:pt x="268" y="172"/>
                    </a:cubicBezTo>
                    <a:cubicBezTo>
                      <a:pt x="268" y="169"/>
                      <a:pt x="268" y="169"/>
                      <a:pt x="268" y="169"/>
                    </a:cubicBezTo>
                    <a:cubicBezTo>
                      <a:pt x="268" y="168"/>
                      <a:pt x="268" y="168"/>
                      <a:pt x="268" y="168"/>
                    </a:cubicBezTo>
                    <a:cubicBezTo>
                      <a:pt x="268" y="166"/>
                      <a:pt x="268" y="166"/>
                      <a:pt x="268" y="166"/>
                    </a:cubicBezTo>
                    <a:cubicBezTo>
                      <a:pt x="267" y="166"/>
                      <a:pt x="267" y="166"/>
                      <a:pt x="267" y="166"/>
                    </a:cubicBezTo>
                    <a:cubicBezTo>
                      <a:pt x="268" y="166"/>
                      <a:pt x="268" y="166"/>
                      <a:pt x="268" y="166"/>
                    </a:cubicBezTo>
                    <a:cubicBezTo>
                      <a:pt x="268" y="167"/>
                      <a:pt x="268" y="167"/>
                      <a:pt x="268" y="167"/>
                    </a:cubicBezTo>
                    <a:cubicBezTo>
                      <a:pt x="269" y="168"/>
                      <a:pt x="269" y="168"/>
                      <a:pt x="269" y="168"/>
                    </a:cubicBezTo>
                    <a:cubicBezTo>
                      <a:pt x="270" y="166"/>
                      <a:pt x="270" y="166"/>
                      <a:pt x="270" y="166"/>
                    </a:cubicBezTo>
                    <a:cubicBezTo>
                      <a:pt x="270" y="165"/>
                      <a:pt x="270" y="165"/>
                      <a:pt x="270" y="165"/>
                    </a:cubicBezTo>
                    <a:cubicBezTo>
                      <a:pt x="271" y="164"/>
                      <a:pt x="271" y="164"/>
                      <a:pt x="271" y="164"/>
                    </a:cubicBezTo>
                    <a:cubicBezTo>
                      <a:pt x="272" y="162"/>
                      <a:pt x="272" y="162"/>
                      <a:pt x="272" y="162"/>
                    </a:cubicBezTo>
                    <a:cubicBezTo>
                      <a:pt x="271" y="161"/>
                      <a:pt x="271" y="161"/>
                      <a:pt x="271" y="161"/>
                    </a:cubicBezTo>
                    <a:cubicBezTo>
                      <a:pt x="272" y="160"/>
                      <a:pt x="272" y="160"/>
                      <a:pt x="272" y="160"/>
                    </a:cubicBezTo>
                    <a:cubicBezTo>
                      <a:pt x="272" y="158"/>
                      <a:pt x="272" y="158"/>
                      <a:pt x="272" y="158"/>
                    </a:cubicBezTo>
                    <a:cubicBezTo>
                      <a:pt x="272" y="157"/>
                      <a:pt x="272" y="157"/>
                      <a:pt x="272" y="157"/>
                    </a:cubicBezTo>
                    <a:cubicBezTo>
                      <a:pt x="272" y="156"/>
                      <a:pt x="272" y="156"/>
                      <a:pt x="272" y="156"/>
                    </a:cubicBezTo>
                    <a:cubicBezTo>
                      <a:pt x="272" y="155"/>
                      <a:pt x="272" y="155"/>
                      <a:pt x="272" y="155"/>
                    </a:cubicBezTo>
                    <a:cubicBezTo>
                      <a:pt x="271" y="154"/>
                      <a:pt x="271" y="154"/>
                      <a:pt x="271" y="154"/>
                    </a:cubicBezTo>
                    <a:cubicBezTo>
                      <a:pt x="270" y="153"/>
                      <a:pt x="270" y="153"/>
                      <a:pt x="270" y="153"/>
                    </a:cubicBezTo>
                    <a:cubicBezTo>
                      <a:pt x="269" y="153"/>
                      <a:pt x="269" y="153"/>
                      <a:pt x="269" y="153"/>
                    </a:cubicBezTo>
                    <a:cubicBezTo>
                      <a:pt x="269" y="153"/>
                      <a:pt x="269" y="153"/>
                      <a:pt x="269" y="153"/>
                    </a:cubicBezTo>
                    <a:cubicBezTo>
                      <a:pt x="269" y="152"/>
                      <a:pt x="269" y="152"/>
                      <a:pt x="269" y="152"/>
                    </a:cubicBezTo>
                    <a:cubicBezTo>
                      <a:pt x="267" y="153"/>
                      <a:pt x="267" y="153"/>
                      <a:pt x="267" y="153"/>
                    </a:cubicBezTo>
                    <a:cubicBezTo>
                      <a:pt x="267" y="154"/>
                      <a:pt x="267" y="154"/>
                      <a:pt x="267" y="154"/>
                    </a:cubicBezTo>
                    <a:cubicBezTo>
                      <a:pt x="266" y="155"/>
                      <a:pt x="266" y="155"/>
                      <a:pt x="266" y="155"/>
                    </a:cubicBezTo>
                    <a:cubicBezTo>
                      <a:pt x="265" y="155"/>
                      <a:pt x="265" y="155"/>
                      <a:pt x="265" y="155"/>
                    </a:cubicBezTo>
                    <a:cubicBezTo>
                      <a:pt x="265" y="153"/>
                      <a:pt x="265" y="153"/>
                      <a:pt x="265" y="153"/>
                    </a:cubicBezTo>
                    <a:cubicBezTo>
                      <a:pt x="265" y="152"/>
                      <a:pt x="265" y="152"/>
                      <a:pt x="265" y="152"/>
                    </a:cubicBezTo>
                    <a:cubicBezTo>
                      <a:pt x="263" y="152"/>
                      <a:pt x="263" y="152"/>
                      <a:pt x="263" y="152"/>
                    </a:cubicBezTo>
                    <a:cubicBezTo>
                      <a:pt x="263" y="152"/>
                      <a:pt x="263" y="152"/>
                      <a:pt x="263" y="152"/>
                    </a:cubicBezTo>
                    <a:cubicBezTo>
                      <a:pt x="263" y="151"/>
                      <a:pt x="263" y="151"/>
                      <a:pt x="263" y="151"/>
                    </a:cubicBezTo>
                    <a:cubicBezTo>
                      <a:pt x="262" y="151"/>
                      <a:pt x="262" y="151"/>
                      <a:pt x="262" y="151"/>
                    </a:cubicBezTo>
                    <a:cubicBezTo>
                      <a:pt x="263" y="151"/>
                      <a:pt x="263" y="151"/>
                      <a:pt x="263" y="151"/>
                    </a:cubicBezTo>
                    <a:cubicBezTo>
                      <a:pt x="263" y="149"/>
                      <a:pt x="263" y="149"/>
                      <a:pt x="263" y="149"/>
                    </a:cubicBezTo>
                    <a:cubicBezTo>
                      <a:pt x="262" y="148"/>
                      <a:pt x="262" y="148"/>
                      <a:pt x="262" y="148"/>
                    </a:cubicBezTo>
                    <a:cubicBezTo>
                      <a:pt x="262" y="148"/>
                      <a:pt x="262" y="148"/>
                      <a:pt x="262" y="148"/>
                    </a:cubicBezTo>
                    <a:cubicBezTo>
                      <a:pt x="262" y="147"/>
                      <a:pt x="262" y="147"/>
                      <a:pt x="262" y="147"/>
                    </a:cubicBezTo>
                    <a:cubicBezTo>
                      <a:pt x="262" y="147"/>
                      <a:pt x="262" y="147"/>
                      <a:pt x="262" y="147"/>
                    </a:cubicBezTo>
                    <a:cubicBezTo>
                      <a:pt x="263" y="148"/>
                      <a:pt x="263" y="148"/>
                      <a:pt x="263" y="148"/>
                    </a:cubicBezTo>
                    <a:cubicBezTo>
                      <a:pt x="263" y="148"/>
                      <a:pt x="263" y="148"/>
                      <a:pt x="263" y="148"/>
                    </a:cubicBezTo>
                    <a:cubicBezTo>
                      <a:pt x="265" y="150"/>
                      <a:pt x="265" y="150"/>
                      <a:pt x="265" y="150"/>
                    </a:cubicBezTo>
                    <a:cubicBezTo>
                      <a:pt x="266" y="151"/>
                      <a:pt x="266" y="151"/>
                      <a:pt x="266" y="151"/>
                    </a:cubicBezTo>
                    <a:cubicBezTo>
                      <a:pt x="268" y="151"/>
                      <a:pt x="268" y="151"/>
                      <a:pt x="268" y="151"/>
                    </a:cubicBezTo>
                    <a:cubicBezTo>
                      <a:pt x="269" y="149"/>
                      <a:pt x="269" y="149"/>
                      <a:pt x="269" y="149"/>
                    </a:cubicBezTo>
                    <a:cubicBezTo>
                      <a:pt x="268" y="147"/>
                      <a:pt x="268" y="147"/>
                      <a:pt x="268" y="147"/>
                    </a:cubicBezTo>
                    <a:cubicBezTo>
                      <a:pt x="266" y="146"/>
                      <a:pt x="266" y="146"/>
                      <a:pt x="266" y="146"/>
                    </a:cubicBezTo>
                    <a:cubicBezTo>
                      <a:pt x="267" y="146"/>
                      <a:pt x="267" y="146"/>
                      <a:pt x="267" y="146"/>
                    </a:cubicBezTo>
                    <a:cubicBezTo>
                      <a:pt x="267" y="144"/>
                      <a:pt x="267" y="144"/>
                      <a:pt x="267" y="144"/>
                    </a:cubicBezTo>
                    <a:cubicBezTo>
                      <a:pt x="266" y="144"/>
                      <a:pt x="266" y="144"/>
                      <a:pt x="266" y="144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63" y="142"/>
                      <a:pt x="263" y="142"/>
                      <a:pt x="263" y="142"/>
                    </a:cubicBezTo>
                    <a:cubicBezTo>
                      <a:pt x="263" y="143"/>
                      <a:pt x="263" y="143"/>
                      <a:pt x="263" y="143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1" y="141"/>
                      <a:pt x="261" y="141"/>
                      <a:pt x="261" y="141"/>
                    </a:cubicBezTo>
                    <a:cubicBezTo>
                      <a:pt x="260" y="140"/>
                      <a:pt x="260" y="140"/>
                      <a:pt x="260" y="140"/>
                    </a:cubicBezTo>
                    <a:cubicBezTo>
                      <a:pt x="260" y="140"/>
                      <a:pt x="260" y="140"/>
                      <a:pt x="260" y="140"/>
                    </a:cubicBezTo>
                    <a:cubicBezTo>
                      <a:pt x="261" y="140"/>
                      <a:pt x="261" y="140"/>
                      <a:pt x="261" y="140"/>
                    </a:cubicBezTo>
                    <a:cubicBezTo>
                      <a:pt x="261" y="138"/>
                      <a:pt x="261" y="138"/>
                      <a:pt x="261" y="138"/>
                    </a:cubicBezTo>
                    <a:cubicBezTo>
                      <a:pt x="262" y="139"/>
                      <a:pt x="262" y="139"/>
                      <a:pt x="262" y="139"/>
                    </a:cubicBezTo>
                    <a:cubicBezTo>
                      <a:pt x="263" y="139"/>
                      <a:pt x="263" y="139"/>
                      <a:pt x="263" y="139"/>
                    </a:cubicBezTo>
                    <a:cubicBezTo>
                      <a:pt x="263" y="140"/>
                      <a:pt x="263" y="140"/>
                      <a:pt x="263" y="140"/>
                    </a:cubicBezTo>
                    <a:cubicBezTo>
                      <a:pt x="263" y="141"/>
                      <a:pt x="263" y="141"/>
                      <a:pt x="263" y="141"/>
                    </a:cubicBezTo>
                    <a:cubicBezTo>
                      <a:pt x="265" y="141"/>
                      <a:pt x="265" y="141"/>
                      <a:pt x="265" y="141"/>
                    </a:cubicBezTo>
                    <a:cubicBezTo>
                      <a:pt x="267" y="140"/>
                      <a:pt x="267" y="140"/>
                      <a:pt x="267" y="140"/>
                    </a:cubicBezTo>
                    <a:cubicBezTo>
                      <a:pt x="267" y="138"/>
                      <a:pt x="267" y="138"/>
                      <a:pt x="267" y="138"/>
                    </a:cubicBezTo>
                    <a:cubicBezTo>
                      <a:pt x="267" y="137"/>
                      <a:pt x="267" y="137"/>
                      <a:pt x="267" y="137"/>
                    </a:cubicBezTo>
                    <a:cubicBezTo>
                      <a:pt x="268" y="136"/>
                      <a:pt x="268" y="136"/>
                      <a:pt x="268" y="136"/>
                    </a:cubicBezTo>
                    <a:cubicBezTo>
                      <a:pt x="268" y="135"/>
                      <a:pt x="268" y="135"/>
                      <a:pt x="268" y="135"/>
                    </a:cubicBezTo>
                    <a:cubicBezTo>
                      <a:pt x="268" y="133"/>
                      <a:pt x="268" y="133"/>
                      <a:pt x="268" y="133"/>
                    </a:cubicBezTo>
                    <a:cubicBezTo>
                      <a:pt x="269" y="133"/>
                      <a:pt x="269" y="133"/>
                      <a:pt x="269" y="133"/>
                    </a:cubicBezTo>
                    <a:cubicBezTo>
                      <a:pt x="270" y="132"/>
                      <a:pt x="270" y="132"/>
                      <a:pt x="270" y="132"/>
                    </a:cubicBezTo>
                    <a:cubicBezTo>
                      <a:pt x="270" y="129"/>
                      <a:pt x="270" y="129"/>
                      <a:pt x="270" y="129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70" y="127"/>
                      <a:pt x="270" y="127"/>
                      <a:pt x="270" y="127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71" y="123"/>
                      <a:pt x="271" y="123"/>
                      <a:pt x="271" y="123"/>
                    </a:cubicBezTo>
                    <a:cubicBezTo>
                      <a:pt x="271" y="121"/>
                      <a:pt x="271" y="121"/>
                      <a:pt x="271" y="121"/>
                    </a:cubicBezTo>
                    <a:cubicBezTo>
                      <a:pt x="272" y="120"/>
                      <a:pt x="272" y="120"/>
                      <a:pt x="272" y="120"/>
                    </a:cubicBezTo>
                    <a:cubicBezTo>
                      <a:pt x="272" y="119"/>
                      <a:pt x="272" y="119"/>
                      <a:pt x="272" y="119"/>
                    </a:cubicBezTo>
                    <a:cubicBezTo>
                      <a:pt x="272" y="117"/>
                      <a:pt x="272" y="117"/>
                      <a:pt x="272" y="117"/>
                    </a:cubicBezTo>
                    <a:cubicBezTo>
                      <a:pt x="272" y="115"/>
                      <a:pt x="272" y="115"/>
                      <a:pt x="272" y="115"/>
                    </a:cubicBezTo>
                    <a:cubicBezTo>
                      <a:pt x="273" y="115"/>
                      <a:pt x="273" y="115"/>
                      <a:pt x="273" y="115"/>
                    </a:cubicBezTo>
                    <a:cubicBezTo>
                      <a:pt x="274" y="113"/>
                      <a:pt x="274" y="113"/>
                      <a:pt x="274" y="113"/>
                    </a:cubicBezTo>
                    <a:cubicBezTo>
                      <a:pt x="277" y="110"/>
                      <a:pt x="277" y="110"/>
                      <a:pt x="277" y="110"/>
                    </a:cubicBezTo>
                    <a:cubicBezTo>
                      <a:pt x="278" y="108"/>
                      <a:pt x="278" y="108"/>
                      <a:pt x="278" y="108"/>
                    </a:cubicBezTo>
                    <a:cubicBezTo>
                      <a:pt x="280" y="106"/>
                      <a:pt x="280" y="106"/>
                      <a:pt x="280" y="106"/>
                    </a:cubicBezTo>
                    <a:cubicBezTo>
                      <a:pt x="280" y="105"/>
                      <a:pt x="280" y="105"/>
                      <a:pt x="280" y="105"/>
                    </a:cubicBezTo>
                    <a:cubicBezTo>
                      <a:pt x="281" y="104"/>
                      <a:pt x="281" y="104"/>
                      <a:pt x="281" y="104"/>
                    </a:cubicBezTo>
                    <a:cubicBezTo>
                      <a:pt x="282" y="102"/>
                      <a:pt x="282" y="102"/>
                      <a:pt x="282" y="102"/>
                    </a:cubicBezTo>
                    <a:cubicBezTo>
                      <a:pt x="284" y="101"/>
                      <a:pt x="284" y="101"/>
                      <a:pt x="284" y="101"/>
                    </a:cubicBezTo>
                    <a:cubicBezTo>
                      <a:pt x="285" y="100"/>
                      <a:pt x="285" y="100"/>
                      <a:pt x="285" y="100"/>
                    </a:cubicBezTo>
                    <a:cubicBezTo>
                      <a:pt x="284" y="99"/>
                      <a:pt x="284" y="99"/>
                      <a:pt x="284" y="99"/>
                    </a:cubicBezTo>
                    <a:cubicBezTo>
                      <a:pt x="283" y="98"/>
                      <a:pt x="283" y="98"/>
                      <a:pt x="283" y="98"/>
                    </a:cubicBezTo>
                    <a:cubicBezTo>
                      <a:pt x="282" y="98"/>
                      <a:pt x="282" y="98"/>
                      <a:pt x="282" y="98"/>
                    </a:cubicBezTo>
                    <a:cubicBezTo>
                      <a:pt x="281" y="97"/>
                      <a:pt x="281" y="97"/>
                      <a:pt x="281" y="97"/>
                    </a:cubicBezTo>
                    <a:cubicBezTo>
                      <a:pt x="282" y="97"/>
                      <a:pt x="282" y="97"/>
                      <a:pt x="282" y="97"/>
                    </a:cubicBezTo>
                    <a:cubicBezTo>
                      <a:pt x="283" y="97"/>
                      <a:pt x="283" y="97"/>
                      <a:pt x="283" y="97"/>
                    </a:cubicBezTo>
                    <a:cubicBezTo>
                      <a:pt x="284" y="97"/>
                      <a:pt x="284" y="97"/>
                      <a:pt x="284" y="97"/>
                    </a:cubicBezTo>
                    <a:cubicBezTo>
                      <a:pt x="287" y="96"/>
                      <a:pt x="287" y="96"/>
                      <a:pt x="287" y="96"/>
                    </a:cubicBezTo>
                    <a:cubicBezTo>
                      <a:pt x="289" y="95"/>
                      <a:pt x="289" y="95"/>
                      <a:pt x="289" y="95"/>
                    </a:cubicBezTo>
                    <a:cubicBezTo>
                      <a:pt x="289" y="94"/>
                      <a:pt x="289" y="94"/>
                      <a:pt x="289" y="94"/>
                    </a:cubicBezTo>
                    <a:cubicBezTo>
                      <a:pt x="289" y="94"/>
                      <a:pt x="289" y="94"/>
                      <a:pt x="289" y="94"/>
                    </a:cubicBezTo>
                    <a:cubicBezTo>
                      <a:pt x="290" y="93"/>
                      <a:pt x="290" y="93"/>
                      <a:pt x="290" y="93"/>
                    </a:cubicBezTo>
                    <a:cubicBezTo>
                      <a:pt x="292" y="92"/>
                      <a:pt x="292" y="92"/>
                      <a:pt x="292" y="92"/>
                    </a:cubicBezTo>
                    <a:cubicBezTo>
                      <a:pt x="291" y="91"/>
                      <a:pt x="291" y="91"/>
                      <a:pt x="291" y="91"/>
                    </a:cubicBezTo>
                    <a:cubicBezTo>
                      <a:pt x="291" y="89"/>
                      <a:pt x="291" y="89"/>
                      <a:pt x="291" y="89"/>
                    </a:cubicBezTo>
                    <a:cubicBezTo>
                      <a:pt x="289" y="89"/>
                      <a:pt x="289" y="89"/>
                      <a:pt x="289" y="89"/>
                    </a:cubicBezTo>
                    <a:cubicBezTo>
                      <a:pt x="289" y="88"/>
                      <a:pt x="289" y="88"/>
                      <a:pt x="289" y="88"/>
                    </a:cubicBezTo>
                    <a:cubicBezTo>
                      <a:pt x="288" y="88"/>
                      <a:pt x="288" y="88"/>
                      <a:pt x="288" y="88"/>
                    </a:cubicBezTo>
                    <a:cubicBezTo>
                      <a:pt x="286" y="88"/>
                      <a:pt x="286" y="88"/>
                      <a:pt x="286" y="88"/>
                    </a:cubicBezTo>
                    <a:cubicBezTo>
                      <a:pt x="285" y="89"/>
                      <a:pt x="285" y="89"/>
                      <a:pt x="285" y="89"/>
                    </a:cubicBezTo>
                    <a:cubicBezTo>
                      <a:pt x="285" y="89"/>
                      <a:pt x="285" y="89"/>
                      <a:pt x="285" y="89"/>
                    </a:cubicBezTo>
                    <a:cubicBezTo>
                      <a:pt x="284" y="88"/>
                      <a:pt x="284" y="88"/>
                      <a:pt x="284" y="88"/>
                    </a:cubicBezTo>
                    <a:cubicBezTo>
                      <a:pt x="281" y="88"/>
                      <a:pt x="281" y="88"/>
                      <a:pt x="281" y="88"/>
                    </a:cubicBezTo>
                    <a:cubicBezTo>
                      <a:pt x="279" y="88"/>
                      <a:pt x="279" y="88"/>
                      <a:pt x="279" y="88"/>
                    </a:cubicBezTo>
                    <a:cubicBezTo>
                      <a:pt x="279" y="88"/>
                      <a:pt x="279" y="88"/>
                      <a:pt x="279" y="88"/>
                    </a:cubicBezTo>
                    <a:cubicBezTo>
                      <a:pt x="280" y="87"/>
                      <a:pt x="280" y="87"/>
                      <a:pt x="280" y="87"/>
                    </a:cubicBezTo>
                    <a:cubicBezTo>
                      <a:pt x="281" y="87"/>
                      <a:pt x="281" y="87"/>
                      <a:pt x="281" y="87"/>
                    </a:cubicBezTo>
                    <a:cubicBezTo>
                      <a:pt x="282" y="87"/>
                      <a:pt x="282" y="87"/>
                      <a:pt x="282" y="87"/>
                    </a:cubicBezTo>
                    <a:cubicBezTo>
                      <a:pt x="283" y="86"/>
                      <a:pt x="283" y="86"/>
                      <a:pt x="283" y="86"/>
                    </a:cubicBezTo>
                    <a:cubicBezTo>
                      <a:pt x="283" y="86"/>
                      <a:pt x="283" y="86"/>
                      <a:pt x="283" y="86"/>
                    </a:cubicBezTo>
                    <a:cubicBezTo>
                      <a:pt x="284" y="86"/>
                      <a:pt x="284" y="86"/>
                      <a:pt x="284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6" y="86"/>
                      <a:pt x="286" y="86"/>
                      <a:pt x="286" y="86"/>
                    </a:cubicBezTo>
                    <a:cubicBezTo>
                      <a:pt x="287" y="86"/>
                      <a:pt x="287" y="86"/>
                      <a:pt x="287" y="86"/>
                    </a:cubicBezTo>
                    <a:cubicBezTo>
                      <a:pt x="288" y="87"/>
                      <a:pt x="288" y="87"/>
                      <a:pt x="288" y="87"/>
                    </a:cubicBezTo>
                    <a:cubicBezTo>
                      <a:pt x="289" y="87"/>
                      <a:pt x="289" y="87"/>
                      <a:pt x="289" y="87"/>
                    </a:cubicBezTo>
                    <a:cubicBezTo>
                      <a:pt x="290" y="88"/>
                      <a:pt x="290" y="88"/>
                      <a:pt x="290" y="88"/>
                    </a:cubicBezTo>
                    <a:cubicBezTo>
                      <a:pt x="291" y="88"/>
                      <a:pt x="291" y="88"/>
                      <a:pt x="291" y="88"/>
                    </a:cubicBezTo>
                    <a:cubicBezTo>
                      <a:pt x="293" y="88"/>
                      <a:pt x="293" y="88"/>
                      <a:pt x="293" y="88"/>
                    </a:cubicBezTo>
                    <a:cubicBezTo>
                      <a:pt x="294" y="86"/>
                      <a:pt x="294" y="86"/>
                      <a:pt x="294" y="86"/>
                    </a:cubicBezTo>
                    <a:cubicBezTo>
                      <a:pt x="296" y="85"/>
                      <a:pt x="296" y="85"/>
                      <a:pt x="296" y="85"/>
                    </a:cubicBezTo>
                    <a:cubicBezTo>
                      <a:pt x="297" y="85"/>
                      <a:pt x="297" y="85"/>
                      <a:pt x="297" y="85"/>
                    </a:cubicBezTo>
                    <a:cubicBezTo>
                      <a:pt x="299" y="85"/>
                      <a:pt x="299" y="85"/>
                      <a:pt x="299" y="85"/>
                    </a:cubicBezTo>
                    <a:cubicBezTo>
                      <a:pt x="299" y="84"/>
                      <a:pt x="299" y="84"/>
                      <a:pt x="299" y="84"/>
                    </a:cubicBezTo>
                    <a:cubicBezTo>
                      <a:pt x="299" y="83"/>
                      <a:pt x="299" y="83"/>
                      <a:pt x="299" y="83"/>
                    </a:cubicBezTo>
                    <a:cubicBezTo>
                      <a:pt x="299" y="82"/>
                      <a:pt x="299" y="82"/>
                      <a:pt x="299" y="82"/>
                    </a:cubicBezTo>
                    <a:cubicBezTo>
                      <a:pt x="298" y="81"/>
                      <a:pt x="298" y="81"/>
                      <a:pt x="298" y="81"/>
                    </a:cubicBezTo>
                    <a:cubicBezTo>
                      <a:pt x="298" y="81"/>
                      <a:pt x="298" y="81"/>
                      <a:pt x="298" y="81"/>
                    </a:cubicBezTo>
                    <a:cubicBezTo>
                      <a:pt x="297" y="80"/>
                      <a:pt x="297" y="80"/>
                      <a:pt x="297" y="80"/>
                    </a:cubicBezTo>
                    <a:cubicBezTo>
                      <a:pt x="297" y="80"/>
                      <a:pt x="297" y="80"/>
                      <a:pt x="297" y="80"/>
                    </a:cubicBezTo>
                    <a:cubicBezTo>
                      <a:pt x="298" y="79"/>
                      <a:pt x="298" y="79"/>
                      <a:pt x="298" y="79"/>
                    </a:cubicBezTo>
                    <a:cubicBezTo>
                      <a:pt x="299" y="78"/>
                      <a:pt x="299" y="78"/>
                      <a:pt x="299" y="78"/>
                    </a:cubicBezTo>
                    <a:cubicBezTo>
                      <a:pt x="299" y="78"/>
                      <a:pt x="299" y="78"/>
                      <a:pt x="299" y="78"/>
                    </a:cubicBezTo>
                    <a:cubicBezTo>
                      <a:pt x="301" y="80"/>
                      <a:pt x="301" y="80"/>
                      <a:pt x="301" y="80"/>
                    </a:cubicBezTo>
                    <a:cubicBezTo>
                      <a:pt x="303" y="80"/>
                      <a:pt x="303" y="80"/>
                      <a:pt x="303" y="80"/>
                    </a:cubicBezTo>
                    <a:cubicBezTo>
                      <a:pt x="303" y="80"/>
                      <a:pt x="303" y="80"/>
                      <a:pt x="303" y="80"/>
                    </a:cubicBezTo>
                    <a:cubicBezTo>
                      <a:pt x="306" y="77"/>
                      <a:pt x="306" y="77"/>
                      <a:pt x="306" y="77"/>
                    </a:cubicBezTo>
                    <a:cubicBezTo>
                      <a:pt x="307" y="76"/>
                      <a:pt x="307" y="76"/>
                      <a:pt x="307" y="76"/>
                    </a:cubicBezTo>
                    <a:cubicBezTo>
                      <a:pt x="308" y="75"/>
                      <a:pt x="308" y="75"/>
                      <a:pt x="308" y="75"/>
                    </a:cubicBezTo>
                    <a:cubicBezTo>
                      <a:pt x="308" y="75"/>
                      <a:pt x="308" y="75"/>
                      <a:pt x="308" y="75"/>
                    </a:cubicBezTo>
                    <a:cubicBezTo>
                      <a:pt x="309" y="74"/>
                      <a:pt x="309" y="74"/>
                      <a:pt x="309" y="74"/>
                    </a:cubicBezTo>
                    <a:cubicBezTo>
                      <a:pt x="311" y="73"/>
                      <a:pt x="311" y="73"/>
                      <a:pt x="311" y="73"/>
                    </a:cubicBezTo>
                    <a:cubicBezTo>
                      <a:pt x="312" y="72"/>
                      <a:pt x="312" y="72"/>
                      <a:pt x="312" y="72"/>
                    </a:cubicBezTo>
                    <a:cubicBezTo>
                      <a:pt x="312" y="70"/>
                      <a:pt x="312" y="70"/>
                      <a:pt x="312" y="70"/>
                    </a:cubicBezTo>
                    <a:cubicBezTo>
                      <a:pt x="311" y="68"/>
                      <a:pt x="311" y="68"/>
                      <a:pt x="311" y="68"/>
                    </a:cubicBezTo>
                    <a:cubicBezTo>
                      <a:pt x="310" y="67"/>
                      <a:pt x="310" y="67"/>
                      <a:pt x="310" y="67"/>
                    </a:cubicBezTo>
                    <a:cubicBezTo>
                      <a:pt x="310" y="66"/>
                      <a:pt x="310" y="66"/>
                      <a:pt x="310" y="66"/>
                    </a:cubicBezTo>
                    <a:cubicBezTo>
                      <a:pt x="308" y="64"/>
                      <a:pt x="308" y="64"/>
                      <a:pt x="308" y="64"/>
                    </a:cubicBezTo>
                    <a:cubicBezTo>
                      <a:pt x="307" y="64"/>
                      <a:pt x="307" y="64"/>
                      <a:pt x="307" y="64"/>
                    </a:cubicBezTo>
                    <a:cubicBezTo>
                      <a:pt x="307" y="62"/>
                      <a:pt x="307" y="62"/>
                      <a:pt x="307" y="62"/>
                    </a:cubicBezTo>
                    <a:cubicBezTo>
                      <a:pt x="305" y="62"/>
                      <a:pt x="305" y="62"/>
                      <a:pt x="305" y="62"/>
                    </a:cubicBezTo>
                    <a:cubicBezTo>
                      <a:pt x="304" y="61"/>
                      <a:pt x="304" y="61"/>
                      <a:pt x="304" y="61"/>
                    </a:cubicBezTo>
                    <a:cubicBezTo>
                      <a:pt x="304" y="61"/>
                      <a:pt x="304" y="61"/>
                      <a:pt x="304" y="61"/>
                    </a:cubicBezTo>
                    <a:cubicBezTo>
                      <a:pt x="302" y="60"/>
                      <a:pt x="302" y="60"/>
                      <a:pt x="302" y="60"/>
                    </a:cubicBezTo>
                    <a:cubicBezTo>
                      <a:pt x="301" y="60"/>
                      <a:pt x="301" y="60"/>
                      <a:pt x="301" y="60"/>
                    </a:cubicBezTo>
                    <a:cubicBezTo>
                      <a:pt x="299" y="59"/>
                      <a:pt x="299" y="59"/>
                      <a:pt x="299" y="59"/>
                    </a:cubicBezTo>
                    <a:cubicBezTo>
                      <a:pt x="297" y="58"/>
                      <a:pt x="297" y="58"/>
                      <a:pt x="297" y="58"/>
                    </a:cubicBezTo>
                    <a:cubicBezTo>
                      <a:pt x="295" y="58"/>
                      <a:pt x="295" y="58"/>
                      <a:pt x="295" y="58"/>
                    </a:cubicBezTo>
                    <a:cubicBezTo>
                      <a:pt x="294" y="58"/>
                      <a:pt x="294" y="58"/>
                      <a:pt x="294" y="58"/>
                    </a:cubicBezTo>
                    <a:cubicBezTo>
                      <a:pt x="292" y="58"/>
                      <a:pt x="292" y="58"/>
                      <a:pt x="292" y="58"/>
                    </a:cubicBezTo>
                    <a:cubicBezTo>
                      <a:pt x="290" y="59"/>
                      <a:pt x="290" y="59"/>
                      <a:pt x="290" y="59"/>
                    </a:cubicBezTo>
                    <a:cubicBezTo>
                      <a:pt x="289" y="60"/>
                      <a:pt x="289" y="60"/>
                      <a:pt x="289" y="60"/>
                    </a:cubicBezTo>
                    <a:cubicBezTo>
                      <a:pt x="288" y="60"/>
                      <a:pt x="288" y="60"/>
                      <a:pt x="288" y="60"/>
                    </a:cubicBezTo>
                    <a:cubicBezTo>
                      <a:pt x="287" y="60"/>
                      <a:pt x="287" y="60"/>
                      <a:pt x="287" y="60"/>
                    </a:cubicBezTo>
                    <a:cubicBezTo>
                      <a:pt x="287" y="59"/>
                      <a:pt x="287" y="59"/>
                      <a:pt x="287" y="59"/>
                    </a:cubicBezTo>
                    <a:cubicBezTo>
                      <a:pt x="288" y="58"/>
                      <a:pt x="288" y="58"/>
                      <a:pt x="288" y="58"/>
                    </a:cubicBezTo>
                    <a:cubicBezTo>
                      <a:pt x="288" y="56"/>
                      <a:pt x="288" y="56"/>
                      <a:pt x="288" y="56"/>
                    </a:cubicBezTo>
                    <a:cubicBezTo>
                      <a:pt x="288" y="54"/>
                      <a:pt x="288" y="54"/>
                      <a:pt x="288" y="54"/>
                    </a:cubicBezTo>
                    <a:cubicBezTo>
                      <a:pt x="288" y="53"/>
                      <a:pt x="288" y="53"/>
                      <a:pt x="288" y="53"/>
                    </a:cubicBezTo>
                    <a:cubicBezTo>
                      <a:pt x="288" y="51"/>
                      <a:pt x="288" y="51"/>
                      <a:pt x="288" y="51"/>
                    </a:cubicBezTo>
                    <a:cubicBezTo>
                      <a:pt x="286" y="52"/>
                      <a:pt x="286" y="52"/>
                      <a:pt x="286" y="52"/>
                    </a:cubicBezTo>
                    <a:cubicBezTo>
                      <a:pt x="285" y="53"/>
                      <a:pt x="285" y="53"/>
                      <a:pt x="285" y="53"/>
                    </a:cubicBezTo>
                    <a:cubicBezTo>
                      <a:pt x="286" y="54"/>
                      <a:pt x="286" y="54"/>
                      <a:pt x="286" y="54"/>
                    </a:cubicBezTo>
                    <a:cubicBezTo>
                      <a:pt x="286" y="55"/>
                      <a:pt x="286" y="55"/>
                      <a:pt x="286" y="55"/>
                    </a:cubicBezTo>
                    <a:cubicBezTo>
                      <a:pt x="285" y="56"/>
                      <a:pt x="285" y="56"/>
                      <a:pt x="285" y="56"/>
                    </a:cubicBezTo>
                    <a:cubicBezTo>
                      <a:pt x="286" y="59"/>
                      <a:pt x="286" y="59"/>
                      <a:pt x="286" y="59"/>
                    </a:cubicBezTo>
                    <a:cubicBezTo>
                      <a:pt x="285" y="59"/>
                      <a:pt x="285" y="59"/>
                      <a:pt x="285" y="59"/>
                    </a:cubicBezTo>
                    <a:cubicBezTo>
                      <a:pt x="284" y="60"/>
                      <a:pt x="284" y="60"/>
                      <a:pt x="284" y="60"/>
                    </a:cubicBezTo>
                    <a:cubicBezTo>
                      <a:pt x="285" y="62"/>
                      <a:pt x="285" y="62"/>
                      <a:pt x="285" y="62"/>
                    </a:cubicBezTo>
                    <a:cubicBezTo>
                      <a:pt x="284" y="63"/>
                      <a:pt x="284" y="63"/>
                      <a:pt x="284" y="63"/>
                    </a:cubicBezTo>
                    <a:cubicBezTo>
                      <a:pt x="284" y="63"/>
                      <a:pt x="284" y="63"/>
                      <a:pt x="284" y="63"/>
                    </a:cubicBezTo>
                    <a:cubicBezTo>
                      <a:pt x="283" y="63"/>
                      <a:pt x="283" y="63"/>
                      <a:pt x="283" y="63"/>
                    </a:cubicBezTo>
                    <a:cubicBezTo>
                      <a:pt x="284" y="62"/>
                      <a:pt x="284" y="62"/>
                      <a:pt x="284" y="62"/>
                    </a:cubicBezTo>
                    <a:cubicBezTo>
                      <a:pt x="284" y="59"/>
                      <a:pt x="284" y="59"/>
                      <a:pt x="284" y="59"/>
                    </a:cubicBezTo>
                    <a:cubicBezTo>
                      <a:pt x="283" y="58"/>
                      <a:pt x="283" y="58"/>
                      <a:pt x="283" y="58"/>
                    </a:cubicBezTo>
                    <a:cubicBezTo>
                      <a:pt x="281" y="59"/>
                      <a:pt x="281" y="59"/>
                      <a:pt x="281" y="59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82" y="63"/>
                      <a:pt x="282" y="63"/>
                      <a:pt x="282" y="63"/>
                    </a:cubicBezTo>
                    <a:cubicBezTo>
                      <a:pt x="281" y="63"/>
                      <a:pt x="281" y="63"/>
                      <a:pt x="281" y="63"/>
                    </a:cubicBezTo>
                    <a:cubicBezTo>
                      <a:pt x="283" y="64"/>
                      <a:pt x="283" y="64"/>
                      <a:pt x="283" y="64"/>
                    </a:cubicBezTo>
                    <a:cubicBezTo>
                      <a:pt x="283" y="65"/>
                      <a:pt x="283" y="65"/>
                      <a:pt x="283" y="65"/>
                    </a:cubicBezTo>
                    <a:cubicBezTo>
                      <a:pt x="283" y="65"/>
                      <a:pt x="283" y="65"/>
                      <a:pt x="283" y="65"/>
                    </a:cubicBezTo>
                    <a:cubicBezTo>
                      <a:pt x="283" y="66"/>
                      <a:pt x="283" y="66"/>
                      <a:pt x="283" y="66"/>
                    </a:cubicBezTo>
                    <a:cubicBezTo>
                      <a:pt x="282" y="66"/>
                      <a:pt x="282" y="66"/>
                      <a:pt x="282" y="66"/>
                    </a:cubicBezTo>
                    <a:cubicBezTo>
                      <a:pt x="281" y="66"/>
                      <a:pt x="281" y="66"/>
                      <a:pt x="281" y="66"/>
                    </a:cubicBezTo>
                    <a:cubicBezTo>
                      <a:pt x="281" y="66"/>
                      <a:pt x="281" y="66"/>
                      <a:pt x="281" y="66"/>
                    </a:cubicBezTo>
                    <a:cubicBezTo>
                      <a:pt x="281" y="65"/>
                      <a:pt x="281" y="65"/>
                      <a:pt x="281" y="65"/>
                    </a:cubicBezTo>
                    <a:cubicBezTo>
                      <a:pt x="279" y="64"/>
                      <a:pt x="279" y="64"/>
                      <a:pt x="279" y="64"/>
                    </a:cubicBezTo>
                    <a:cubicBezTo>
                      <a:pt x="278" y="65"/>
                      <a:pt x="278" y="65"/>
                      <a:pt x="278" y="65"/>
                    </a:cubicBezTo>
                    <a:cubicBezTo>
                      <a:pt x="278" y="66"/>
                      <a:pt x="278" y="66"/>
                      <a:pt x="278" y="66"/>
                    </a:cubicBezTo>
                    <a:cubicBezTo>
                      <a:pt x="278" y="66"/>
                      <a:pt x="278" y="66"/>
                      <a:pt x="278" y="66"/>
                    </a:cubicBezTo>
                    <a:cubicBezTo>
                      <a:pt x="278" y="65"/>
                      <a:pt x="278" y="65"/>
                      <a:pt x="278" y="65"/>
                    </a:cubicBezTo>
                    <a:cubicBezTo>
                      <a:pt x="278" y="64"/>
                      <a:pt x="278" y="64"/>
                      <a:pt x="278" y="64"/>
                    </a:cubicBezTo>
                    <a:cubicBezTo>
                      <a:pt x="278" y="63"/>
                      <a:pt x="278" y="63"/>
                      <a:pt x="278" y="63"/>
                    </a:cubicBezTo>
                    <a:cubicBezTo>
                      <a:pt x="278" y="61"/>
                      <a:pt x="278" y="61"/>
                      <a:pt x="278" y="61"/>
                    </a:cubicBezTo>
                    <a:cubicBezTo>
                      <a:pt x="276" y="62"/>
                      <a:pt x="276" y="62"/>
                      <a:pt x="276" y="62"/>
                    </a:cubicBezTo>
                    <a:cubicBezTo>
                      <a:pt x="275" y="63"/>
                      <a:pt x="275" y="63"/>
                      <a:pt x="275" y="63"/>
                    </a:cubicBezTo>
                    <a:cubicBezTo>
                      <a:pt x="274" y="64"/>
                      <a:pt x="274" y="64"/>
                      <a:pt x="274" y="64"/>
                    </a:cubicBezTo>
                    <a:cubicBezTo>
                      <a:pt x="274" y="65"/>
                      <a:pt x="274" y="65"/>
                      <a:pt x="274" y="65"/>
                    </a:cubicBezTo>
                    <a:cubicBezTo>
                      <a:pt x="274" y="66"/>
                      <a:pt x="274" y="66"/>
                      <a:pt x="274" y="66"/>
                    </a:cubicBezTo>
                    <a:cubicBezTo>
                      <a:pt x="272" y="68"/>
                      <a:pt x="272" y="68"/>
                      <a:pt x="272" y="68"/>
                    </a:cubicBezTo>
                    <a:cubicBezTo>
                      <a:pt x="271" y="69"/>
                      <a:pt x="271" y="69"/>
                      <a:pt x="271" y="69"/>
                    </a:cubicBezTo>
                    <a:cubicBezTo>
                      <a:pt x="270" y="69"/>
                      <a:pt x="270" y="69"/>
                      <a:pt x="270" y="69"/>
                    </a:cubicBezTo>
                    <a:cubicBezTo>
                      <a:pt x="269" y="70"/>
                      <a:pt x="269" y="70"/>
                      <a:pt x="269" y="70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7" y="71"/>
                      <a:pt x="267" y="71"/>
                      <a:pt x="267" y="71"/>
                    </a:cubicBezTo>
                    <a:cubicBezTo>
                      <a:pt x="266" y="72"/>
                      <a:pt x="266" y="72"/>
                      <a:pt x="266" y="72"/>
                    </a:cubicBezTo>
                    <a:cubicBezTo>
                      <a:pt x="264" y="73"/>
                      <a:pt x="264" y="73"/>
                      <a:pt x="264" y="73"/>
                    </a:cubicBezTo>
                    <a:cubicBezTo>
                      <a:pt x="260" y="73"/>
                      <a:pt x="260" y="73"/>
                      <a:pt x="260" y="73"/>
                    </a:cubicBezTo>
                    <a:cubicBezTo>
                      <a:pt x="260" y="74"/>
                      <a:pt x="260" y="74"/>
                      <a:pt x="260" y="74"/>
                    </a:cubicBezTo>
                    <a:cubicBezTo>
                      <a:pt x="259" y="74"/>
                      <a:pt x="259" y="74"/>
                      <a:pt x="259" y="74"/>
                    </a:cubicBezTo>
                    <a:cubicBezTo>
                      <a:pt x="258" y="75"/>
                      <a:pt x="258" y="75"/>
                      <a:pt x="258" y="75"/>
                    </a:cubicBezTo>
                    <a:cubicBezTo>
                      <a:pt x="257" y="74"/>
                      <a:pt x="257" y="74"/>
                      <a:pt x="257" y="74"/>
                    </a:cubicBezTo>
                    <a:cubicBezTo>
                      <a:pt x="256" y="75"/>
                      <a:pt x="256" y="75"/>
                      <a:pt x="256" y="75"/>
                    </a:cubicBezTo>
                    <a:cubicBezTo>
                      <a:pt x="254" y="77"/>
                      <a:pt x="254" y="77"/>
                      <a:pt x="254" y="77"/>
                    </a:cubicBezTo>
                    <a:cubicBezTo>
                      <a:pt x="251" y="79"/>
                      <a:pt x="251" y="79"/>
                      <a:pt x="251" y="79"/>
                    </a:cubicBezTo>
                    <a:cubicBezTo>
                      <a:pt x="251" y="80"/>
                      <a:pt x="251" y="80"/>
                      <a:pt x="251" y="80"/>
                    </a:cubicBezTo>
                    <a:cubicBezTo>
                      <a:pt x="251" y="80"/>
                      <a:pt x="251" y="80"/>
                      <a:pt x="251" y="80"/>
                    </a:cubicBezTo>
                    <a:cubicBezTo>
                      <a:pt x="248" y="82"/>
                      <a:pt x="248" y="82"/>
                      <a:pt x="248" y="82"/>
                    </a:cubicBezTo>
                    <a:cubicBezTo>
                      <a:pt x="247" y="83"/>
                      <a:pt x="247" y="83"/>
                      <a:pt x="247" y="83"/>
                    </a:cubicBezTo>
                    <a:cubicBezTo>
                      <a:pt x="247" y="83"/>
                      <a:pt x="247" y="83"/>
                      <a:pt x="247" y="83"/>
                    </a:cubicBezTo>
                    <a:cubicBezTo>
                      <a:pt x="246" y="83"/>
                      <a:pt x="246" y="83"/>
                      <a:pt x="246" y="83"/>
                    </a:cubicBezTo>
                    <a:cubicBezTo>
                      <a:pt x="246" y="83"/>
                      <a:pt x="246" y="83"/>
                      <a:pt x="246" y="83"/>
                    </a:cubicBezTo>
                    <a:cubicBezTo>
                      <a:pt x="250" y="79"/>
                      <a:pt x="250" y="79"/>
                      <a:pt x="250" y="79"/>
                    </a:cubicBezTo>
                    <a:cubicBezTo>
                      <a:pt x="251" y="79"/>
                      <a:pt x="251" y="79"/>
                      <a:pt x="251" y="79"/>
                    </a:cubicBezTo>
                    <a:cubicBezTo>
                      <a:pt x="252" y="78"/>
                      <a:pt x="252" y="78"/>
                      <a:pt x="252" y="78"/>
                    </a:cubicBezTo>
                    <a:cubicBezTo>
                      <a:pt x="253" y="76"/>
                      <a:pt x="253" y="76"/>
                      <a:pt x="253" y="76"/>
                    </a:cubicBezTo>
                    <a:cubicBezTo>
                      <a:pt x="254" y="75"/>
                      <a:pt x="254" y="75"/>
                      <a:pt x="254" y="75"/>
                    </a:cubicBezTo>
                    <a:cubicBezTo>
                      <a:pt x="254" y="74"/>
                      <a:pt x="254" y="74"/>
                      <a:pt x="254" y="74"/>
                    </a:cubicBezTo>
                    <a:cubicBezTo>
                      <a:pt x="255" y="74"/>
                      <a:pt x="255" y="74"/>
                      <a:pt x="255" y="74"/>
                    </a:cubicBezTo>
                    <a:cubicBezTo>
                      <a:pt x="256" y="73"/>
                      <a:pt x="256" y="73"/>
                      <a:pt x="256" y="73"/>
                    </a:cubicBezTo>
                    <a:cubicBezTo>
                      <a:pt x="257" y="72"/>
                      <a:pt x="257" y="72"/>
                      <a:pt x="257" y="72"/>
                    </a:cubicBezTo>
                    <a:cubicBezTo>
                      <a:pt x="257" y="71"/>
                      <a:pt x="257" y="71"/>
                      <a:pt x="257" y="71"/>
                    </a:cubicBezTo>
                    <a:cubicBezTo>
                      <a:pt x="258" y="70"/>
                      <a:pt x="258" y="70"/>
                      <a:pt x="258" y="70"/>
                    </a:cubicBezTo>
                    <a:cubicBezTo>
                      <a:pt x="258" y="70"/>
                      <a:pt x="258" y="70"/>
                      <a:pt x="258" y="70"/>
                    </a:cubicBezTo>
                    <a:cubicBezTo>
                      <a:pt x="259" y="70"/>
                      <a:pt x="259" y="70"/>
                      <a:pt x="259" y="70"/>
                    </a:cubicBezTo>
                    <a:cubicBezTo>
                      <a:pt x="261" y="69"/>
                      <a:pt x="261" y="69"/>
                      <a:pt x="261" y="69"/>
                    </a:cubicBezTo>
                    <a:cubicBezTo>
                      <a:pt x="261" y="69"/>
                      <a:pt x="261" y="69"/>
                      <a:pt x="261" y="69"/>
                    </a:cubicBezTo>
                    <a:cubicBezTo>
                      <a:pt x="262" y="69"/>
                      <a:pt x="262" y="69"/>
                      <a:pt x="262" y="69"/>
                    </a:cubicBezTo>
                    <a:cubicBezTo>
                      <a:pt x="263" y="69"/>
                      <a:pt x="263" y="69"/>
                      <a:pt x="263" y="69"/>
                    </a:cubicBezTo>
                    <a:cubicBezTo>
                      <a:pt x="267" y="65"/>
                      <a:pt x="267" y="65"/>
                      <a:pt x="267" y="65"/>
                    </a:cubicBezTo>
                    <a:cubicBezTo>
                      <a:pt x="268" y="64"/>
                      <a:pt x="268" y="64"/>
                      <a:pt x="268" y="64"/>
                    </a:cubicBezTo>
                    <a:cubicBezTo>
                      <a:pt x="268" y="62"/>
                      <a:pt x="268" y="62"/>
                      <a:pt x="268" y="62"/>
                    </a:cubicBezTo>
                    <a:cubicBezTo>
                      <a:pt x="269" y="60"/>
                      <a:pt x="269" y="60"/>
                      <a:pt x="269" y="60"/>
                    </a:cubicBezTo>
                    <a:cubicBezTo>
                      <a:pt x="271" y="58"/>
                      <a:pt x="271" y="58"/>
                      <a:pt x="271" y="58"/>
                    </a:cubicBezTo>
                    <a:cubicBezTo>
                      <a:pt x="271" y="56"/>
                      <a:pt x="271" y="56"/>
                      <a:pt x="271" y="56"/>
                    </a:cubicBezTo>
                    <a:cubicBezTo>
                      <a:pt x="271" y="54"/>
                      <a:pt x="271" y="54"/>
                      <a:pt x="271" y="54"/>
                    </a:cubicBezTo>
                    <a:cubicBezTo>
                      <a:pt x="270" y="52"/>
                      <a:pt x="270" y="52"/>
                      <a:pt x="270" y="52"/>
                    </a:cubicBezTo>
                    <a:cubicBezTo>
                      <a:pt x="269" y="52"/>
                      <a:pt x="269" y="52"/>
                      <a:pt x="269" y="52"/>
                    </a:cubicBezTo>
                    <a:cubicBezTo>
                      <a:pt x="267" y="52"/>
                      <a:pt x="267" y="52"/>
                      <a:pt x="267" y="52"/>
                    </a:cubicBezTo>
                    <a:cubicBezTo>
                      <a:pt x="266" y="52"/>
                      <a:pt x="266" y="52"/>
                      <a:pt x="266" y="52"/>
                    </a:cubicBezTo>
                    <a:cubicBezTo>
                      <a:pt x="264" y="52"/>
                      <a:pt x="264" y="52"/>
                      <a:pt x="264" y="52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1" y="52"/>
                      <a:pt x="261" y="52"/>
                      <a:pt x="261" y="52"/>
                    </a:cubicBezTo>
                    <a:cubicBezTo>
                      <a:pt x="260" y="54"/>
                      <a:pt x="260" y="54"/>
                      <a:pt x="260" y="54"/>
                    </a:cubicBezTo>
                    <a:cubicBezTo>
                      <a:pt x="260" y="54"/>
                      <a:pt x="260" y="54"/>
                      <a:pt x="260" y="54"/>
                    </a:cubicBezTo>
                    <a:cubicBezTo>
                      <a:pt x="260" y="55"/>
                      <a:pt x="260" y="55"/>
                      <a:pt x="260" y="55"/>
                    </a:cubicBezTo>
                    <a:cubicBezTo>
                      <a:pt x="260" y="57"/>
                      <a:pt x="260" y="57"/>
                      <a:pt x="260" y="57"/>
                    </a:cubicBezTo>
                    <a:cubicBezTo>
                      <a:pt x="260" y="59"/>
                      <a:pt x="260" y="59"/>
                      <a:pt x="260" y="59"/>
                    </a:cubicBezTo>
                    <a:cubicBezTo>
                      <a:pt x="259" y="60"/>
                      <a:pt x="259" y="60"/>
                      <a:pt x="259" y="60"/>
                    </a:cubicBezTo>
                    <a:cubicBezTo>
                      <a:pt x="258" y="60"/>
                      <a:pt x="258" y="60"/>
                      <a:pt x="258" y="60"/>
                    </a:cubicBezTo>
                    <a:cubicBezTo>
                      <a:pt x="257" y="59"/>
                      <a:pt x="257" y="59"/>
                      <a:pt x="257" y="59"/>
                    </a:cubicBezTo>
                    <a:cubicBezTo>
                      <a:pt x="256" y="59"/>
                      <a:pt x="256" y="59"/>
                      <a:pt x="256" y="59"/>
                    </a:cubicBezTo>
                    <a:cubicBezTo>
                      <a:pt x="256" y="60"/>
                      <a:pt x="256" y="60"/>
                      <a:pt x="256" y="60"/>
                    </a:cubicBezTo>
                    <a:cubicBezTo>
                      <a:pt x="256" y="60"/>
                      <a:pt x="256" y="60"/>
                      <a:pt x="256" y="60"/>
                    </a:cubicBezTo>
                    <a:cubicBezTo>
                      <a:pt x="255" y="60"/>
                      <a:pt x="255" y="60"/>
                      <a:pt x="255" y="60"/>
                    </a:cubicBezTo>
                    <a:cubicBezTo>
                      <a:pt x="254" y="60"/>
                      <a:pt x="254" y="60"/>
                      <a:pt x="254" y="60"/>
                    </a:cubicBezTo>
                    <a:cubicBezTo>
                      <a:pt x="251" y="59"/>
                      <a:pt x="251" y="59"/>
                      <a:pt x="251" y="59"/>
                    </a:cubicBezTo>
                    <a:cubicBezTo>
                      <a:pt x="251" y="59"/>
                      <a:pt x="251" y="59"/>
                      <a:pt x="249" y="59"/>
                    </a:cubicBezTo>
                    <a:cubicBezTo>
                      <a:pt x="247" y="60"/>
                      <a:pt x="247" y="60"/>
                      <a:pt x="247" y="60"/>
                    </a:cubicBezTo>
                    <a:cubicBezTo>
                      <a:pt x="245" y="60"/>
                      <a:pt x="245" y="60"/>
                      <a:pt x="245" y="60"/>
                    </a:cubicBezTo>
                    <a:cubicBezTo>
                      <a:pt x="244" y="61"/>
                      <a:pt x="244" y="61"/>
                      <a:pt x="244" y="61"/>
                    </a:cubicBezTo>
                    <a:cubicBezTo>
                      <a:pt x="243" y="60"/>
                      <a:pt x="243" y="60"/>
                      <a:pt x="243" y="60"/>
                    </a:cubicBezTo>
                    <a:cubicBezTo>
                      <a:pt x="244" y="59"/>
                      <a:pt x="244" y="59"/>
                      <a:pt x="244" y="59"/>
                    </a:cubicBezTo>
                    <a:cubicBezTo>
                      <a:pt x="244" y="58"/>
                      <a:pt x="244" y="58"/>
                      <a:pt x="244" y="58"/>
                    </a:cubicBezTo>
                    <a:cubicBezTo>
                      <a:pt x="244" y="58"/>
                      <a:pt x="244" y="58"/>
                      <a:pt x="244" y="58"/>
                    </a:cubicBezTo>
                    <a:cubicBezTo>
                      <a:pt x="244" y="58"/>
                      <a:pt x="244" y="58"/>
                      <a:pt x="244" y="58"/>
                    </a:cubicBezTo>
                    <a:cubicBezTo>
                      <a:pt x="245" y="58"/>
                      <a:pt x="245" y="58"/>
                      <a:pt x="245" y="58"/>
                    </a:cubicBezTo>
                    <a:cubicBezTo>
                      <a:pt x="247" y="57"/>
                      <a:pt x="247" y="57"/>
                      <a:pt x="247" y="57"/>
                    </a:cubicBezTo>
                    <a:cubicBezTo>
                      <a:pt x="250" y="57"/>
                      <a:pt x="250" y="57"/>
                      <a:pt x="250" y="57"/>
                    </a:cubicBezTo>
                    <a:cubicBezTo>
                      <a:pt x="252" y="56"/>
                      <a:pt x="252" y="56"/>
                      <a:pt x="252" y="56"/>
                    </a:cubicBezTo>
                    <a:cubicBezTo>
                      <a:pt x="252" y="55"/>
                      <a:pt x="252" y="55"/>
                      <a:pt x="252" y="55"/>
                    </a:cubicBezTo>
                    <a:cubicBezTo>
                      <a:pt x="253" y="54"/>
                      <a:pt x="253" y="54"/>
                      <a:pt x="253" y="54"/>
                    </a:cubicBezTo>
                    <a:cubicBezTo>
                      <a:pt x="254" y="53"/>
                      <a:pt x="254" y="53"/>
                      <a:pt x="254" y="53"/>
                    </a:cubicBezTo>
                    <a:cubicBezTo>
                      <a:pt x="254" y="52"/>
                      <a:pt x="254" y="52"/>
                      <a:pt x="254" y="52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53" y="50"/>
                      <a:pt x="253" y="50"/>
                      <a:pt x="253" y="50"/>
                    </a:cubicBezTo>
                    <a:cubicBezTo>
                      <a:pt x="252" y="50"/>
                      <a:pt x="252" y="50"/>
                      <a:pt x="252" y="50"/>
                    </a:cubicBezTo>
                    <a:cubicBezTo>
                      <a:pt x="249" y="50"/>
                      <a:pt x="249" y="50"/>
                      <a:pt x="249" y="50"/>
                    </a:cubicBezTo>
                    <a:cubicBezTo>
                      <a:pt x="247" y="50"/>
                      <a:pt x="247" y="50"/>
                      <a:pt x="247" y="50"/>
                    </a:cubicBezTo>
                    <a:cubicBezTo>
                      <a:pt x="245" y="49"/>
                      <a:pt x="245" y="49"/>
                      <a:pt x="245" y="49"/>
                    </a:cubicBezTo>
                    <a:cubicBezTo>
                      <a:pt x="244" y="49"/>
                      <a:pt x="244" y="49"/>
                      <a:pt x="244" y="49"/>
                    </a:cubicBezTo>
                    <a:cubicBezTo>
                      <a:pt x="241" y="49"/>
                      <a:pt x="241" y="49"/>
                      <a:pt x="241" y="49"/>
                    </a:cubicBezTo>
                    <a:cubicBezTo>
                      <a:pt x="239" y="49"/>
                      <a:pt x="239" y="49"/>
                      <a:pt x="239" y="49"/>
                    </a:cubicBezTo>
                    <a:cubicBezTo>
                      <a:pt x="238" y="48"/>
                      <a:pt x="238" y="48"/>
                      <a:pt x="238" y="48"/>
                    </a:cubicBezTo>
                    <a:cubicBezTo>
                      <a:pt x="236" y="48"/>
                      <a:pt x="236" y="48"/>
                      <a:pt x="236" y="48"/>
                    </a:cubicBezTo>
                    <a:cubicBezTo>
                      <a:pt x="234" y="48"/>
                      <a:pt x="234" y="48"/>
                      <a:pt x="234" y="48"/>
                    </a:cubicBezTo>
                    <a:cubicBezTo>
                      <a:pt x="233" y="48"/>
                      <a:pt x="233" y="48"/>
                      <a:pt x="233" y="48"/>
                    </a:cubicBezTo>
                    <a:cubicBezTo>
                      <a:pt x="232" y="48"/>
                      <a:pt x="232" y="48"/>
                      <a:pt x="232" y="48"/>
                    </a:cubicBezTo>
                    <a:cubicBezTo>
                      <a:pt x="231" y="48"/>
                      <a:pt x="231" y="48"/>
                      <a:pt x="231" y="48"/>
                    </a:cubicBezTo>
                    <a:cubicBezTo>
                      <a:pt x="230" y="50"/>
                      <a:pt x="230" y="50"/>
                      <a:pt x="230" y="50"/>
                    </a:cubicBezTo>
                    <a:cubicBezTo>
                      <a:pt x="229" y="51"/>
                      <a:pt x="229" y="51"/>
                      <a:pt x="229" y="51"/>
                    </a:cubicBezTo>
                    <a:cubicBezTo>
                      <a:pt x="229" y="51"/>
                      <a:pt x="229" y="51"/>
                      <a:pt x="229" y="51"/>
                    </a:cubicBezTo>
                    <a:cubicBezTo>
                      <a:pt x="229" y="50"/>
                      <a:pt x="229" y="50"/>
                      <a:pt x="229" y="50"/>
                    </a:cubicBezTo>
                    <a:cubicBezTo>
                      <a:pt x="228" y="50"/>
                      <a:pt x="228" y="50"/>
                      <a:pt x="228" y="50"/>
                    </a:cubicBezTo>
                    <a:cubicBezTo>
                      <a:pt x="225" y="51"/>
                      <a:pt x="225" y="51"/>
                      <a:pt x="225" y="51"/>
                    </a:cubicBezTo>
                    <a:cubicBezTo>
                      <a:pt x="223" y="51"/>
                      <a:pt x="223" y="51"/>
                      <a:pt x="223" y="51"/>
                    </a:cubicBezTo>
                    <a:cubicBezTo>
                      <a:pt x="222" y="52"/>
                      <a:pt x="222" y="52"/>
                      <a:pt x="222" y="52"/>
                    </a:cubicBezTo>
                    <a:cubicBezTo>
                      <a:pt x="221" y="53"/>
                      <a:pt x="221" y="53"/>
                      <a:pt x="221" y="53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19" y="53"/>
                      <a:pt x="219" y="53"/>
                      <a:pt x="219" y="53"/>
                    </a:cubicBezTo>
                    <a:cubicBezTo>
                      <a:pt x="218" y="54"/>
                      <a:pt x="218" y="54"/>
                      <a:pt x="218" y="54"/>
                    </a:cubicBezTo>
                    <a:cubicBezTo>
                      <a:pt x="216" y="54"/>
                      <a:pt x="216" y="54"/>
                      <a:pt x="216" y="54"/>
                    </a:cubicBezTo>
                    <a:cubicBezTo>
                      <a:pt x="215" y="55"/>
                      <a:pt x="215" y="55"/>
                      <a:pt x="215" y="55"/>
                    </a:cubicBezTo>
                    <a:cubicBezTo>
                      <a:pt x="215" y="56"/>
                      <a:pt x="215" y="56"/>
                      <a:pt x="215" y="56"/>
                    </a:cubicBezTo>
                    <a:cubicBezTo>
                      <a:pt x="215" y="57"/>
                      <a:pt x="215" y="57"/>
                      <a:pt x="215" y="57"/>
                    </a:cubicBezTo>
                    <a:cubicBezTo>
                      <a:pt x="215" y="57"/>
                      <a:pt x="215" y="57"/>
                      <a:pt x="215" y="57"/>
                    </a:cubicBezTo>
                    <a:cubicBezTo>
                      <a:pt x="214" y="56"/>
                      <a:pt x="214" y="56"/>
                      <a:pt x="214" y="56"/>
                    </a:cubicBezTo>
                    <a:cubicBezTo>
                      <a:pt x="214" y="55"/>
                      <a:pt x="214" y="55"/>
                      <a:pt x="214" y="55"/>
                    </a:cubicBezTo>
                    <a:cubicBezTo>
                      <a:pt x="214" y="54"/>
                      <a:pt x="214" y="54"/>
                      <a:pt x="214" y="54"/>
                    </a:cubicBezTo>
                    <a:cubicBezTo>
                      <a:pt x="213" y="53"/>
                      <a:pt x="213" y="53"/>
                      <a:pt x="213" y="53"/>
                    </a:cubicBezTo>
                    <a:cubicBezTo>
                      <a:pt x="213" y="53"/>
                      <a:pt x="213" y="53"/>
                      <a:pt x="213" y="53"/>
                    </a:cubicBezTo>
                    <a:cubicBezTo>
                      <a:pt x="214" y="52"/>
                      <a:pt x="214" y="52"/>
                      <a:pt x="214" y="52"/>
                    </a:cubicBezTo>
                    <a:cubicBezTo>
                      <a:pt x="214" y="52"/>
                      <a:pt x="214" y="52"/>
                      <a:pt x="214" y="52"/>
                    </a:cubicBez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51"/>
                      <a:pt x="217" y="51"/>
                      <a:pt x="217" y="51"/>
                    </a:cubicBezTo>
                    <a:cubicBezTo>
                      <a:pt x="219" y="51"/>
                      <a:pt x="219" y="51"/>
                      <a:pt x="219" y="51"/>
                    </a:cubicBezTo>
                    <a:cubicBezTo>
                      <a:pt x="219" y="50"/>
                      <a:pt x="219" y="50"/>
                      <a:pt x="219" y="50"/>
                    </a:cubicBezTo>
                    <a:cubicBezTo>
                      <a:pt x="220" y="50"/>
                      <a:pt x="220" y="50"/>
                      <a:pt x="220" y="50"/>
                    </a:cubicBezTo>
                    <a:cubicBezTo>
                      <a:pt x="222" y="50"/>
                      <a:pt x="222" y="50"/>
                      <a:pt x="222" y="50"/>
                    </a:cubicBezTo>
                    <a:cubicBezTo>
                      <a:pt x="224" y="49"/>
                      <a:pt x="224" y="49"/>
                      <a:pt x="224" y="49"/>
                    </a:cubicBezTo>
                    <a:cubicBezTo>
                      <a:pt x="225" y="48"/>
                      <a:pt x="225" y="48"/>
                      <a:pt x="225" y="48"/>
                    </a:cubicBezTo>
                    <a:cubicBezTo>
                      <a:pt x="226" y="48"/>
                      <a:pt x="226" y="48"/>
                      <a:pt x="226" y="48"/>
                    </a:cubicBezTo>
                    <a:cubicBezTo>
                      <a:pt x="226" y="48"/>
                      <a:pt x="226" y="48"/>
                      <a:pt x="226" y="48"/>
                    </a:cubicBezTo>
                    <a:cubicBezTo>
                      <a:pt x="228" y="48"/>
                      <a:pt x="228" y="48"/>
                      <a:pt x="228" y="48"/>
                    </a:cubicBezTo>
                    <a:cubicBezTo>
                      <a:pt x="228" y="47"/>
                      <a:pt x="228" y="47"/>
                      <a:pt x="228" y="47"/>
                    </a:cubicBezTo>
                    <a:cubicBezTo>
                      <a:pt x="229" y="47"/>
                      <a:pt x="229" y="47"/>
                      <a:pt x="229" y="47"/>
                    </a:cubicBezTo>
                    <a:cubicBezTo>
                      <a:pt x="230" y="46"/>
                      <a:pt x="230" y="46"/>
                      <a:pt x="230" y="46"/>
                    </a:cubicBezTo>
                    <a:cubicBezTo>
                      <a:pt x="230" y="46"/>
                      <a:pt x="230" y="46"/>
                      <a:pt x="230" y="46"/>
                    </a:cubicBezTo>
                    <a:cubicBezTo>
                      <a:pt x="232" y="46"/>
                      <a:pt x="232" y="46"/>
                      <a:pt x="232" y="46"/>
                    </a:cubicBezTo>
                    <a:cubicBezTo>
                      <a:pt x="233" y="46"/>
                      <a:pt x="233" y="46"/>
                      <a:pt x="233" y="46"/>
                    </a:cubicBezTo>
                    <a:cubicBezTo>
                      <a:pt x="234" y="45"/>
                      <a:pt x="234" y="45"/>
                      <a:pt x="234" y="45"/>
                    </a:cubicBezTo>
                    <a:cubicBezTo>
                      <a:pt x="235" y="45"/>
                      <a:pt x="235" y="45"/>
                      <a:pt x="235" y="45"/>
                    </a:cubicBezTo>
                    <a:cubicBezTo>
                      <a:pt x="236" y="45"/>
                      <a:pt x="236" y="45"/>
                      <a:pt x="236" y="45"/>
                    </a:cubicBezTo>
                    <a:cubicBezTo>
                      <a:pt x="238" y="45"/>
                      <a:pt x="238" y="45"/>
                      <a:pt x="238" y="45"/>
                    </a:cubicBezTo>
                    <a:cubicBezTo>
                      <a:pt x="239" y="45"/>
                      <a:pt x="239" y="45"/>
                      <a:pt x="239" y="45"/>
                    </a:cubicBezTo>
                    <a:cubicBezTo>
                      <a:pt x="240" y="45"/>
                      <a:pt x="240" y="45"/>
                      <a:pt x="240" y="45"/>
                    </a:cubicBezTo>
                    <a:cubicBezTo>
                      <a:pt x="241" y="46"/>
                      <a:pt x="241" y="46"/>
                      <a:pt x="241" y="46"/>
                    </a:cubicBezTo>
                    <a:cubicBezTo>
                      <a:pt x="243" y="46"/>
                      <a:pt x="243" y="46"/>
                      <a:pt x="243" y="46"/>
                    </a:cubicBezTo>
                    <a:cubicBezTo>
                      <a:pt x="243" y="46"/>
                      <a:pt x="243" y="46"/>
                      <a:pt x="243" y="46"/>
                    </a:cubicBezTo>
                    <a:cubicBezTo>
                      <a:pt x="244" y="46"/>
                      <a:pt x="244" y="46"/>
                      <a:pt x="244" y="46"/>
                    </a:cubicBezTo>
                    <a:cubicBezTo>
                      <a:pt x="245" y="47"/>
                      <a:pt x="245" y="47"/>
                      <a:pt x="245" y="47"/>
                    </a:cubicBezTo>
                    <a:cubicBezTo>
                      <a:pt x="247" y="47"/>
                      <a:pt x="247" y="47"/>
                      <a:pt x="247" y="47"/>
                    </a:cubicBezTo>
                    <a:cubicBezTo>
                      <a:pt x="248" y="47"/>
                      <a:pt x="248" y="47"/>
                      <a:pt x="248" y="47"/>
                    </a:cubicBezTo>
                    <a:cubicBezTo>
                      <a:pt x="249" y="47"/>
                      <a:pt x="249" y="47"/>
                      <a:pt x="249" y="47"/>
                    </a:cubicBezTo>
                    <a:cubicBezTo>
                      <a:pt x="250" y="47"/>
                      <a:pt x="250" y="47"/>
                      <a:pt x="250" y="47"/>
                    </a:cubicBezTo>
                    <a:cubicBezTo>
                      <a:pt x="251" y="47"/>
                      <a:pt x="251" y="47"/>
                      <a:pt x="251" y="47"/>
                    </a:cubicBezTo>
                    <a:cubicBezTo>
                      <a:pt x="252" y="47"/>
                      <a:pt x="252" y="47"/>
                      <a:pt x="252" y="47"/>
                    </a:cubicBezTo>
                    <a:cubicBezTo>
                      <a:pt x="253" y="48"/>
                      <a:pt x="253" y="48"/>
                      <a:pt x="253" y="48"/>
                    </a:cubicBezTo>
                    <a:cubicBezTo>
                      <a:pt x="254" y="48"/>
                      <a:pt x="254" y="48"/>
                      <a:pt x="254" y="48"/>
                    </a:cubicBezTo>
                    <a:cubicBezTo>
                      <a:pt x="256" y="47"/>
                      <a:pt x="256" y="47"/>
                      <a:pt x="256" y="47"/>
                    </a:cubicBezTo>
                    <a:cubicBezTo>
                      <a:pt x="257" y="46"/>
                      <a:pt x="257" y="46"/>
                      <a:pt x="257" y="46"/>
                    </a:cubicBezTo>
                    <a:cubicBezTo>
                      <a:pt x="258" y="46"/>
                      <a:pt x="258" y="46"/>
                      <a:pt x="258" y="46"/>
                    </a:cubicBezTo>
                    <a:cubicBezTo>
                      <a:pt x="259" y="47"/>
                      <a:pt x="259" y="47"/>
                      <a:pt x="259" y="47"/>
                    </a:cubicBezTo>
                    <a:cubicBezTo>
                      <a:pt x="260" y="47"/>
                      <a:pt x="260" y="47"/>
                      <a:pt x="260" y="47"/>
                    </a:cubicBezTo>
                    <a:cubicBezTo>
                      <a:pt x="261" y="46"/>
                      <a:pt x="261" y="46"/>
                      <a:pt x="261" y="46"/>
                    </a:cubicBezTo>
                    <a:cubicBezTo>
                      <a:pt x="262" y="46"/>
                      <a:pt x="262" y="46"/>
                      <a:pt x="262" y="46"/>
                    </a:cubicBezTo>
                    <a:cubicBezTo>
                      <a:pt x="264" y="47"/>
                      <a:pt x="264" y="47"/>
                      <a:pt x="264" y="47"/>
                    </a:cubicBezTo>
                    <a:cubicBezTo>
                      <a:pt x="264" y="46"/>
                      <a:pt x="264" y="46"/>
                      <a:pt x="264" y="46"/>
                    </a:cubicBezTo>
                    <a:cubicBezTo>
                      <a:pt x="265" y="46"/>
                      <a:pt x="265" y="46"/>
                      <a:pt x="265" y="46"/>
                    </a:cubicBezTo>
                    <a:cubicBezTo>
                      <a:pt x="266" y="46"/>
                      <a:pt x="266" y="46"/>
                      <a:pt x="266" y="46"/>
                    </a:cubicBezTo>
                    <a:cubicBezTo>
                      <a:pt x="267" y="46"/>
                      <a:pt x="267" y="46"/>
                      <a:pt x="267" y="46"/>
                    </a:cubicBezTo>
                    <a:cubicBezTo>
                      <a:pt x="268" y="46"/>
                      <a:pt x="268" y="46"/>
                      <a:pt x="268" y="46"/>
                    </a:cubicBezTo>
                    <a:cubicBezTo>
                      <a:pt x="271" y="44"/>
                      <a:pt x="271" y="44"/>
                      <a:pt x="271" y="44"/>
                    </a:cubicBezTo>
                    <a:cubicBezTo>
                      <a:pt x="273" y="44"/>
                      <a:pt x="273" y="44"/>
                      <a:pt x="273" y="44"/>
                    </a:cubicBezTo>
                    <a:cubicBezTo>
                      <a:pt x="273" y="43"/>
                      <a:pt x="273" y="43"/>
                      <a:pt x="273" y="43"/>
                    </a:cubicBezTo>
                    <a:cubicBezTo>
                      <a:pt x="273" y="42"/>
                      <a:pt x="273" y="42"/>
                      <a:pt x="273" y="42"/>
                    </a:cubicBezTo>
                    <a:cubicBezTo>
                      <a:pt x="274" y="43"/>
                      <a:pt x="274" y="43"/>
                      <a:pt x="274" y="43"/>
                    </a:cubicBezTo>
                    <a:cubicBezTo>
                      <a:pt x="275" y="42"/>
                      <a:pt x="275" y="42"/>
                      <a:pt x="275" y="42"/>
                    </a:cubicBezTo>
                    <a:cubicBezTo>
                      <a:pt x="276" y="41"/>
                      <a:pt x="276" y="41"/>
                      <a:pt x="276" y="41"/>
                    </a:cubicBezTo>
                    <a:cubicBezTo>
                      <a:pt x="278" y="41"/>
                      <a:pt x="278" y="41"/>
                      <a:pt x="278" y="41"/>
                    </a:cubicBezTo>
                    <a:cubicBezTo>
                      <a:pt x="278" y="39"/>
                      <a:pt x="278" y="39"/>
                      <a:pt x="278" y="39"/>
                    </a:cubicBezTo>
                    <a:cubicBezTo>
                      <a:pt x="278" y="39"/>
                      <a:pt x="278" y="39"/>
                      <a:pt x="278" y="39"/>
                    </a:cubicBezTo>
                    <a:cubicBezTo>
                      <a:pt x="278" y="38"/>
                      <a:pt x="278" y="38"/>
                      <a:pt x="278" y="38"/>
                    </a:cubicBezTo>
                    <a:cubicBezTo>
                      <a:pt x="278" y="37"/>
                      <a:pt x="278" y="37"/>
                      <a:pt x="278" y="37"/>
                    </a:cubicBezTo>
                    <a:cubicBezTo>
                      <a:pt x="278" y="36"/>
                      <a:pt x="278" y="36"/>
                      <a:pt x="278" y="36"/>
                    </a:cubicBezTo>
                    <a:cubicBezTo>
                      <a:pt x="277" y="34"/>
                      <a:pt x="277" y="34"/>
                      <a:pt x="277" y="34"/>
                    </a:cubicBezTo>
                    <a:cubicBezTo>
                      <a:pt x="275" y="34"/>
                      <a:pt x="275" y="34"/>
                      <a:pt x="275" y="34"/>
                    </a:cubicBezTo>
                    <a:cubicBezTo>
                      <a:pt x="274" y="33"/>
                      <a:pt x="274" y="33"/>
                      <a:pt x="274" y="33"/>
                    </a:cubicBezTo>
                    <a:cubicBezTo>
                      <a:pt x="273" y="32"/>
                      <a:pt x="273" y="32"/>
                      <a:pt x="273" y="32"/>
                    </a:cubicBezTo>
                    <a:cubicBezTo>
                      <a:pt x="272" y="31"/>
                      <a:pt x="272" y="31"/>
                      <a:pt x="272" y="31"/>
                    </a:cubicBezTo>
                    <a:cubicBezTo>
                      <a:pt x="270" y="31"/>
                      <a:pt x="270" y="31"/>
                      <a:pt x="270" y="31"/>
                    </a:cubicBezTo>
                    <a:cubicBezTo>
                      <a:pt x="270" y="30"/>
                      <a:pt x="270" y="30"/>
                      <a:pt x="270" y="30"/>
                    </a:cubicBezTo>
                    <a:cubicBezTo>
                      <a:pt x="269" y="29"/>
                      <a:pt x="269" y="29"/>
                      <a:pt x="269" y="29"/>
                    </a:cubicBezTo>
                    <a:cubicBezTo>
                      <a:pt x="268" y="28"/>
                      <a:pt x="268" y="28"/>
                      <a:pt x="268" y="28"/>
                    </a:cubicBezTo>
                    <a:cubicBezTo>
                      <a:pt x="267" y="29"/>
                      <a:pt x="267" y="29"/>
                      <a:pt x="267" y="29"/>
                    </a:cubicBezTo>
                    <a:cubicBezTo>
                      <a:pt x="267" y="29"/>
                      <a:pt x="267" y="29"/>
                      <a:pt x="267" y="29"/>
                    </a:cubicBezTo>
                    <a:cubicBezTo>
                      <a:pt x="267" y="29"/>
                      <a:pt x="267" y="29"/>
                      <a:pt x="267" y="29"/>
                    </a:cubicBezTo>
                    <a:cubicBezTo>
                      <a:pt x="267" y="28"/>
                      <a:pt x="267" y="28"/>
                      <a:pt x="267" y="28"/>
                    </a:cubicBezTo>
                    <a:cubicBezTo>
                      <a:pt x="265" y="27"/>
                      <a:pt x="265" y="27"/>
                      <a:pt x="265" y="27"/>
                    </a:cubicBezTo>
                    <a:cubicBezTo>
                      <a:pt x="262" y="27"/>
                      <a:pt x="262" y="27"/>
                      <a:pt x="262" y="27"/>
                    </a:cubicBezTo>
                    <a:cubicBezTo>
                      <a:pt x="260" y="28"/>
                      <a:pt x="260" y="28"/>
                      <a:pt x="260" y="28"/>
                    </a:cubicBezTo>
                    <a:cubicBezTo>
                      <a:pt x="260" y="28"/>
                      <a:pt x="260" y="28"/>
                      <a:pt x="260" y="28"/>
                    </a:cubicBezTo>
                    <a:cubicBezTo>
                      <a:pt x="260" y="28"/>
                      <a:pt x="260" y="28"/>
                      <a:pt x="260" y="28"/>
                    </a:cubicBezTo>
                    <a:cubicBezTo>
                      <a:pt x="257" y="30"/>
                      <a:pt x="257" y="30"/>
                      <a:pt x="257" y="30"/>
                    </a:cubicBezTo>
                    <a:cubicBezTo>
                      <a:pt x="256" y="30"/>
                      <a:pt x="256" y="30"/>
                      <a:pt x="256" y="30"/>
                    </a:cubicBezTo>
                    <a:cubicBezTo>
                      <a:pt x="255" y="29"/>
                      <a:pt x="255" y="29"/>
                      <a:pt x="255" y="29"/>
                    </a:cubicBezTo>
                    <a:cubicBezTo>
                      <a:pt x="255" y="28"/>
                      <a:pt x="255" y="28"/>
                      <a:pt x="255" y="28"/>
                    </a:cubicBezTo>
                    <a:cubicBezTo>
                      <a:pt x="255" y="27"/>
                      <a:pt x="255" y="27"/>
                      <a:pt x="255" y="27"/>
                    </a:cubicBezTo>
                    <a:cubicBezTo>
                      <a:pt x="255" y="27"/>
                      <a:pt x="255" y="27"/>
                      <a:pt x="255" y="27"/>
                    </a:cubicBezTo>
                    <a:cubicBezTo>
                      <a:pt x="256" y="27"/>
                      <a:pt x="256" y="27"/>
                      <a:pt x="256" y="27"/>
                    </a:cubicBezTo>
                    <a:cubicBezTo>
                      <a:pt x="257" y="28"/>
                      <a:pt x="257" y="28"/>
                      <a:pt x="257" y="28"/>
                    </a:cubicBezTo>
                    <a:cubicBezTo>
                      <a:pt x="259" y="27"/>
                      <a:pt x="259" y="27"/>
                      <a:pt x="259" y="27"/>
                    </a:cubicBezTo>
                    <a:cubicBezTo>
                      <a:pt x="262" y="25"/>
                      <a:pt x="262" y="25"/>
                      <a:pt x="262" y="25"/>
                    </a:cubicBezTo>
                    <a:cubicBezTo>
                      <a:pt x="262" y="24"/>
                      <a:pt x="262" y="24"/>
                      <a:pt x="262" y="24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1" y="21"/>
                      <a:pt x="261" y="21"/>
                      <a:pt x="261" y="21"/>
                    </a:cubicBezTo>
                    <a:cubicBezTo>
                      <a:pt x="260" y="20"/>
                      <a:pt x="260" y="20"/>
                      <a:pt x="260" y="20"/>
                    </a:cubicBezTo>
                    <a:cubicBezTo>
                      <a:pt x="259" y="19"/>
                      <a:pt x="259" y="19"/>
                      <a:pt x="259" y="19"/>
                    </a:cubicBezTo>
                    <a:cubicBezTo>
                      <a:pt x="258" y="18"/>
                      <a:pt x="258" y="18"/>
                      <a:pt x="258" y="18"/>
                    </a:cubicBezTo>
                    <a:cubicBezTo>
                      <a:pt x="257" y="18"/>
                      <a:pt x="257" y="18"/>
                      <a:pt x="257" y="18"/>
                    </a:cubicBezTo>
                    <a:cubicBezTo>
                      <a:pt x="256" y="19"/>
                      <a:pt x="256" y="19"/>
                      <a:pt x="256" y="19"/>
                    </a:cubicBezTo>
                    <a:cubicBezTo>
                      <a:pt x="254" y="20"/>
                      <a:pt x="254" y="20"/>
                      <a:pt x="254" y="20"/>
                    </a:cubicBezTo>
                    <a:cubicBezTo>
                      <a:pt x="253" y="20"/>
                      <a:pt x="253" y="20"/>
                      <a:pt x="253" y="20"/>
                    </a:cubicBezTo>
                    <a:cubicBezTo>
                      <a:pt x="252" y="20"/>
                      <a:pt x="252" y="20"/>
                      <a:pt x="252" y="20"/>
                    </a:cubicBezTo>
                    <a:cubicBezTo>
                      <a:pt x="250" y="21"/>
                      <a:pt x="250" y="21"/>
                      <a:pt x="250" y="21"/>
                    </a:cubicBezTo>
                    <a:cubicBezTo>
                      <a:pt x="250" y="21"/>
                      <a:pt x="250" y="21"/>
                      <a:pt x="250" y="21"/>
                    </a:cubicBezTo>
                    <a:cubicBezTo>
                      <a:pt x="250" y="21"/>
                      <a:pt x="250" y="21"/>
                      <a:pt x="250" y="21"/>
                    </a:cubicBezTo>
                    <a:cubicBezTo>
                      <a:pt x="249" y="20"/>
                      <a:pt x="249" y="20"/>
                      <a:pt x="249" y="20"/>
                    </a:cubicBezTo>
                    <a:cubicBezTo>
                      <a:pt x="247" y="21"/>
                      <a:pt x="247" y="21"/>
                      <a:pt x="247" y="21"/>
                    </a:cubicBezTo>
                    <a:cubicBezTo>
                      <a:pt x="247" y="21"/>
                      <a:pt x="247" y="21"/>
                      <a:pt x="247" y="21"/>
                    </a:cubicBezTo>
                    <a:cubicBezTo>
                      <a:pt x="246" y="21"/>
                      <a:pt x="246" y="21"/>
                      <a:pt x="246" y="21"/>
                    </a:cubicBezTo>
                    <a:cubicBezTo>
                      <a:pt x="245" y="20"/>
                      <a:pt x="245" y="20"/>
                      <a:pt x="245" y="20"/>
                    </a:cubicBezTo>
                    <a:cubicBezTo>
                      <a:pt x="244" y="20"/>
                      <a:pt x="244" y="20"/>
                      <a:pt x="244" y="20"/>
                    </a:cubicBezTo>
                    <a:cubicBezTo>
                      <a:pt x="243" y="19"/>
                      <a:pt x="243" y="19"/>
                      <a:pt x="243" y="19"/>
                    </a:cubicBezTo>
                    <a:cubicBezTo>
                      <a:pt x="241" y="19"/>
                      <a:pt x="241" y="19"/>
                      <a:pt x="241" y="19"/>
                    </a:cubicBezTo>
                    <a:cubicBezTo>
                      <a:pt x="240" y="18"/>
                      <a:pt x="240" y="18"/>
                      <a:pt x="240" y="18"/>
                    </a:cubicBezTo>
                    <a:cubicBezTo>
                      <a:pt x="238" y="17"/>
                      <a:pt x="238" y="17"/>
                      <a:pt x="238" y="17"/>
                    </a:cubicBezTo>
                    <a:cubicBezTo>
                      <a:pt x="235" y="18"/>
                      <a:pt x="235" y="18"/>
                      <a:pt x="235" y="18"/>
                    </a:cubicBezTo>
                    <a:cubicBezTo>
                      <a:pt x="231" y="19"/>
                      <a:pt x="231" y="19"/>
                      <a:pt x="231" y="19"/>
                    </a:cubicBezTo>
                    <a:cubicBezTo>
                      <a:pt x="230" y="19"/>
                      <a:pt x="230" y="19"/>
                      <a:pt x="230" y="19"/>
                    </a:cubicBezTo>
                    <a:cubicBezTo>
                      <a:pt x="228" y="19"/>
                      <a:pt x="228" y="19"/>
                      <a:pt x="228" y="19"/>
                    </a:cubicBezTo>
                    <a:cubicBezTo>
                      <a:pt x="227" y="19"/>
                      <a:pt x="227" y="19"/>
                      <a:pt x="227" y="19"/>
                    </a:cubicBezTo>
                    <a:cubicBezTo>
                      <a:pt x="225" y="19"/>
                      <a:pt x="225" y="19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25" y="22"/>
                      <a:pt x="225" y="22"/>
                      <a:pt x="225" y="22"/>
                    </a:cubicBezTo>
                    <a:cubicBezTo>
                      <a:pt x="225" y="22"/>
                      <a:pt x="225" y="22"/>
                      <a:pt x="225" y="22"/>
                    </a:cubicBezTo>
                    <a:cubicBezTo>
                      <a:pt x="224" y="22"/>
                      <a:pt x="224" y="22"/>
                      <a:pt x="224" y="22"/>
                    </a:cubicBezTo>
                    <a:cubicBezTo>
                      <a:pt x="223" y="19"/>
                      <a:pt x="223" y="19"/>
                      <a:pt x="223" y="19"/>
                    </a:cubicBezTo>
                    <a:cubicBezTo>
                      <a:pt x="222" y="19"/>
                      <a:pt x="222" y="19"/>
                      <a:pt x="222" y="19"/>
                    </a:cubicBezTo>
                    <a:cubicBezTo>
                      <a:pt x="221" y="19"/>
                      <a:pt x="221" y="19"/>
                      <a:pt x="221" y="19"/>
                    </a:cubicBezTo>
                    <a:cubicBezTo>
                      <a:pt x="218" y="20"/>
                      <a:pt x="218" y="20"/>
                      <a:pt x="218" y="20"/>
                    </a:cubicBezTo>
                    <a:cubicBezTo>
                      <a:pt x="217" y="19"/>
                      <a:pt x="217" y="19"/>
                      <a:pt x="217" y="19"/>
                    </a:cubicBezTo>
                    <a:cubicBezTo>
                      <a:pt x="217" y="20"/>
                      <a:pt x="217" y="20"/>
                      <a:pt x="217" y="20"/>
                    </a:cubicBezTo>
                    <a:cubicBezTo>
                      <a:pt x="215" y="20"/>
                      <a:pt x="215" y="20"/>
                      <a:pt x="215" y="21"/>
                    </a:cubicBezTo>
                    <a:cubicBezTo>
                      <a:pt x="215" y="21"/>
                      <a:pt x="214" y="22"/>
                      <a:pt x="214" y="22"/>
                    </a:cubicBezTo>
                    <a:cubicBezTo>
                      <a:pt x="214" y="22"/>
                      <a:pt x="214" y="22"/>
                      <a:pt x="214" y="22"/>
                    </a:cubicBezTo>
                    <a:cubicBezTo>
                      <a:pt x="214" y="21"/>
                      <a:pt x="214" y="21"/>
                      <a:pt x="214" y="21"/>
                    </a:cubicBezTo>
                    <a:cubicBezTo>
                      <a:pt x="212" y="22"/>
                      <a:pt x="212" y="22"/>
                      <a:pt x="212" y="22"/>
                    </a:cubicBezTo>
                    <a:cubicBezTo>
                      <a:pt x="211" y="22"/>
                      <a:pt x="211" y="22"/>
                      <a:pt x="211" y="22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209" y="22"/>
                      <a:pt x="209" y="22"/>
                      <a:pt x="209" y="22"/>
                    </a:cubicBezTo>
                    <a:cubicBezTo>
                      <a:pt x="210" y="21"/>
                      <a:pt x="210" y="21"/>
                      <a:pt x="210" y="21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4" y="19"/>
                      <a:pt x="214" y="19"/>
                      <a:pt x="214" y="19"/>
                    </a:cubicBezTo>
                    <a:cubicBezTo>
                      <a:pt x="215" y="19"/>
                      <a:pt x="215" y="19"/>
                      <a:pt x="215" y="19"/>
                    </a:cubicBezTo>
                    <a:cubicBezTo>
                      <a:pt x="217" y="19"/>
                      <a:pt x="217" y="19"/>
                      <a:pt x="217" y="19"/>
                    </a:cubicBezTo>
                    <a:cubicBezTo>
                      <a:pt x="219" y="19"/>
                      <a:pt x="219" y="19"/>
                      <a:pt x="219" y="19"/>
                    </a:cubicBezTo>
                    <a:cubicBezTo>
                      <a:pt x="219" y="19"/>
                      <a:pt x="219" y="19"/>
                      <a:pt x="219" y="19"/>
                    </a:cubicBezTo>
                    <a:cubicBezTo>
                      <a:pt x="222" y="19"/>
                      <a:pt x="222" y="19"/>
                      <a:pt x="222" y="19"/>
                    </a:cubicBezTo>
                    <a:cubicBezTo>
                      <a:pt x="223" y="19"/>
                      <a:pt x="223" y="19"/>
                      <a:pt x="223" y="19"/>
                    </a:cubicBezTo>
                    <a:cubicBezTo>
                      <a:pt x="224" y="18"/>
                      <a:pt x="224" y="18"/>
                      <a:pt x="224" y="18"/>
                    </a:cubicBezTo>
                    <a:cubicBezTo>
                      <a:pt x="224" y="17"/>
                      <a:pt x="224" y="17"/>
                      <a:pt x="224" y="17"/>
                    </a:cubicBezTo>
                    <a:cubicBezTo>
                      <a:pt x="225" y="18"/>
                      <a:pt x="225" y="18"/>
                      <a:pt x="225" y="18"/>
                    </a:cubicBezTo>
                    <a:cubicBezTo>
                      <a:pt x="227" y="18"/>
                      <a:pt x="227" y="18"/>
                      <a:pt x="227" y="18"/>
                    </a:cubicBezTo>
                    <a:cubicBezTo>
                      <a:pt x="229" y="17"/>
                      <a:pt x="229" y="17"/>
                      <a:pt x="229" y="17"/>
                    </a:cubicBezTo>
                    <a:cubicBezTo>
                      <a:pt x="230" y="17"/>
                      <a:pt x="230" y="17"/>
                      <a:pt x="230" y="17"/>
                    </a:cubicBezTo>
                    <a:cubicBezTo>
                      <a:pt x="231" y="18"/>
                      <a:pt x="231" y="18"/>
                      <a:pt x="231" y="18"/>
                    </a:cubicBezTo>
                    <a:cubicBezTo>
                      <a:pt x="235" y="16"/>
                      <a:pt x="235" y="16"/>
                      <a:pt x="235" y="16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236" y="17"/>
                      <a:pt x="236" y="17"/>
                      <a:pt x="236" y="17"/>
                    </a:cubicBezTo>
                    <a:cubicBezTo>
                      <a:pt x="238" y="17"/>
                      <a:pt x="238" y="17"/>
                      <a:pt x="238" y="17"/>
                    </a:cubicBezTo>
                    <a:cubicBezTo>
                      <a:pt x="238" y="16"/>
                      <a:pt x="238" y="16"/>
                      <a:pt x="238" y="16"/>
                    </a:cubicBezTo>
                    <a:cubicBezTo>
                      <a:pt x="240" y="16"/>
                      <a:pt x="240" y="16"/>
                      <a:pt x="240" y="16"/>
                    </a:cubicBezTo>
                    <a:cubicBezTo>
                      <a:pt x="241" y="17"/>
                      <a:pt x="241" y="17"/>
                      <a:pt x="241" y="17"/>
                    </a:cubicBezTo>
                    <a:cubicBezTo>
                      <a:pt x="242" y="16"/>
                      <a:pt x="242" y="16"/>
                      <a:pt x="242" y="16"/>
                    </a:cubicBezTo>
                    <a:cubicBezTo>
                      <a:pt x="243" y="17"/>
                      <a:pt x="243" y="17"/>
                      <a:pt x="243" y="17"/>
                    </a:cubicBezTo>
                    <a:cubicBezTo>
                      <a:pt x="246" y="18"/>
                      <a:pt x="246" y="18"/>
                      <a:pt x="246" y="18"/>
                    </a:cubicBezTo>
                    <a:cubicBezTo>
                      <a:pt x="248" y="18"/>
                      <a:pt x="248" y="18"/>
                      <a:pt x="248" y="18"/>
                    </a:cubicBezTo>
                    <a:cubicBezTo>
                      <a:pt x="249" y="18"/>
                      <a:pt x="249" y="18"/>
                      <a:pt x="249" y="18"/>
                    </a:cubicBezTo>
                    <a:cubicBezTo>
                      <a:pt x="249" y="18"/>
                      <a:pt x="249" y="18"/>
                      <a:pt x="249" y="18"/>
                    </a:cubicBezTo>
                    <a:cubicBezTo>
                      <a:pt x="251" y="18"/>
                      <a:pt x="251" y="18"/>
                      <a:pt x="251" y="18"/>
                    </a:cubicBezTo>
                    <a:cubicBezTo>
                      <a:pt x="252" y="17"/>
                      <a:pt x="252" y="17"/>
                      <a:pt x="252" y="17"/>
                    </a:cubicBezTo>
                    <a:cubicBezTo>
                      <a:pt x="253" y="17"/>
                      <a:pt x="253" y="17"/>
                      <a:pt x="253" y="17"/>
                    </a:cubicBezTo>
                    <a:cubicBezTo>
                      <a:pt x="254" y="17"/>
                      <a:pt x="254" y="17"/>
                      <a:pt x="254" y="17"/>
                    </a:cubicBezTo>
                    <a:cubicBezTo>
                      <a:pt x="255" y="17"/>
                      <a:pt x="255" y="17"/>
                      <a:pt x="255" y="17"/>
                    </a:cubicBezTo>
                    <a:cubicBezTo>
                      <a:pt x="256" y="16"/>
                      <a:pt x="256" y="16"/>
                      <a:pt x="256" y="16"/>
                    </a:cubicBezTo>
                    <a:cubicBezTo>
                      <a:pt x="257" y="14"/>
                      <a:pt x="257" y="14"/>
                      <a:pt x="257" y="14"/>
                    </a:cubicBezTo>
                    <a:cubicBezTo>
                      <a:pt x="254" y="13"/>
                      <a:pt x="254" y="13"/>
                      <a:pt x="254" y="13"/>
                    </a:cubicBezTo>
                    <a:cubicBezTo>
                      <a:pt x="253" y="12"/>
                      <a:pt x="253" y="12"/>
                      <a:pt x="253" y="12"/>
                    </a:cubicBezTo>
                    <a:cubicBezTo>
                      <a:pt x="253" y="11"/>
                      <a:pt x="253" y="11"/>
                      <a:pt x="253" y="11"/>
                    </a:cubicBezTo>
                    <a:cubicBezTo>
                      <a:pt x="251" y="10"/>
                      <a:pt x="251" y="10"/>
                      <a:pt x="251" y="10"/>
                    </a:cubicBezTo>
                    <a:cubicBezTo>
                      <a:pt x="249" y="9"/>
                      <a:pt x="249" y="9"/>
                      <a:pt x="249" y="9"/>
                    </a:cubicBezTo>
                    <a:cubicBezTo>
                      <a:pt x="247" y="8"/>
                      <a:pt x="247" y="8"/>
                      <a:pt x="247" y="8"/>
                    </a:cubicBezTo>
                    <a:cubicBezTo>
                      <a:pt x="246" y="8"/>
                      <a:pt x="246" y="8"/>
                      <a:pt x="246" y="8"/>
                    </a:cubicBezTo>
                    <a:cubicBezTo>
                      <a:pt x="245" y="8"/>
                      <a:pt x="245" y="8"/>
                      <a:pt x="245" y="8"/>
                    </a:cubicBezTo>
                    <a:cubicBezTo>
                      <a:pt x="244" y="7"/>
                      <a:pt x="244" y="7"/>
                      <a:pt x="244" y="7"/>
                    </a:cubicBezTo>
                    <a:cubicBezTo>
                      <a:pt x="244" y="7"/>
                      <a:pt x="244" y="7"/>
                      <a:pt x="244" y="7"/>
                    </a:cubicBezTo>
                    <a:cubicBezTo>
                      <a:pt x="242" y="7"/>
                      <a:pt x="242" y="7"/>
                      <a:pt x="242" y="7"/>
                    </a:cubicBezTo>
                    <a:cubicBezTo>
                      <a:pt x="241" y="7"/>
                      <a:pt x="241" y="7"/>
                      <a:pt x="241" y="7"/>
                    </a:cubicBezTo>
                    <a:cubicBezTo>
                      <a:pt x="238" y="6"/>
                      <a:pt x="238" y="6"/>
                      <a:pt x="238" y="6"/>
                    </a:cubicBezTo>
                    <a:cubicBezTo>
                      <a:pt x="237" y="5"/>
                      <a:pt x="237" y="5"/>
                      <a:pt x="237" y="5"/>
                    </a:cubicBezTo>
                    <a:cubicBezTo>
                      <a:pt x="236" y="5"/>
                      <a:pt x="236" y="5"/>
                      <a:pt x="236" y="5"/>
                    </a:cubicBezTo>
                    <a:cubicBezTo>
                      <a:pt x="233" y="3"/>
                      <a:pt x="233" y="3"/>
                      <a:pt x="233" y="3"/>
                    </a:cubicBezTo>
                    <a:cubicBezTo>
                      <a:pt x="232" y="4"/>
                      <a:pt x="232" y="4"/>
                      <a:pt x="232" y="4"/>
                    </a:cubicBezTo>
                    <a:cubicBezTo>
                      <a:pt x="232" y="4"/>
                      <a:pt x="232" y="4"/>
                      <a:pt x="232" y="4"/>
                    </a:cubicBezTo>
                    <a:cubicBezTo>
                      <a:pt x="232" y="4"/>
                      <a:pt x="232" y="4"/>
                      <a:pt x="232" y="4"/>
                    </a:cubicBezTo>
                    <a:cubicBezTo>
                      <a:pt x="230" y="3"/>
                      <a:pt x="230" y="3"/>
                      <a:pt x="230" y="3"/>
                    </a:cubicBezTo>
                    <a:cubicBezTo>
                      <a:pt x="230" y="2"/>
                      <a:pt x="230" y="2"/>
                      <a:pt x="230" y="2"/>
                    </a:cubicBezTo>
                    <a:cubicBezTo>
                      <a:pt x="229" y="2"/>
                      <a:pt x="229" y="2"/>
                      <a:pt x="229" y="2"/>
                    </a:cubicBezTo>
                    <a:cubicBezTo>
                      <a:pt x="227" y="2"/>
                      <a:pt x="227" y="2"/>
                      <a:pt x="227" y="2"/>
                    </a:cubicBezTo>
                    <a:cubicBezTo>
                      <a:pt x="227" y="2"/>
                      <a:pt x="227" y="2"/>
                      <a:pt x="227" y="2"/>
                    </a:cubicBezTo>
                    <a:cubicBezTo>
                      <a:pt x="226" y="1"/>
                      <a:pt x="226" y="1"/>
                      <a:pt x="226" y="1"/>
                    </a:cubicBezTo>
                    <a:cubicBezTo>
                      <a:pt x="223" y="1"/>
                      <a:pt x="223" y="1"/>
                      <a:pt x="223" y="1"/>
                    </a:cubicBezTo>
                    <a:cubicBezTo>
                      <a:pt x="222" y="1"/>
                      <a:pt x="222" y="1"/>
                      <a:pt x="222" y="1"/>
                    </a:cubicBezTo>
                    <a:cubicBezTo>
                      <a:pt x="221" y="1"/>
                      <a:pt x="221" y="1"/>
                      <a:pt x="221" y="1"/>
                    </a:cubicBezTo>
                    <a:cubicBezTo>
                      <a:pt x="221" y="1"/>
                      <a:pt x="221" y="1"/>
                      <a:pt x="221" y="1"/>
                    </a:cubicBezTo>
                    <a:cubicBezTo>
                      <a:pt x="220" y="1"/>
                      <a:pt x="220" y="1"/>
                      <a:pt x="220" y="1"/>
                    </a:cubicBezTo>
                    <a:cubicBezTo>
                      <a:pt x="219" y="1"/>
                      <a:pt x="219" y="1"/>
                      <a:pt x="219" y="1"/>
                    </a:cubicBezTo>
                    <a:cubicBezTo>
                      <a:pt x="217" y="1"/>
                      <a:pt x="217" y="1"/>
                      <a:pt x="217" y="1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14" y="1"/>
                      <a:pt x="214" y="1"/>
                      <a:pt x="214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3" y="3"/>
                      <a:pt x="213" y="3"/>
                      <a:pt x="213" y="3"/>
                    </a:cubicBezTo>
                    <a:cubicBezTo>
                      <a:pt x="213" y="4"/>
                      <a:pt x="213" y="4"/>
                      <a:pt x="213" y="4"/>
                    </a:cubicBezTo>
                    <a:cubicBezTo>
                      <a:pt x="213" y="5"/>
                      <a:pt x="213" y="5"/>
                      <a:pt x="213" y="5"/>
                    </a:cubicBezTo>
                    <a:cubicBezTo>
                      <a:pt x="213" y="5"/>
                      <a:pt x="213" y="5"/>
                      <a:pt x="213" y="5"/>
                    </a:cubicBezTo>
                    <a:cubicBezTo>
                      <a:pt x="213" y="4"/>
                      <a:pt x="213" y="4"/>
                      <a:pt x="213" y="4"/>
                    </a:cubicBezTo>
                    <a:cubicBezTo>
                      <a:pt x="212" y="3"/>
                      <a:pt x="212" y="3"/>
                      <a:pt x="212" y="3"/>
                    </a:cubicBezTo>
                    <a:cubicBezTo>
                      <a:pt x="212" y="2"/>
                      <a:pt x="212" y="2"/>
                      <a:pt x="212" y="2"/>
                    </a:cubicBezTo>
                    <a:cubicBezTo>
                      <a:pt x="211" y="1"/>
                      <a:pt x="211" y="1"/>
                      <a:pt x="211" y="1"/>
                    </a:cubicBezTo>
                    <a:cubicBezTo>
                      <a:pt x="210" y="1"/>
                      <a:pt x="210" y="1"/>
                      <a:pt x="210" y="1"/>
                    </a:cubicBezTo>
                    <a:cubicBezTo>
                      <a:pt x="209" y="1"/>
                      <a:pt x="209" y="1"/>
                      <a:pt x="209" y="1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3"/>
                      <a:pt x="208" y="3"/>
                      <a:pt x="208" y="3"/>
                    </a:cubicBezTo>
                    <a:cubicBezTo>
                      <a:pt x="208" y="3"/>
                      <a:pt x="208" y="3"/>
                      <a:pt x="208" y="3"/>
                    </a:cubicBezTo>
                    <a:cubicBezTo>
                      <a:pt x="207" y="3"/>
                      <a:pt x="207" y="3"/>
                      <a:pt x="207" y="3"/>
                    </a:cubicBezTo>
                    <a:cubicBezTo>
                      <a:pt x="206" y="3"/>
                      <a:pt x="206" y="3"/>
                      <a:pt x="206" y="3"/>
                    </a:cubicBezTo>
                    <a:cubicBezTo>
                      <a:pt x="205" y="5"/>
                      <a:pt x="205" y="5"/>
                      <a:pt x="205" y="5"/>
                    </a:cubicBezTo>
                    <a:cubicBezTo>
                      <a:pt x="206" y="7"/>
                      <a:pt x="206" y="7"/>
                      <a:pt x="206" y="7"/>
                    </a:cubicBezTo>
                    <a:cubicBezTo>
                      <a:pt x="205" y="7"/>
                      <a:pt x="205" y="7"/>
                      <a:pt x="205" y="7"/>
                    </a:cubicBezTo>
                    <a:cubicBezTo>
                      <a:pt x="204" y="9"/>
                      <a:pt x="204" y="9"/>
                      <a:pt x="204" y="9"/>
                    </a:cubicBezTo>
                    <a:cubicBezTo>
                      <a:pt x="204" y="10"/>
                      <a:pt x="204" y="10"/>
                      <a:pt x="204" y="10"/>
                    </a:cubicBezTo>
                    <a:cubicBezTo>
                      <a:pt x="205" y="11"/>
                      <a:pt x="205" y="11"/>
                      <a:pt x="205" y="11"/>
                    </a:cubicBezTo>
                    <a:cubicBezTo>
                      <a:pt x="205" y="11"/>
                      <a:pt x="205" y="11"/>
                      <a:pt x="205" y="11"/>
                    </a:cubicBezTo>
                    <a:cubicBezTo>
                      <a:pt x="204" y="11"/>
                      <a:pt x="204" y="11"/>
                      <a:pt x="204" y="11"/>
                    </a:cubicBezTo>
                    <a:cubicBezTo>
                      <a:pt x="202" y="10"/>
                      <a:pt x="202" y="10"/>
                      <a:pt x="202" y="10"/>
                    </a:cubicBezTo>
                    <a:cubicBezTo>
                      <a:pt x="200" y="10"/>
                      <a:pt x="200" y="10"/>
                      <a:pt x="200" y="10"/>
                    </a:cubicBezTo>
                    <a:cubicBezTo>
                      <a:pt x="199" y="10"/>
                      <a:pt x="199" y="10"/>
                      <a:pt x="199" y="10"/>
                    </a:cubicBezTo>
                    <a:cubicBezTo>
                      <a:pt x="200" y="9"/>
                      <a:pt x="200" y="9"/>
                      <a:pt x="200" y="9"/>
                    </a:cubicBezTo>
                    <a:cubicBezTo>
                      <a:pt x="198" y="7"/>
                      <a:pt x="198" y="7"/>
                      <a:pt x="198" y="7"/>
                    </a:cubicBezTo>
                    <a:cubicBezTo>
                      <a:pt x="198" y="6"/>
                      <a:pt x="198" y="6"/>
                      <a:pt x="198" y="6"/>
                    </a:cubicBezTo>
                    <a:cubicBezTo>
                      <a:pt x="196" y="5"/>
                      <a:pt x="196" y="5"/>
                      <a:pt x="196" y="5"/>
                    </a:cubicBezTo>
                    <a:cubicBezTo>
                      <a:pt x="195" y="6"/>
                      <a:pt x="195" y="6"/>
                      <a:pt x="195" y="6"/>
                    </a:cubicBezTo>
                    <a:cubicBezTo>
                      <a:pt x="195" y="7"/>
                      <a:pt x="195" y="7"/>
                      <a:pt x="195" y="7"/>
                    </a:cubicBezTo>
                    <a:cubicBezTo>
                      <a:pt x="194" y="7"/>
                      <a:pt x="194" y="7"/>
                      <a:pt x="194" y="7"/>
                    </a:cubicBezTo>
                    <a:cubicBezTo>
                      <a:pt x="196" y="10"/>
                      <a:pt x="196" y="10"/>
                      <a:pt x="196" y="10"/>
                    </a:cubicBezTo>
                    <a:cubicBezTo>
                      <a:pt x="196" y="11"/>
                      <a:pt x="196" y="11"/>
                      <a:pt x="196" y="11"/>
                    </a:cubicBezTo>
                    <a:cubicBezTo>
                      <a:pt x="198" y="11"/>
                      <a:pt x="198" y="11"/>
                      <a:pt x="198" y="11"/>
                    </a:cubicBezTo>
                    <a:cubicBezTo>
                      <a:pt x="198" y="11"/>
                      <a:pt x="198" y="11"/>
                      <a:pt x="198" y="11"/>
                    </a:cubicBezTo>
                    <a:cubicBezTo>
                      <a:pt x="198" y="12"/>
                      <a:pt x="198" y="12"/>
                      <a:pt x="198" y="12"/>
                    </a:cubicBezTo>
                    <a:cubicBezTo>
                      <a:pt x="198" y="14"/>
                      <a:pt x="198" y="14"/>
                      <a:pt x="198" y="14"/>
                    </a:cubicBezTo>
                    <a:cubicBezTo>
                      <a:pt x="199" y="16"/>
                      <a:pt x="199" y="16"/>
                      <a:pt x="199" y="16"/>
                    </a:cubicBezTo>
                    <a:cubicBezTo>
                      <a:pt x="198" y="15"/>
                      <a:pt x="198" y="15"/>
                      <a:pt x="198" y="15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94" y="13"/>
                      <a:pt x="194" y="13"/>
                      <a:pt x="194" y="13"/>
                    </a:cubicBezTo>
                    <a:cubicBezTo>
                      <a:pt x="192" y="11"/>
                      <a:pt x="192" y="11"/>
                      <a:pt x="192" y="11"/>
                    </a:cubicBezTo>
                    <a:cubicBezTo>
                      <a:pt x="192" y="11"/>
                      <a:pt x="192" y="11"/>
                      <a:pt x="192" y="11"/>
                    </a:cubicBezTo>
                    <a:cubicBezTo>
                      <a:pt x="194" y="11"/>
                      <a:pt x="194" y="11"/>
                      <a:pt x="194" y="11"/>
                    </a:cubicBezTo>
                    <a:cubicBezTo>
                      <a:pt x="194" y="10"/>
                      <a:pt x="194" y="10"/>
                      <a:pt x="194" y="10"/>
                    </a:cubicBezTo>
                    <a:cubicBezTo>
                      <a:pt x="192" y="8"/>
                      <a:pt x="192" y="8"/>
                      <a:pt x="192" y="8"/>
                    </a:cubicBezTo>
                    <a:cubicBezTo>
                      <a:pt x="191" y="9"/>
                      <a:pt x="191" y="9"/>
                      <a:pt x="191" y="9"/>
                    </a:cubicBezTo>
                    <a:cubicBezTo>
                      <a:pt x="191" y="11"/>
                      <a:pt x="191" y="11"/>
                      <a:pt x="191" y="11"/>
                    </a:cubicBezTo>
                    <a:cubicBezTo>
                      <a:pt x="191" y="11"/>
                      <a:pt x="191" y="11"/>
                      <a:pt x="191" y="11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89" y="10"/>
                      <a:pt x="189" y="10"/>
                      <a:pt x="189" y="10"/>
                    </a:cubicBezTo>
                    <a:cubicBezTo>
                      <a:pt x="189" y="9"/>
                      <a:pt x="189" y="9"/>
                      <a:pt x="189" y="9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8" y="6"/>
                      <a:pt x="188" y="6"/>
                      <a:pt x="188" y="6"/>
                    </a:cubicBezTo>
                    <a:cubicBezTo>
                      <a:pt x="184" y="7"/>
                      <a:pt x="184" y="7"/>
                      <a:pt x="184" y="7"/>
                    </a:cubicBezTo>
                    <a:cubicBezTo>
                      <a:pt x="183" y="8"/>
                      <a:pt x="183" y="8"/>
                      <a:pt x="183" y="8"/>
                    </a:cubicBezTo>
                    <a:cubicBezTo>
                      <a:pt x="183" y="9"/>
                      <a:pt x="183" y="9"/>
                      <a:pt x="183" y="9"/>
                    </a:cubicBezTo>
                    <a:cubicBezTo>
                      <a:pt x="182" y="10"/>
                      <a:pt x="182" y="10"/>
                      <a:pt x="182" y="10"/>
                    </a:cubicBezTo>
                    <a:cubicBezTo>
                      <a:pt x="180" y="10"/>
                      <a:pt x="180" y="10"/>
                      <a:pt x="180" y="10"/>
                    </a:cubicBezTo>
                    <a:cubicBezTo>
                      <a:pt x="179" y="12"/>
                      <a:pt x="179" y="12"/>
                      <a:pt x="179" y="12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7" y="10"/>
                      <a:pt x="177" y="10"/>
                      <a:pt x="177" y="10"/>
                    </a:cubicBezTo>
                    <a:cubicBezTo>
                      <a:pt x="176" y="10"/>
                      <a:pt x="176" y="10"/>
                      <a:pt x="176" y="10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75" y="14"/>
                      <a:pt x="175" y="14"/>
                      <a:pt x="175" y="14"/>
                    </a:cubicBezTo>
                    <a:cubicBezTo>
                      <a:pt x="174" y="14"/>
                      <a:pt x="174" y="14"/>
                      <a:pt x="174" y="14"/>
                    </a:cubicBezTo>
                    <a:cubicBezTo>
                      <a:pt x="173" y="12"/>
                      <a:pt x="173" y="12"/>
                      <a:pt x="173" y="12"/>
                    </a:cubicBezTo>
                    <a:cubicBezTo>
                      <a:pt x="172" y="12"/>
                      <a:pt x="172" y="12"/>
                      <a:pt x="172" y="12"/>
                    </a:cubicBezTo>
                    <a:cubicBezTo>
                      <a:pt x="170" y="13"/>
                      <a:pt x="170" y="13"/>
                      <a:pt x="170" y="13"/>
                    </a:cubicBezTo>
                    <a:cubicBezTo>
                      <a:pt x="171" y="15"/>
                      <a:pt x="171" y="15"/>
                      <a:pt x="171" y="15"/>
                    </a:cubicBezTo>
                    <a:cubicBezTo>
                      <a:pt x="170" y="15"/>
                      <a:pt x="170" y="15"/>
                      <a:pt x="170" y="15"/>
                    </a:cubicBezTo>
                    <a:cubicBezTo>
                      <a:pt x="169" y="15"/>
                      <a:pt x="169" y="15"/>
                      <a:pt x="169" y="15"/>
                    </a:cubicBezTo>
                    <a:cubicBezTo>
                      <a:pt x="169" y="16"/>
                      <a:pt x="169" y="16"/>
                      <a:pt x="169" y="16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6"/>
                      <a:pt x="167" y="16"/>
                      <a:pt x="167" y="16"/>
                    </a:cubicBezTo>
                    <a:cubicBezTo>
                      <a:pt x="168" y="19"/>
                      <a:pt x="168" y="19"/>
                      <a:pt x="168" y="19"/>
                    </a:cubicBezTo>
                    <a:cubicBezTo>
                      <a:pt x="170" y="20"/>
                      <a:pt x="170" y="20"/>
                      <a:pt x="170" y="20"/>
                    </a:cubicBezTo>
                    <a:cubicBezTo>
                      <a:pt x="170" y="17"/>
                      <a:pt x="170" y="17"/>
                      <a:pt x="170" y="17"/>
                    </a:cubicBezTo>
                    <a:cubicBezTo>
                      <a:pt x="171" y="18"/>
                      <a:pt x="171" y="18"/>
                      <a:pt x="171" y="18"/>
                    </a:cubicBezTo>
                    <a:cubicBezTo>
                      <a:pt x="173" y="20"/>
                      <a:pt x="173" y="20"/>
                      <a:pt x="173" y="20"/>
                    </a:cubicBezTo>
                    <a:cubicBezTo>
                      <a:pt x="174" y="20"/>
                      <a:pt x="174" y="20"/>
                      <a:pt x="174" y="20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5" y="16"/>
                      <a:pt x="175" y="16"/>
                      <a:pt x="175" y="16"/>
                    </a:cubicBezTo>
                    <a:cubicBezTo>
                      <a:pt x="176" y="16"/>
                      <a:pt x="176" y="16"/>
                      <a:pt x="176" y="16"/>
                    </a:cubicBezTo>
                    <a:cubicBezTo>
                      <a:pt x="175" y="14"/>
                      <a:pt x="175" y="14"/>
                      <a:pt x="175" y="14"/>
                    </a:cubicBezTo>
                    <a:cubicBezTo>
                      <a:pt x="177" y="16"/>
                      <a:pt x="177" y="16"/>
                      <a:pt x="177" y="16"/>
                    </a:cubicBezTo>
                    <a:cubicBezTo>
                      <a:pt x="176" y="16"/>
                      <a:pt x="176" y="16"/>
                      <a:pt x="176" y="16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5" y="20"/>
                      <a:pt x="175" y="20"/>
                      <a:pt x="175" y="20"/>
                    </a:cubicBezTo>
                    <a:cubicBezTo>
                      <a:pt x="177" y="21"/>
                      <a:pt x="177" y="21"/>
                      <a:pt x="177" y="21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5" y="21"/>
                      <a:pt x="175" y="21"/>
                      <a:pt x="175" y="21"/>
                    </a:cubicBezTo>
                    <a:cubicBezTo>
                      <a:pt x="173" y="21"/>
                      <a:pt x="173" y="21"/>
                      <a:pt x="173" y="21"/>
                    </a:cubicBezTo>
                    <a:cubicBezTo>
                      <a:pt x="172" y="21"/>
                      <a:pt x="172" y="21"/>
                      <a:pt x="172" y="21"/>
                    </a:cubicBezTo>
                    <a:cubicBezTo>
                      <a:pt x="171" y="24"/>
                      <a:pt x="171" y="24"/>
                      <a:pt x="171" y="24"/>
                    </a:cubicBezTo>
                    <a:cubicBezTo>
                      <a:pt x="172" y="25"/>
                      <a:pt x="172" y="25"/>
                      <a:pt x="172" y="2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70" y="25"/>
                      <a:pt x="170" y="25"/>
                      <a:pt x="170" y="25"/>
                    </a:cubicBezTo>
                    <a:cubicBezTo>
                      <a:pt x="168" y="22"/>
                      <a:pt x="168" y="22"/>
                      <a:pt x="168" y="22"/>
                    </a:cubicBezTo>
                    <a:cubicBezTo>
                      <a:pt x="166" y="22"/>
                      <a:pt x="166" y="22"/>
                      <a:pt x="166" y="22"/>
                    </a:cubicBezTo>
                    <a:cubicBezTo>
                      <a:pt x="166" y="23"/>
                      <a:pt x="166" y="23"/>
                      <a:pt x="166" y="23"/>
                    </a:cubicBezTo>
                    <a:cubicBezTo>
                      <a:pt x="165" y="22"/>
                      <a:pt x="165" y="22"/>
                      <a:pt x="165" y="22"/>
                    </a:cubicBezTo>
                    <a:cubicBezTo>
                      <a:pt x="162" y="22"/>
                      <a:pt x="162" y="22"/>
                      <a:pt x="162" y="22"/>
                    </a:cubicBezTo>
                    <a:cubicBezTo>
                      <a:pt x="161" y="23"/>
                      <a:pt x="161" y="23"/>
                      <a:pt x="161" y="23"/>
                    </a:cubicBezTo>
                    <a:cubicBezTo>
                      <a:pt x="161" y="24"/>
                      <a:pt x="161" y="24"/>
                      <a:pt x="161" y="24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1" y="27"/>
                      <a:pt x="161" y="27"/>
                      <a:pt x="161" y="27"/>
                    </a:cubicBezTo>
                    <a:cubicBezTo>
                      <a:pt x="162" y="29"/>
                      <a:pt x="162" y="29"/>
                      <a:pt x="162" y="29"/>
                    </a:cubicBezTo>
                    <a:cubicBezTo>
                      <a:pt x="163" y="30"/>
                      <a:pt x="163" y="30"/>
                      <a:pt x="163" y="30"/>
                    </a:cubicBezTo>
                    <a:cubicBezTo>
                      <a:pt x="163" y="32"/>
                      <a:pt x="163" y="32"/>
                      <a:pt x="163" y="32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4"/>
                      <a:pt x="164" y="34"/>
                      <a:pt x="164" y="34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3" y="36"/>
                      <a:pt x="163" y="36"/>
                      <a:pt x="163" y="36"/>
                    </a:cubicBezTo>
                    <a:cubicBezTo>
                      <a:pt x="164" y="38"/>
                      <a:pt x="164" y="38"/>
                      <a:pt x="164" y="38"/>
                    </a:cubicBezTo>
                    <a:cubicBezTo>
                      <a:pt x="165" y="39"/>
                      <a:pt x="165" y="39"/>
                      <a:pt x="165" y="39"/>
                    </a:cubicBezTo>
                    <a:cubicBezTo>
                      <a:pt x="164" y="41"/>
                      <a:pt x="164" y="41"/>
                      <a:pt x="164" y="41"/>
                    </a:cubicBezTo>
                    <a:cubicBezTo>
                      <a:pt x="164" y="42"/>
                      <a:pt x="164" y="42"/>
                      <a:pt x="164" y="42"/>
                    </a:cubicBezTo>
                    <a:cubicBezTo>
                      <a:pt x="165" y="43"/>
                      <a:pt x="165" y="43"/>
                      <a:pt x="165" y="43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6" y="46"/>
                      <a:pt x="166" y="46"/>
                      <a:pt x="166" y="46"/>
                    </a:cubicBezTo>
                    <a:cubicBezTo>
                      <a:pt x="167" y="47"/>
                      <a:pt x="167" y="47"/>
                      <a:pt x="167" y="47"/>
                    </a:cubicBezTo>
                    <a:cubicBezTo>
                      <a:pt x="168" y="48"/>
                      <a:pt x="168" y="48"/>
                      <a:pt x="168" y="48"/>
                    </a:cubicBezTo>
                    <a:cubicBezTo>
                      <a:pt x="168" y="50"/>
                      <a:pt x="168" y="50"/>
                      <a:pt x="168" y="50"/>
                    </a:cubicBezTo>
                    <a:cubicBezTo>
                      <a:pt x="169" y="51"/>
                      <a:pt x="169" y="51"/>
                      <a:pt x="169" y="51"/>
                    </a:cubicBezTo>
                    <a:cubicBezTo>
                      <a:pt x="169" y="51"/>
                      <a:pt x="169" y="51"/>
                      <a:pt x="169" y="51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71" y="53"/>
                      <a:pt x="171" y="53"/>
                      <a:pt x="171" y="53"/>
                    </a:cubicBezTo>
                    <a:cubicBezTo>
                      <a:pt x="170" y="53"/>
                      <a:pt x="170" y="53"/>
                      <a:pt x="170" y="53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9" y="53"/>
                      <a:pt x="169" y="53"/>
                      <a:pt x="169" y="53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69" y="51"/>
                      <a:pt x="169" y="51"/>
                      <a:pt x="169" y="51"/>
                    </a:cubicBezTo>
                    <a:cubicBezTo>
                      <a:pt x="168" y="50"/>
                      <a:pt x="168" y="50"/>
                      <a:pt x="168" y="50"/>
                    </a:cubicBezTo>
                    <a:cubicBezTo>
                      <a:pt x="167" y="50"/>
                      <a:pt x="167" y="50"/>
                      <a:pt x="167" y="50"/>
                    </a:cubicBezTo>
                    <a:cubicBezTo>
                      <a:pt x="166" y="50"/>
                      <a:pt x="166" y="50"/>
                      <a:pt x="166" y="50"/>
                    </a:cubicBezTo>
                    <a:cubicBezTo>
                      <a:pt x="166" y="50"/>
                      <a:pt x="166" y="50"/>
                      <a:pt x="166" y="50"/>
                    </a:cubicBezTo>
                    <a:cubicBezTo>
                      <a:pt x="165" y="50"/>
                      <a:pt x="165" y="50"/>
                      <a:pt x="165" y="50"/>
                    </a:cubicBezTo>
                    <a:cubicBezTo>
                      <a:pt x="166" y="48"/>
                      <a:pt x="166" y="48"/>
                      <a:pt x="166" y="48"/>
                    </a:cubicBezTo>
                    <a:cubicBezTo>
                      <a:pt x="165" y="47"/>
                      <a:pt x="165" y="47"/>
                      <a:pt x="165" y="47"/>
                    </a:cubicBezTo>
                    <a:cubicBezTo>
                      <a:pt x="164" y="49"/>
                      <a:pt x="164" y="49"/>
                      <a:pt x="164" y="49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1" y="51"/>
                      <a:pt x="161" y="51"/>
                      <a:pt x="161" y="51"/>
                    </a:cubicBezTo>
                    <a:cubicBezTo>
                      <a:pt x="161" y="51"/>
                      <a:pt x="161" y="51"/>
                      <a:pt x="161" y="51"/>
                    </a:cubicBezTo>
                    <a:cubicBezTo>
                      <a:pt x="162" y="50"/>
                      <a:pt x="162" y="50"/>
                      <a:pt x="162" y="50"/>
                    </a:cubicBezTo>
                    <a:cubicBezTo>
                      <a:pt x="162" y="46"/>
                      <a:pt x="162" y="46"/>
                      <a:pt x="162" y="46"/>
                    </a:cubicBezTo>
                    <a:cubicBezTo>
                      <a:pt x="160" y="45"/>
                      <a:pt x="160" y="45"/>
                      <a:pt x="160" y="45"/>
                    </a:cubicBezTo>
                    <a:cubicBezTo>
                      <a:pt x="159" y="44"/>
                      <a:pt x="159" y="44"/>
                      <a:pt x="159" y="44"/>
                    </a:cubicBezTo>
                    <a:cubicBezTo>
                      <a:pt x="158" y="45"/>
                      <a:pt x="158" y="45"/>
                      <a:pt x="158" y="45"/>
                    </a:cubicBezTo>
                    <a:cubicBezTo>
                      <a:pt x="158" y="47"/>
                      <a:pt x="158" y="47"/>
                      <a:pt x="158" y="47"/>
                    </a:cubicBezTo>
                    <a:cubicBezTo>
                      <a:pt x="158" y="47"/>
                      <a:pt x="158" y="47"/>
                      <a:pt x="158" y="47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58" y="50"/>
                      <a:pt x="158" y="50"/>
                      <a:pt x="158" y="50"/>
                    </a:cubicBezTo>
                    <a:cubicBezTo>
                      <a:pt x="158" y="50"/>
                      <a:pt x="158" y="50"/>
                      <a:pt x="158" y="50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58" y="46"/>
                      <a:pt x="158" y="46"/>
                      <a:pt x="158" y="46"/>
                    </a:cubicBezTo>
                    <a:cubicBezTo>
                      <a:pt x="157" y="44"/>
                      <a:pt x="157" y="44"/>
                      <a:pt x="157" y="44"/>
                    </a:cubicBezTo>
                    <a:cubicBezTo>
                      <a:pt x="156" y="43"/>
                      <a:pt x="156" y="43"/>
                      <a:pt x="156" y="43"/>
                    </a:cubicBezTo>
                    <a:cubicBezTo>
                      <a:pt x="156" y="42"/>
                      <a:pt x="156" y="42"/>
                      <a:pt x="156" y="42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6" y="40"/>
                      <a:pt x="156" y="40"/>
                      <a:pt x="156" y="40"/>
                    </a:cubicBezTo>
                    <a:cubicBezTo>
                      <a:pt x="157" y="39"/>
                      <a:pt x="157" y="39"/>
                      <a:pt x="157" y="39"/>
                    </a:cubicBezTo>
                    <a:cubicBezTo>
                      <a:pt x="156" y="36"/>
                      <a:pt x="156" y="36"/>
                      <a:pt x="156" y="36"/>
                    </a:cubicBezTo>
                    <a:cubicBezTo>
                      <a:pt x="155" y="34"/>
                      <a:pt x="155" y="34"/>
                      <a:pt x="155" y="34"/>
                    </a:cubicBezTo>
                    <a:cubicBezTo>
                      <a:pt x="154" y="32"/>
                      <a:pt x="154" y="32"/>
                      <a:pt x="154" y="32"/>
                    </a:cubicBezTo>
                    <a:cubicBezTo>
                      <a:pt x="154" y="31"/>
                      <a:pt x="154" y="31"/>
                      <a:pt x="154" y="31"/>
                    </a:cubicBezTo>
                    <a:cubicBezTo>
                      <a:pt x="153" y="28"/>
                      <a:pt x="153" y="28"/>
                      <a:pt x="153" y="28"/>
                    </a:cubicBezTo>
                    <a:cubicBezTo>
                      <a:pt x="152" y="26"/>
                      <a:pt x="152" y="26"/>
                      <a:pt x="152" y="26"/>
                    </a:cubicBezTo>
                    <a:cubicBezTo>
                      <a:pt x="151" y="26"/>
                      <a:pt x="151" y="26"/>
                      <a:pt x="151" y="26"/>
                    </a:cubicBezTo>
                    <a:cubicBezTo>
                      <a:pt x="150" y="25"/>
                      <a:pt x="150" y="25"/>
                      <a:pt x="150" y="25"/>
                    </a:cubicBezTo>
                    <a:cubicBezTo>
                      <a:pt x="149" y="24"/>
                      <a:pt x="149" y="24"/>
                      <a:pt x="149" y="24"/>
                    </a:cubicBezTo>
                    <a:cubicBezTo>
                      <a:pt x="148" y="24"/>
                      <a:pt x="148" y="24"/>
                      <a:pt x="148" y="24"/>
                    </a:cubicBezTo>
                    <a:cubicBezTo>
                      <a:pt x="147" y="23"/>
                      <a:pt x="147" y="23"/>
                      <a:pt x="147" y="23"/>
                    </a:cubicBezTo>
                    <a:cubicBezTo>
                      <a:pt x="146" y="24"/>
                      <a:pt x="146" y="24"/>
                      <a:pt x="146" y="24"/>
                    </a:cubicBezTo>
                    <a:cubicBezTo>
                      <a:pt x="144" y="25"/>
                      <a:pt x="144" y="25"/>
                      <a:pt x="144" y="2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44" y="28"/>
                      <a:pt x="144" y="28"/>
                      <a:pt x="144" y="28"/>
                    </a:cubicBezTo>
                    <a:cubicBezTo>
                      <a:pt x="144" y="29"/>
                      <a:pt x="144" y="29"/>
                      <a:pt x="144" y="29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43" y="33"/>
                      <a:pt x="143" y="33"/>
                      <a:pt x="143" y="33"/>
                    </a:cubicBezTo>
                    <a:cubicBezTo>
                      <a:pt x="143" y="35"/>
                      <a:pt x="143" y="35"/>
                      <a:pt x="143" y="35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44" y="38"/>
                      <a:pt x="144" y="38"/>
                      <a:pt x="144" y="38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44" y="41"/>
                      <a:pt x="144" y="41"/>
                      <a:pt x="144" y="41"/>
                    </a:cubicBezTo>
                    <a:cubicBezTo>
                      <a:pt x="144" y="43"/>
                      <a:pt x="144" y="43"/>
                      <a:pt x="144" y="43"/>
                    </a:cubicBezTo>
                    <a:cubicBezTo>
                      <a:pt x="142" y="43"/>
                      <a:pt x="142" y="43"/>
                      <a:pt x="142" y="43"/>
                    </a:cubicBezTo>
                    <a:cubicBezTo>
                      <a:pt x="142" y="43"/>
                      <a:pt x="142" y="43"/>
                      <a:pt x="142" y="43"/>
                    </a:cubicBezTo>
                    <a:cubicBezTo>
                      <a:pt x="141" y="43"/>
                      <a:pt x="141" y="43"/>
                      <a:pt x="141" y="43"/>
                    </a:cubicBezTo>
                    <a:cubicBezTo>
                      <a:pt x="141" y="43"/>
                      <a:pt x="141" y="43"/>
                      <a:pt x="141" y="43"/>
                    </a:cubicBezTo>
                    <a:cubicBezTo>
                      <a:pt x="140" y="42"/>
                      <a:pt x="140" y="42"/>
                      <a:pt x="140" y="42"/>
                    </a:cubicBezTo>
                    <a:cubicBezTo>
                      <a:pt x="139" y="42"/>
                      <a:pt x="139" y="42"/>
                      <a:pt x="139" y="42"/>
                    </a:cubicBezTo>
                    <a:cubicBezTo>
                      <a:pt x="137" y="41"/>
                      <a:pt x="137" y="41"/>
                      <a:pt x="137" y="41"/>
                    </a:cubicBezTo>
                    <a:cubicBezTo>
                      <a:pt x="136" y="41"/>
                      <a:pt x="136" y="41"/>
                      <a:pt x="136" y="41"/>
                    </a:cubicBezTo>
                    <a:cubicBezTo>
                      <a:pt x="136" y="42"/>
                      <a:pt x="136" y="42"/>
                      <a:pt x="136" y="42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7" y="44"/>
                      <a:pt x="137" y="44"/>
                      <a:pt x="137" y="44"/>
                    </a:cubicBezTo>
                    <a:cubicBezTo>
                      <a:pt x="137" y="45"/>
                      <a:pt x="137" y="45"/>
                      <a:pt x="137" y="45"/>
                    </a:cubicBezTo>
                    <a:cubicBezTo>
                      <a:pt x="137" y="45"/>
                      <a:pt x="137" y="45"/>
                      <a:pt x="137" y="45"/>
                    </a:cubicBezTo>
                    <a:cubicBezTo>
                      <a:pt x="137" y="45"/>
                      <a:pt x="137" y="45"/>
                      <a:pt x="137" y="45"/>
                    </a:cubicBezTo>
                    <a:cubicBezTo>
                      <a:pt x="136" y="45"/>
                      <a:pt x="136" y="45"/>
                      <a:pt x="136" y="45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35" y="44"/>
                      <a:pt x="135" y="44"/>
                      <a:pt x="135" y="44"/>
                    </a:cubicBezTo>
                    <a:cubicBezTo>
                      <a:pt x="135" y="43"/>
                      <a:pt x="135" y="43"/>
                      <a:pt x="135" y="43"/>
                    </a:cubicBezTo>
                    <a:cubicBezTo>
                      <a:pt x="134" y="41"/>
                      <a:pt x="134" y="41"/>
                      <a:pt x="134" y="41"/>
                    </a:cubicBezTo>
                    <a:cubicBezTo>
                      <a:pt x="133" y="39"/>
                      <a:pt x="133" y="39"/>
                      <a:pt x="133" y="39"/>
                    </a:cubicBezTo>
                    <a:cubicBezTo>
                      <a:pt x="133" y="39"/>
                      <a:pt x="133" y="39"/>
                      <a:pt x="133" y="39"/>
                    </a:cubicBezTo>
                    <a:cubicBezTo>
                      <a:pt x="134" y="41"/>
                      <a:pt x="134" y="41"/>
                      <a:pt x="134" y="41"/>
                    </a:cubicBezTo>
                    <a:cubicBezTo>
                      <a:pt x="135" y="42"/>
                      <a:pt x="135" y="42"/>
                      <a:pt x="135" y="42"/>
                    </a:cubicBezTo>
                    <a:cubicBezTo>
                      <a:pt x="136" y="39"/>
                      <a:pt x="136" y="39"/>
                      <a:pt x="136" y="39"/>
                    </a:cubicBezTo>
                    <a:cubicBezTo>
                      <a:pt x="136" y="37"/>
                      <a:pt x="136" y="37"/>
                      <a:pt x="136" y="37"/>
                    </a:cubicBezTo>
                    <a:cubicBezTo>
                      <a:pt x="135" y="36"/>
                      <a:pt x="135" y="36"/>
                      <a:pt x="135" y="36"/>
                    </a:cubicBezTo>
                    <a:cubicBezTo>
                      <a:pt x="134" y="34"/>
                      <a:pt x="134" y="34"/>
                      <a:pt x="134" y="34"/>
                    </a:cubicBezTo>
                    <a:cubicBezTo>
                      <a:pt x="135" y="32"/>
                      <a:pt x="135" y="32"/>
                      <a:pt x="135" y="32"/>
                    </a:cubicBezTo>
                    <a:cubicBezTo>
                      <a:pt x="135" y="29"/>
                      <a:pt x="135" y="29"/>
                      <a:pt x="135" y="29"/>
                    </a:cubicBezTo>
                    <a:cubicBezTo>
                      <a:pt x="135" y="28"/>
                      <a:pt x="135" y="28"/>
                      <a:pt x="135" y="28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34" y="24"/>
                      <a:pt x="134" y="24"/>
                      <a:pt x="134" y="24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9"/>
                      <a:pt x="131" y="29"/>
                      <a:pt x="131" y="29"/>
                    </a:cubicBezTo>
                    <a:cubicBezTo>
                      <a:pt x="131" y="31"/>
                      <a:pt x="131" y="31"/>
                      <a:pt x="131" y="31"/>
                    </a:cubicBezTo>
                    <a:cubicBezTo>
                      <a:pt x="131" y="33"/>
                      <a:pt x="131" y="33"/>
                      <a:pt x="131" y="33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3" y="38"/>
                      <a:pt x="133" y="38"/>
                      <a:pt x="133" y="38"/>
                    </a:cubicBezTo>
                    <a:cubicBezTo>
                      <a:pt x="132" y="37"/>
                      <a:pt x="132" y="37"/>
                      <a:pt x="132" y="37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1" y="34"/>
                      <a:pt x="131" y="34"/>
                      <a:pt x="131" y="34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28" y="38"/>
                      <a:pt x="128" y="38"/>
                      <a:pt x="128" y="38"/>
                    </a:cubicBezTo>
                    <a:cubicBezTo>
                      <a:pt x="128" y="39"/>
                      <a:pt x="128" y="39"/>
                      <a:pt x="128" y="39"/>
                    </a:cubicBezTo>
                    <a:cubicBezTo>
                      <a:pt x="128" y="40"/>
                      <a:pt x="128" y="40"/>
                      <a:pt x="128" y="40"/>
                    </a:cubicBezTo>
                    <a:cubicBezTo>
                      <a:pt x="127" y="40"/>
                      <a:pt x="127" y="40"/>
                      <a:pt x="127" y="40"/>
                    </a:cubicBezTo>
                    <a:cubicBezTo>
                      <a:pt x="126" y="41"/>
                      <a:pt x="126" y="41"/>
                      <a:pt x="126" y="41"/>
                    </a:cubicBezTo>
                    <a:cubicBezTo>
                      <a:pt x="126" y="42"/>
                      <a:pt x="126" y="42"/>
                      <a:pt x="126" y="42"/>
                    </a:cubicBezTo>
                    <a:cubicBezTo>
                      <a:pt x="124" y="44"/>
                      <a:pt x="124" y="44"/>
                      <a:pt x="124" y="44"/>
                    </a:cubicBezTo>
                    <a:cubicBezTo>
                      <a:pt x="123" y="45"/>
                      <a:pt x="123" y="45"/>
                      <a:pt x="123" y="45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2" y="46"/>
                      <a:pt x="122" y="46"/>
                      <a:pt x="122" y="46"/>
                    </a:cubicBezTo>
                    <a:cubicBezTo>
                      <a:pt x="121" y="48"/>
                      <a:pt x="121" y="48"/>
                      <a:pt x="121" y="48"/>
                    </a:cubicBezTo>
                    <a:cubicBezTo>
                      <a:pt x="121" y="48"/>
                      <a:pt x="121" y="48"/>
                      <a:pt x="121" y="48"/>
                    </a:cubicBezTo>
                    <a:cubicBezTo>
                      <a:pt x="122" y="47"/>
                      <a:pt x="122" y="47"/>
                      <a:pt x="122" y="47"/>
                    </a:cubicBezTo>
                    <a:cubicBezTo>
                      <a:pt x="122" y="46"/>
                      <a:pt x="122" y="46"/>
                      <a:pt x="122" y="46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124" y="43"/>
                      <a:pt x="124" y="43"/>
                      <a:pt x="124" y="43"/>
                    </a:cubicBezTo>
                    <a:cubicBezTo>
                      <a:pt x="125" y="41"/>
                      <a:pt x="125" y="41"/>
                      <a:pt x="125" y="41"/>
                    </a:cubicBezTo>
                    <a:cubicBezTo>
                      <a:pt x="126" y="40"/>
                      <a:pt x="126" y="40"/>
                      <a:pt x="126" y="40"/>
                    </a:cubicBezTo>
                    <a:cubicBezTo>
                      <a:pt x="127" y="39"/>
                      <a:pt x="127" y="39"/>
                      <a:pt x="127" y="39"/>
                    </a:cubicBezTo>
                    <a:cubicBezTo>
                      <a:pt x="127" y="37"/>
                      <a:pt x="127" y="37"/>
                      <a:pt x="127" y="37"/>
                    </a:cubicBezTo>
                    <a:cubicBezTo>
                      <a:pt x="126" y="37"/>
                      <a:pt x="126" y="37"/>
                      <a:pt x="126" y="37"/>
                    </a:cubicBezTo>
                    <a:cubicBezTo>
                      <a:pt x="127" y="37"/>
                      <a:pt x="127" y="37"/>
                      <a:pt x="127" y="37"/>
                    </a:cubicBezTo>
                    <a:cubicBezTo>
                      <a:pt x="128" y="35"/>
                      <a:pt x="128" y="35"/>
                      <a:pt x="128" y="35"/>
                    </a:cubicBezTo>
                    <a:cubicBezTo>
                      <a:pt x="128" y="34"/>
                      <a:pt x="128" y="34"/>
                      <a:pt x="128" y="34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9" y="29"/>
                      <a:pt x="129" y="29"/>
                      <a:pt x="129" y="29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24"/>
                      <a:pt x="130" y="24"/>
                      <a:pt x="130" y="24"/>
                    </a:cubicBezTo>
                    <a:cubicBezTo>
                      <a:pt x="130" y="22"/>
                      <a:pt x="130" y="22"/>
                      <a:pt x="130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6" y="22"/>
                      <a:pt x="126" y="22"/>
                      <a:pt x="126" y="22"/>
                    </a:cubicBezTo>
                    <a:cubicBezTo>
                      <a:pt x="125" y="23"/>
                      <a:pt x="125" y="23"/>
                      <a:pt x="125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1" y="23"/>
                      <a:pt x="121" y="23"/>
                      <a:pt x="121" y="23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2" y="26"/>
                      <a:pt x="122" y="26"/>
                      <a:pt x="122" y="26"/>
                    </a:cubicBezTo>
                    <a:cubicBezTo>
                      <a:pt x="122" y="27"/>
                      <a:pt x="122" y="27"/>
                      <a:pt x="122" y="27"/>
                    </a:cubicBezTo>
                    <a:cubicBezTo>
                      <a:pt x="122" y="26"/>
                      <a:pt x="122" y="26"/>
                      <a:pt x="122" y="26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17" y="26"/>
                      <a:pt x="117" y="26"/>
                      <a:pt x="117" y="26"/>
                    </a:cubicBezTo>
                    <a:cubicBezTo>
                      <a:pt x="117" y="27"/>
                      <a:pt x="117" y="27"/>
                      <a:pt x="117" y="27"/>
                    </a:cubicBezTo>
                    <a:cubicBezTo>
                      <a:pt x="117" y="26"/>
                      <a:pt x="117" y="26"/>
                      <a:pt x="117" y="26"/>
                    </a:cubicBezTo>
                    <a:cubicBezTo>
                      <a:pt x="115" y="25"/>
                      <a:pt x="115" y="25"/>
                      <a:pt x="115" y="25"/>
                    </a:cubicBezTo>
                    <a:cubicBezTo>
                      <a:pt x="112" y="25"/>
                      <a:pt x="112" y="25"/>
                      <a:pt x="112" y="25"/>
                    </a:cubicBezTo>
                    <a:cubicBezTo>
                      <a:pt x="110" y="27"/>
                      <a:pt x="110" y="27"/>
                      <a:pt x="110" y="27"/>
                    </a:cubicBezTo>
                    <a:cubicBezTo>
                      <a:pt x="107" y="27"/>
                      <a:pt x="107" y="27"/>
                      <a:pt x="107" y="27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3" y="27"/>
                      <a:pt x="103" y="27"/>
                      <a:pt x="103" y="27"/>
                    </a:cubicBezTo>
                    <a:cubicBezTo>
                      <a:pt x="102" y="26"/>
                      <a:pt x="102" y="26"/>
                      <a:pt x="102" y="26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98" y="28"/>
                      <a:pt x="98" y="28"/>
                      <a:pt x="98" y="28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32"/>
                      <a:pt x="99" y="32"/>
                      <a:pt x="99" y="32"/>
                    </a:cubicBezTo>
                    <a:cubicBezTo>
                      <a:pt x="100" y="33"/>
                      <a:pt x="100" y="33"/>
                      <a:pt x="100" y="33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8" y="36"/>
                      <a:pt x="98" y="36"/>
                      <a:pt x="98" y="36"/>
                    </a:cubicBezTo>
                    <a:cubicBezTo>
                      <a:pt x="99" y="38"/>
                      <a:pt x="99" y="38"/>
                      <a:pt x="99" y="38"/>
                    </a:cubicBezTo>
                    <a:cubicBezTo>
                      <a:pt x="100" y="40"/>
                      <a:pt x="100" y="40"/>
                      <a:pt x="100" y="40"/>
                    </a:cubicBezTo>
                    <a:cubicBezTo>
                      <a:pt x="100" y="42"/>
                      <a:pt x="100" y="42"/>
                      <a:pt x="100" y="42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100" y="42"/>
                      <a:pt x="100" y="42"/>
                      <a:pt x="100" y="42"/>
                    </a:cubicBezTo>
                    <a:cubicBezTo>
                      <a:pt x="98" y="40"/>
                      <a:pt x="98" y="40"/>
                      <a:pt x="98" y="40"/>
                    </a:cubicBezTo>
                    <a:cubicBezTo>
                      <a:pt x="98" y="40"/>
                      <a:pt x="98" y="40"/>
                      <a:pt x="98" y="40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98" y="35"/>
                      <a:pt x="98" y="35"/>
                      <a:pt x="98" y="35"/>
                    </a:cubicBezTo>
                    <a:cubicBezTo>
                      <a:pt x="98" y="34"/>
                      <a:pt x="98" y="34"/>
                      <a:pt x="98" y="34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7" y="31"/>
                      <a:pt x="97" y="31"/>
                      <a:pt x="97" y="31"/>
                    </a:cubicBezTo>
                    <a:cubicBezTo>
                      <a:pt x="96" y="30"/>
                      <a:pt x="96" y="30"/>
                      <a:pt x="96" y="30"/>
                    </a:cubicBezTo>
                    <a:cubicBezTo>
                      <a:pt x="95" y="29"/>
                      <a:pt x="95" y="29"/>
                      <a:pt x="95" y="29"/>
                    </a:cubicBezTo>
                    <a:cubicBezTo>
                      <a:pt x="93" y="30"/>
                      <a:pt x="93" y="30"/>
                      <a:pt x="93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0" y="31"/>
                      <a:pt x="90" y="31"/>
                      <a:pt x="90" y="31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7" y="38"/>
                      <a:pt x="87" y="38"/>
                      <a:pt x="87" y="38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7" y="40"/>
                      <a:pt x="87" y="40"/>
                      <a:pt x="87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4" y="43"/>
                      <a:pt x="84" y="43"/>
                      <a:pt x="84" y="43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3" y="48"/>
                      <a:pt x="83" y="48"/>
                      <a:pt x="83" y="48"/>
                    </a:cubicBezTo>
                    <a:cubicBezTo>
                      <a:pt x="83" y="48"/>
                      <a:pt x="83" y="48"/>
                      <a:pt x="83" y="48"/>
                    </a:cubicBezTo>
                    <a:cubicBezTo>
                      <a:pt x="82" y="48"/>
                      <a:pt x="82" y="48"/>
                      <a:pt x="82" y="48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79" y="46"/>
                      <a:pt x="79" y="46"/>
                      <a:pt x="79" y="46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7" y="46"/>
                      <a:pt x="77" y="46"/>
                      <a:pt x="77" y="46"/>
                    </a:cubicBezTo>
                    <a:cubicBezTo>
                      <a:pt x="77" y="45"/>
                      <a:pt x="77" y="45"/>
                      <a:pt x="77" y="45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5" y="44"/>
                      <a:pt x="75" y="44"/>
                      <a:pt x="75" y="44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72" y="46"/>
                      <a:pt x="72" y="46"/>
                      <a:pt x="72" y="46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2" y="46"/>
                      <a:pt x="72" y="46"/>
                      <a:pt x="72" y="46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69" y="46"/>
                      <a:pt x="69" y="46"/>
                      <a:pt x="69" y="46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7" y="47"/>
                      <a:pt x="67" y="47"/>
                      <a:pt x="67" y="4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49" y="63"/>
                      <a:pt x="49" y="63"/>
                      <a:pt x="49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7" y="65"/>
                      <a:pt x="47" y="65"/>
                      <a:pt x="47" y="65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57" y="69"/>
                      <a:pt x="57" y="69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8" y="73"/>
                      <a:pt x="58" y="73"/>
                      <a:pt x="58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4" y="76"/>
                      <a:pt x="54" y="76"/>
                      <a:pt x="54" y="76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2" y="81"/>
                      <a:pt x="52" y="81"/>
                      <a:pt x="52" y="81"/>
                    </a:cubicBezTo>
                    <a:cubicBezTo>
                      <a:pt x="52" y="82"/>
                      <a:pt x="52" y="82"/>
                      <a:pt x="52" y="82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49" y="84"/>
                      <a:pt x="49" y="84"/>
                      <a:pt x="49" y="84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4" y="87"/>
                      <a:pt x="44" y="87"/>
                      <a:pt x="44" y="87"/>
                    </a:cubicBezTo>
                    <a:cubicBezTo>
                      <a:pt x="43" y="86"/>
                      <a:pt x="43" y="86"/>
                      <a:pt x="43" y="86"/>
                    </a:cubicBezTo>
                    <a:cubicBezTo>
                      <a:pt x="42" y="86"/>
                      <a:pt x="42" y="86"/>
                      <a:pt x="42" y="86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7" y="85"/>
                      <a:pt x="37" y="85"/>
                      <a:pt x="37" y="85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5" y="85"/>
                      <a:pt x="35" y="85"/>
                      <a:pt x="35" y="85"/>
                    </a:cubicBezTo>
                    <a:cubicBezTo>
                      <a:pt x="34" y="85"/>
                      <a:pt x="34" y="85"/>
                      <a:pt x="34" y="8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0" y="85"/>
                      <a:pt x="30" y="85"/>
                      <a:pt x="30" y="85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6" y="90"/>
                      <a:pt x="16" y="90"/>
                      <a:pt x="16" y="90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3" y="90"/>
                      <a:pt x="13" y="90"/>
                      <a:pt x="13" y="90"/>
                    </a:cubicBezTo>
                    <a:cubicBezTo>
                      <a:pt x="12" y="90"/>
                      <a:pt x="12" y="90"/>
                      <a:pt x="12" y="90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6" y="92"/>
                      <a:pt x="6" y="92"/>
                      <a:pt x="6" y="92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2" y="95"/>
                      <a:pt x="2" y="95"/>
                      <a:pt x="2" y="95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1" y="98"/>
                      <a:pt x="1" y="98"/>
                      <a:pt x="1" y="98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2" y="101"/>
                      <a:pt x="2" y="101"/>
                      <a:pt x="2" y="101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5" y="105"/>
                      <a:pt x="5" y="105"/>
                      <a:pt x="5" y="105"/>
                    </a:cubicBezTo>
                    <a:cubicBezTo>
                      <a:pt x="6" y="105"/>
                      <a:pt x="6" y="105"/>
                      <a:pt x="6" y="105"/>
                    </a:cubicBezTo>
                    <a:cubicBezTo>
                      <a:pt x="7" y="106"/>
                      <a:pt x="7" y="106"/>
                      <a:pt x="7" y="106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6" y="109"/>
                      <a:pt x="6" y="109"/>
                      <a:pt x="6" y="109"/>
                    </a:cubicBezTo>
                    <a:cubicBezTo>
                      <a:pt x="8" y="110"/>
                      <a:pt x="8" y="110"/>
                      <a:pt x="8" y="110"/>
                    </a:cubicBezTo>
                    <a:cubicBezTo>
                      <a:pt x="9" y="109"/>
                      <a:pt x="9" y="109"/>
                      <a:pt x="9" y="109"/>
                    </a:cubicBezTo>
                    <a:cubicBezTo>
                      <a:pt x="11" y="108"/>
                      <a:pt x="11" y="108"/>
                      <a:pt x="11" y="108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12" y="108"/>
                      <a:pt x="12" y="108"/>
                      <a:pt x="12" y="108"/>
                    </a:cubicBezTo>
                    <a:cubicBezTo>
                      <a:pt x="11" y="109"/>
                      <a:pt x="11" y="109"/>
                      <a:pt x="11" y="109"/>
                    </a:cubicBezTo>
                    <a:cubicBezTo>
                      <a:pt x="10" y="109"/>
                      <a:pt x="10" y="109"/>
                      <a:pt x="10" y="109"/>
                    </a:cubicBezTo>
                    <a:cubicBezTo>
                      <a:pt x="9" y="110"/>
                      <a:pt x="9" y="110"/>
                      <a:pt x="9" y="110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9" y="113"/>
                      <a:pt x="9" y="113"/>
                      <a:pt x="9" y="113"/>
                    </a:cubicBezTo>
                    <a:cubicBezTo>
                      <a:pt x="9" y="114"/>
                      <a:pt x="9" y="114"/>
                      <a:pt x="9" y="114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4" y="117"/>
                      <a:pt x="14" y="117"/>
                      <a:pt x="14" y="117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7" y="116"/>
                      <a:pt x="17" y="116"/>
                      <a:pt x="17" y="116"/>
                    </a:cubicBezTo>
                    <a:cubicBezTo>
                      <a:pt x="17" y="114"/>
                      <a:pt x="17" y="114"/>
                      <a:pt x="17" y="114"/>
                    </a:cubicBezTo>
                    <a:cubicBezTo>
                      <a:pt x="18" y="115"/>
                      <a:pt x="18" y="115"/>
                      <a:pt x="18" y="115"/>
                    </a:cubicBezTo>
                    <a:cubicBezTo>
                      <a:pt x="18" y="116"/>
                      <a:pt x="18" y="116"/>
                      <a:pt x="18" y="116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22" y="117"/>
                      <a:pt x="22" y="117"/>
                      <a:pt x="22" y="117"/>
                    </a:cubicBezTo>
                    <a:cubicBezTo>
                      <a:pt x="23" y="117"/>
                      <a:pt x="23" y="117"/>
                      <a:pt x="23" y="117"/>
                    </a:cubicBezTo>
                    <a:cubicBezTo>
                      <a:pt x="25" y="116"/>
                      <a:pt x="25" y="116"/>
                      <a:pt x="25" y="116"/>
                    </a:cubicBezTo>
                    <a:cubicBezTo>
                      <a:pt x="25" y="116"/>
                      <a:pt x="25" y="116"/>
                      <a:pt x="25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6" y="117"/>
                      <a:pt x="26" y="117"/>
                      <a:pt x="26" y="117"/>
                    </a:cubicBezTo>
                    <a:cubicBezTo>
                      <a:pt x="27" y="117"/>
                      <a:pt x="27" y="117"/>
                      <a:pt x="27" y="117"/>
                    </a:cubicBezTo>
                    <a:cubicBezTo>
                      <a:pt x="27" y="117"/>
                      <a:pt x="27" y="117"/>
                      <a:pt x="27" y="117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8" y="119"/>
                      <a:pt x="28" y="119"/>
                      <a:pt x="28" y="119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1"/>
                      <a:pt x="26" y="121"/>
                      <a:pt x="26" y="121"/>
                    </a:cubicBezTo>
                    <a:cubicBezTo>
                      <a:pt x="26" y="121"/>
                      <a:pt x="26" y="121"/>
                      <a:pt x="26" y="121"/>
                    </a:cubicBezTo>
                    <a:cubicBezTo>
                      <a:pt x="25" y="121"/>
                      <a:pt x="25" y="121"/>
                      <a:pt x="25" y="121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1" y="119"/>
                      <a:pt x="21" y="119"/>
                      <a:pt x="21" y="119"/>
                    </a:cubicBezTo>
                    <a:cubicBezTo>
                      <a:pt x="18" y="119"/>
                      <a:pt x="18" y="119"/>
                      <a:pt x="18" y="119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3" y="119"/>
                      <a:pt x="13" y="119"/>
                      <a:pt x="13" y="119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14" y="121"/>
                      <a:pt x="14" y="121"/>
                      <a:pt x="14" y="121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10" y="121"/>
                      <a:pt x="10" y="121"/>
                      <a:pt x="10" y="121"/>
                    </a:cubicBezTo>
                    <a:cubicBezTo>
                      <a:pt x="9" y="120"/>
                      <a:pt x="9" y="120"/>
                      <a:pt x="9" y="120"/>
                    </a:cubicBezTo>
                    <a:cubicBezTo>
                      <a:pt x="6" y="119"/>
                      <a:pt x="6" y="119"/>
                      <a:pt x="6" y="119"/>
                    </a:cubicBezTo>
                    <a:cubicBezTo>
                      <a:pt x="3" y="120"/>
                      <a:pt x="3" y="120"/>
                      <a:pt x="3" y="120"/>
                    </a:cubicBezTo>
                    <a:cubicBezTo>
                      <a:pt x="3" y="121"/>
                      <a:pt x="3" y="121"/>
                      <a:pt x="3" y="121"/>
                    </a:cubicBezTo>
                    <a:cubicBezTo>
                      <a:pt x="2" y="121"/>
                      <a:pt x="2" y="121"/>
                      <a:pt x="2" y="121"/>
                    </a:cubicBezTo>
                    <a:cubicBezTo>
                      <a:pt x="1" y="122"/>
                      <a:pt x="1" y="122"/>
                      <a:pt x="1" y="122"/>
                    </a:cubicBezTo>
                    <a:cubicBezTo>
                      <a:pt x="1" y="122"/>
                      <a:pt x="1" y="122"/>
                      <a:pt x="1" y="122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1" y="126"/>
                      <a:pt x="1" y="126"/>
                      <a:pt x="1" y="126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1" y="129"/>
                      <a:pt x="1" y="129"/>
                      <a:pt x="1" y="129"/>
                    </a:cubicBezTo>
                    <a:cubicBezTo>
                      <a:pt x="3" y="130"/>
                      <a:pt x="3" y="130"/>
                      <a:pt x="3" y="130"/>
                    </a:cubicBezTo>
                    <a:cubicBezTo>
                      <a:pt x="4" y="129"/>
                      <a:pt x="4" y="129"/>
                      <a:pt x="4" y="129"/>
                    </a:cubicBezTo>
                    <a:cubicBezTo>
                      <a:pt x="4" y="128"/>
                      <a:pt x="4" y="128"/>
                      <a:pt x="4" y="128"/>
                    </a:cubicBezTo>
                    <a:cubicBezTo>
                      <a:pt x="5" y="128"/>
                      <a:pt x="5" y="128"/>
                      <a:pt x="5" y="128"/>
                    </a:cubicBezTo>
                    <a:cubicBezTo>
                      <a:pt x="4" y="129"/>
                      <a:pt x="4" y="129"/>
                      <a:pt x="4" y="129"/>
                    </a:cubicBezTo>
                    <a:cubicBezTo>
                      <a:pt x="4" y="131"/>
                      <a:pt x="4" y="131"/>
                      <a:pt x="4" y="131"/>
                    </a:cubicBezTo>
                    <a:cubicBezTo>
                      <a:pt x="7" y="134"/>
                      <a:pt x="7" y="134"/>
                      <a:pt x="7" y="134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11" y="134"/>
                      <a:pt x="11" y="134"/>
                      <a:pt x="11" y="134"/>
                    </a:cubicBezTo>
                    <a:cubicBezTo>
                      <a:pt x="11" y="134"/>
                      <a:pt x="11" y="134"/>
                      <a:pt x="11" y="134"/>
                    </a:cubicBezTo>
                    <a:cubicBezTo>
                      <a:pt x="10" y="135"/>
                      <a:pt x="10" y="135"/>
                      <a:pt x="10" y="135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6" y="135"/>
                      <a:pt x="6" y="135"/>
                      <a:pt x="6" y="135"/>
                    </a:cubicBezTo>
                    <a:cubicBezTo>
                      <a:pt x="5" y="136"/>
                      <a:pt x="5" y="136"/>
                      <a:pt x="5" y="136"/>
                    </a:cubicBezTo>
                    <a:cubicBezTo>
                      <a:pt x="3" y="136"/>
                      <a:pt x="3" y="136"/>
                      <a:pt x="3" y="136"/>
                    </a:cubicBezTo>
                    <a:cubicBezTo>
                      <a:pt x="3" y="137"/>
                      <a:pt x="3" y="137"/>
                      <a:pt x="3" y="137"/>
                    </a:cubicBezTo>
                    <a:cubicBezTo>
                      <a:pt x="2" y="139"/>
                      <a:pt x="2" y="139"/>
                      <a:pt x="2" y="139"/>
                    </a:cubicBezTo>
                    <a:cubicBezTo>
                      <a:pt x="4" y="140"/>
                      <a:pt x="4" y="140"/>
                      <a:pt x="4" y="140"/>
                    </a:cubicBezTo>
                    <a:cubicBezTo>
                      <a:pt x="4" y="141"/>
                      <a:pt x="4" y="141"/>
                      <a:pt x="4" y="141"/>
                    </a:cubicBezTo>
                    <a:cubicBezTo>
                      <a:pt x="6" y="144"/>
                      <a:pt x="6" y="144"/>
                      <a:pt x="6" y="144"/>
                    </a:cubicBezTo>
                    <a:cubicBezTo>
                      <a:pt x="6" y="144"/>
                      <a:pt x="6" y="144"/>
                      <a:pt x="6" y="144"/>
                    </a:cubicBezTo>
                    <a:cubicBezTo>
                      <a:pt x="6" y="145"/>
                      <a:pt x="6" y="145"/>
                      <a:pt x="6" y="145"/>
                    </a:cubicBezTo>
                    <a:cubicBezTo>
                      <a:pt x="8" y="145"/>
                      <a:pt x="8" y="145"/>
                      <a:pt x="8" y="145"/>
                    </a:cubicBezTo>
                    <a:cubicBezTo>
                      <a:pt x="9" y="147"/>
                      <a:pt x="9" y="147"/>
                      <a:pt x="9" y="147"/>
                    </a:cubicBezTo>
                    <a:cubicBezTo>
                      <a:pt x="10" y="148"/>
                      <a:pt x="10" y="148"/>
                      <a:pt x="10" y="148"/>
                    </a:cubicBezTo>
                    <a:cubicBezTo>
                      <a:pt x="12" y="148"/>
                      <a:pt x="12" y="148"/>
                      <a:pt x="12" y="148"/>
                    </a:cubicBezTo>
                    <a:cubicBezTo>
                      <a:pt x="13" y="150"/>
                      <a:pt x="13" y="150"/>
                      <a:pt x="13" y="150"/>
                    </a:cubicBezTo>
                    <a:cubicBezTo>
                      <a:pt x="14" y="151"/>
                      <a:pt x="14" y="151"/>
                      <a:pt x="14" y="151"/>
                    </a:cubicBezTo>
                    <a:cubicBezTo>
                      <a:pt x="15" y="150"/>
                      <a:pt x="15" y="150"/>
                      <a:pt x="15" y="150"/>
                    </a:cubicBezTo>
                    <a:cubicBezTo>
                      <a:pt x="15" y="148"/>
                      <a:pt x="15" y="148"/>
                      <a:pt x="15" y="148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6" y="145"/>
                      <a:pt x="16" y="145"/>
                      <a:pt x="16" y="145"/>
                    </a:cubicBezTo>
                    <a:cubicBezTo>
                      <a:pt x="16" y="143"/>
                      <a:pt x="16" y="143"/>
                      <a:pt x="16" y="143"/>
                    </a:cubicBezTo>
                    <a:cubicBezTo>
                      <a:pt x="16" y="143"/>
                      <a:pt x="16" y="143"/>
                      <a:pt x="16" y="143"/>
                    </a:cubicBezTo>
                    <a:cubicBezTo>
                      <a:pt x="16" y="143"/>
                      <a:pt x="16" y="143"/>
                      <a:pt x="16" y="143"/>
                    </a:cubicBezTo>
                    <a:cubicBezTo>
                      <a:pt x="17" y="144"/>
                      <a:pt x="17" y="144"/>
                      <a:pt x="17" y="144"/>
                    </a:cubicBezTo>
                    <a:cubicBezTo>
                      <a:pt x="17" y="145"/>
                      <a:pt x="17" y="145"/>
                      <a:pt x="17" y="145"/>
                    </a:cubicBezTo>
                    <a:cubicBezTo>
                      <a:pt x="17" y="146"/>
                      <a:pt x="17" y="146"/>
                      <a:pt x="17" y="146"/>
                    </a:cubicBezTo>
                    <a:cubicBezTo>
                      <a:pt x="18" y="147"/>
                      <a:pt x="18" y="147"/>
                      <a:pt x="18" y="147"/>
                    </a:cubicBezTo>
                    <a:cubicBezTo>
                      <a:pt x="19" y="147"/>
                      <a:pt x="19" y="147"/>
                      <a:pt x="19" y="147"/>
                    </a:cubicBezTo>
                    <a:cubicBezTo>
                      <a:pt x="19" y="146"/>
                      <a:pt x="19" y="146"/>
                      <a:pt x="19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1" y="145"/>
                      <a:pt x="21" y="145"/>
                      <a:pt x="21" y="145"/>
                    </a:cubicBezTo>
                    <a:cubicBezTo>
                      <a:pt x="21" y="145"/>
                      <a:pt x="21" y="145"/>
                      <a:pt x="21" y="145"/>
                    </a:cubicBezTo>
                    <a:cubicBezTo>
                      <a:pt x="22" y="145"/>
                      <a:pt x="22" y="145"/>
                      <a:pt x="22" y="145"/>
                    </a:cubicBezTo>
                    <a:cubicBezTo>
                      <a:pt x="21" y="145"/>
                      <a:pt x="21" y="145"/>
                      <a:pt x="21" y="145"/>
                    </a:cubicBezTo>
                    <a:cubicBezTo>
                      <a:pt x="20" y="147"/>
                      <a:pt x="20" y="147"/>
                      <a:pt x="20" y="147"/>
                    </a:cubicBezTo>
                    <a:cubicBezTo>
                      <a:pt x="21" y="149"/>
                      <a:pt x="21" y="149"/>
                      <a:pt x="21" y="149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3" y="149"/>
                      <a:pt x="23" y="149"/>
                      <a:pt x="23" y="149"/>
                    </a:cubicBezTo>
                    <a:cubicBezTo>
                      <a:pt x="24" y="146"/>
                      <a:pt x="24" y="146"/>
                      <a:pt x="24" y="146"/>
                    </a:cubicBezTo>
                    <a:cubicBezTo>
                      <a:pt x="24" y="146"/>
                      <a:pt x="24" y="146"/>
                      <a:pt x="24" y="146"/>
                    </a:cubicBezTo>
                    <a:cubicBezTo>
                      <a:pt x="25" y="148"/>
                      <a:pt x="25" y="148"/>
                      <a:pt x="25" y="148"/>
                    </a:cubicBezTo>
                    <a:cubicBezTo>
                      <a:pt x="26" y="149"/>
                      <a:pt x="26" y="149"/>
                      <a:pt x="26" y="149"/>
                    </a:cubicBezTo>
                    <a:cubicBezTo>
                      <a:pt x="28" y="148"/>
                      <a:pt x="28" y="148"/>
                      <a:pt x="28" y="148"/>
                    </a:cubicBezTo>
                    <a:cubicBezTo>
                      <a:pt x="28" y="147"/>
                      <a:pt x="28" y="147"/>
                      <a:pt x="28" y="147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9" y="146"/>
                      <a:pt x="29" y="146"/>
                      <a:pt x="29" y="146"/>
                    </a:cubicBezTo>
                    <a:cubicBezTo>
                      <a:pt x="29" y="146"/>
                      <a:pt x="29" y="146"/>
                      <a:pt x="29" y="146"/>
                    </a:cubicBezTo>
                    <a:cubicBezTo>
                      <a:pt x="29" y="147"/>
                      <a:pt x="29" y="147"/>
                      <a:pt x="29" y="147"/>
                    </a:cubicBezTo>
                    <a:cubicBezTo>
                      <a:pt x="29" y="148"/>
                      <a:pt x="29" y="148"/>
                      <a:pt x="29" y="148"/>
                    </a:cubicBezTo>
                    <a:cubicBezTo>
                      <a:pt x="29" y="151"/>
                      <a:pt x="29" y="151"/>
                      <a:pt x="29" y="151"/>
                    </a:cubicBezTo>
                    <a:cubicBezTo>
                      <a:pt x="30" y="150"/>
                      <a:pt x="30" y="150"/>
                      <a:pt x="30" y="150"/>
                    </a:cubicBezTo>
                    <a:cubicBezTo>
                      <a:pt x="32" y="149"/>
                      <a:pt x="32" y="149"/>
                      <a:pt x="32" y="149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34" y="146"/>
                      <a:pt x="34" y="146"/>
                      <a:pt x="34" y="146"/>
                    </a:cubicBezTo>
                    <a:cubicBezTo>
                      <a:pt x="35" y="147"/>
                      <a:pt x="35" y="147"/>
                      <a:pt x="35" y="147"/>
                    </a:cubicBezTo>
                    <a:cubicBezTo>
                      <a:pt x="36" y="147"/>
                      <a:pt x="36" y="147"/>
                      <a:pt x="36" y="147"/>
                    </a:cubicBezTo>
                    <a:cubicBezTo>
                      <a:pt x="38" y="148"/>
                      <a:pt x="38" y="148"/>
                      <a:pt x="38" y="148"/>
                    </a:cubicBezTo>
                    <a:cubicBezTo>
                      <a:pt x="40" y="150"/>
                      <a:pt x="40" y="150"/>
                      <a:pt x="40" y="150"/>
                    </a:cubicBezTo>
                    <a:cubicBezTo>
                      <a:pt x="42" y="150"/>
                      <a:pt x="42" y="150"/>
                      <a:pt x="42" y="150"/>
                    </a:cubicBezTo>
                    <a:cubicBezTo>
                      <a:pt x="43" y="150"/>
                      <a:pt x="43" y="150"/>
                      <a:pt x="43" y="150"/>
                    </a:cubicBezTo>
                    <a:cubicBezTo>
                      <a:pt x="43" y="150"/>
                      <a:pt x="43" y="150"/>
                      <a:pt x="43" y="150"/>
                    </a:cubicBezTo>
                    <a:cubicBezTo>
                      <a:pt x="44" y="151"/>
                      <a:pt x="44" y="151"/>
                      <a:pt x="44" y="151"/>
                    </a:cubicBezTo>
                    <a:cubicBezTo>
                      <a:pt x="45" y="152"/>
                      <a:pt x="45" y="152"/>
                      <a:pt x="45" y="152"/>
                    </a:cubicBezTo>
                    <a:cubicBezTo>
                      <a:pt x="45" y="153"/>
                      <a:pt x="45" y="153"/>
                      <a:pt x="45" y="153"/>
                    </a:cubicBezTo>
                    <a:cubicBezTo>
                      <a:pt x="45" y="154"/>
                      <a:pt x="45" y="154"/>
                      <a:pt x="45" y="154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48" y="154"/>
                      <a:pt x="48" y="154"/>
                      <a:pt x="48" y="154"/>
                    </a:cubicBezTo>
                    <a:cubicBezTo>
                      <a:pt x="49" y="155"/>
                      <a:pt x="49" y="155"/>
                      <a:pt x="49" y="155"/>
                    </a:cubicBezTo>
                    <a:cubicBezTo>
                      <a:pt x="49" y="156"/>
                      <a:pt x="49" y="156"/>
                      <a:pt x="49" y="156"/>
                    </a:cubicBezTo>
                    <a:cubicBezTo>
                      <a:pt x="50" y="157"/>
                      <a:pt x="50" y="157"/>
                      <a:pt x="50" y="157"/>
                    </a:cubicBezTo>
                    <a:cubicBezTo>
                      <a:pt x="50" y="157"/>
                      <a:pt x="50" y="157"/>
                      <a:pt x="50" y="157"/>
                    </a:cubicBezTo>
                    <a:cubicBezTo>
                      <a:pt x="52" y="157"/>
                      <a:pt x="52" y="157"/>
                      <a:pt x="52" y="157"/>
                    </a:cubicBezTo>
                    <a:cubicBezTo>
                      <a:pt x="52" y="157"/>
                      <a:pt x="52" y="157"/>
                      <a:pt x="52" y="157"/>
                    </a:cubicBezTo>
                    <a:cubicBezTo>
                      <a:pt x="52" y="157"/>
                      <a:pt x="52" y="157"/>
                      <a:pt x="52" y="157"/>
                    </a:cubicBezTo>
                    <a:cubicBezTo>
                      <a:pt x="53" y="158"/>
                      <a:pt x="53" y="158"/>
                      <a:pt x="53" y="158"/>
                    </a:cubicBezTo>
                    <a:cubicBezTo>
                      <a:pt x="54" y="159"/>
                      <a:pt x="54" y="159"/>
                      <a:pt x="54" y="159"/>
                    </a:cubicBezTo>
                    <a:cubicBezTo>
                      <a:pt x="55" y="161"/>
                      <a:pt x="55" y="161"/>
                      <a:pt x="55" y="161"/>
                    </a:cubicBezTo>
                    <a:cubicBezTo>
                      <a:pt x="56" y="161"/>
                      <a:pt x="56" y="161"/>
                      <a:pt x="56" y="161"/>
                    </a:cubicBezTo>
                    <a:cubicBezTo>
                      <a:pt x="56" y="161"/>
                      <a:pt x="56" y="161"/>
                      <a:pt x="56" y="161"/>
                    </a:cubicBezTo>
                    <a:cubicBezTo>
                      <a:pt x="56" y="162"/>
                      <a:pt x="56" y="162"/>
                      <a:pt x="56" y="162"/>
                    </a:cubicBezTo>
                    <a:cubicBezTo>
                      <a:pt x="56" y="162"/>
                      <a:pt x="56" y="162"/>
                      <a:pt x="56" y="162"/>
                    </a:cubicBezTo>
                    <a:cubicBezTo>
                      <a:pt x="56" y="163"/>
                      <a:pt x="56" y="163"/>
                      <a:pt x="56" y="163"/>
                    </a:cubicBezTo>
                    <a:cubicBezTo>
                      <a:pt x="56" y="163"/>
                      <a:pt x="56" y="163"/>
                      <a:pt x="56" y="163"/>
                    </a:cubicBezTo>
                    <a:cubicBezTo>
                      <a:pt x="55" y="165"/>
                      <a:pt x="55" y="165"/>
                      <a:pt x="55" y="165"/>
                    </a:cubicBezTo>
                    <a:cubicBezTo>
                      <a:pt x="54" y="165"/>
                      <a:pt x="54" y="165"/>
                      <a:pt x="54" y="165"/>
                    </a:cubicBezTo>
                    <a:cubicBezTo>
                      <a:pt x="54" y="167"/>
                      <a:pt x="54" y="167"/>
                      <a:pt x="54" y="167"/>
                    </a:cubicBezTo>
                    <a:cubicBezTo>
                      <a:pt x="55" y="167"/>
                      <a:pt x="55" y="167"/>
                      <a:pt x="55" y="167"/>
                    </a:cubicBezTo>
                    <a:cubicBezTo>
                      <a:pt x="55" y="167"/>
                      <a:pt x="55" y="167"/>
                      <a:pt x="55" y="167"/>
                    </a:cubicBezTo>
                    <a:cubicBezTo>
                      <a:pt x="53" y="168"/>
                      <a:pt x="53" y="168"/>
                      <a:pt x="53" y="168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52" y="170"/>
                      <a:pt x="52" y="170"/>
                      <a:pt x="52" y="170"/>
                    </a:cubicBezTo>
                    <a:cubicBezTo>
                      <a:pt x="53" y="171"/>
                      <a:pt x="53" y="171"/>
                      <a:pt x="53" y="171"/>
                    </a:cubicBezTo>
                    <a:cubicBezTo>
                      <a:pt x="54" y="171"/>
                      <a:pt x="54" y="171"/>
                      <a:pt x="54" y="171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56" y="174"/>
                      <a:pt x="56" y="174"/>
                      <a:pt x="56" y="174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57" y="176"/>
                      <a:pt x="57" y="176"/>
                      <a:pt x="57" y="176"/>
                    </a:cubicBezTo>
                    <a:cubicBezTo>
                      <a:pt x="57" y="177"/>
                      <a:pt x="57" y="177"/>
                      <a:pt x="57" y="177"/>
                    </a:cubicBezTo>
                    <a:cubicBezTo>
                      <a:pt x="57" y="177"/>
                      <a:pt x="57" y="177"/>
                      <a:pt x="57" y="177"/>
                    </a:cubicBezTo>
                    <a:cubicBezTo>
                      <a:pt x="57" y="179"/>
                      <a:pt x="57" y="179"/>
                      <a:pt x="57" y="179"/>
                    </a:cubicBezTo>
                    <a:cubicBezTo>
                      <a:pt x="58" y="180"/>
                      <a:pt x="58" y="180"/>
                      <a:pt x="58" y="180"/>
                    </a:cubicBezTo>
                    <a:cubicBezTo>
                      <a:pt x="58" y="180"/>
                      <a:pt x="58" y="180"/>
                      <a:pt x="58" y="180"/>
                    </a:cubicBezTo>
                    <a:cubicBezTo>
                      <a:pt x="59" y="181"/>
                      <a:pt x="59" y="181"/>
                      <a:pt x="59" y="181"/>
                    </a:cubicBezTo>
                    <a:cubicBezTo>
                      <a:pt x="57" y="181"/>
                      <a:pt x="57" y="181"/>
                      <a:pt x="57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5" y="180"/>
                      <a:pt x="55" y="180"/>
                      <a:pt x="55" y="180"/>
                    </a:cubicBezTo>
                    <a:cubicBezTo>
                      <a:pt x="54" y="180"/>
                      <a:pt x="54" y="180"/>
                      <a:pt x="54" y="180"/>
                    </a:cubicBezTo>
                    <a:cubicBezTo>
                      <a:pt x="52" y="181"/>
                      <a:pt x="52" y="181"/>
                      <a:pt x="52" y="181"/>
                    </a:cubicBezTo>
                    <a:cubicBezTo>
                      <a:pt x="53" y="183"/>
                      <a:pt x="53" y="183"/>
                      <a:pt x="53" y="183"/>
                    </a:cubicBezTo>
                    <a:cubicBezTo>
                      <a:pt x="54" y="183"/>
                      <a:pt x="54" y="183"/>
                      <a:pt x="54" y="183"/>
                    </a:cubicBezTo>
                    <a:cubicBezTo>
                      <a:pt x="55" y="183"/>
                      <a:pt x="55" y="183"/>
                      <a:pt x="55" y="183"/>
                    </a:cubicBezTo>
                    <a:cubicBezTo>
                      <a:pt x="58" y="183"/>
                      <a:pt x="58" y="183"/>
                      <a:pt x="58" y="183"/>
                    </a:cubicBezTo>
                    <a:cubicBezTo>
                      <a:pt x="58" y="183"/>
                      <a:pt x="58" y="183"/>
                      <a:pt x="58" y="183"/>
                    </a:cubicBezTo>
                    <a:cubicBezTo>
                      <a:pt x="59" y="185"/>
                      <a:pt x="59" y="185"/>
                      <a:pt x="59" y="185"/>
                    </a:cubicBezTo>
                    <a:cubicBezTo>
                      <a:pt x="59" y="185"/>
                      <a:pt x="59" y="185"/>
                      <a:pt x="59" y="185"/>
                    </a:cubicBezTo>
                    <a:cubicBezTo>
                      <a:pt x="58" y="186"/>
                      <a:pt x="58" y="186"/>
                      <a:pt x="58" y="186"/>
                    </a:cubicBezTo>
                    <a:cubicBezTo>
                      <a:pt x="57" y="187"/>
                      <a:pt x="57" y="187"/>
                      <a:pt x="57" y="187"/>
                    </a:cubicBezTo>
                    <a:cubicBezTo>
                      <a:pt x="57" y="188"/>
                      <a:pt x="57" y="188"/>
                      <a:pt x="57" y="188"/>
                    </a:cubicBezTo>
                    <a:cubicBezTo>
                      <a:pt x="56" y="188"/>
                      <a:pt x="56" y="188"/>
                      <a:pt x="56" y="188"/>
                    </a:cubicBezTo>
                    <a:cubicBezTo>
                      <a:pt x="55" y="189"/>
                      <a:pt x="55" y="189"/>
                      <a:pt x="55" y="189"/>
                    </a:cubicBezTo>
                    <a:cubicBezTo>
                      <a:pt x="54" y="190"/>
                      <a:pt x="54" y="190"/>
                      <a:pt x="54" y="190"/>
                    </a:cubicBezTo>
                    <a:cubicBezTo>
                      <a:pt x="55" y="191"/>
                      <a:pt x="55" y="191"/>
                      <a:pt x="55" y="191"/>
                    </a:cubicBezTo>
                    <a:cubicBezTo>
                      <a:pt x="56" y="190"/>
                      <a:pt x="56" y="190"/>
                      <a:pt x="56" y="190"/>
                    </a:cubicBezTo>
                    <a:cubicBezTo>
                      <a:pt x="57" y="190"/>
                      <a:pt x="57" y="190"/>
                      <a:pt x="57" y="190"/>
                    </a:cubicBezTo>
                    <a:cubicBezTo>
                      <a:pt x="58" y="190"/>
                      <a:pt x="58" y="190"/>
                      <a:pt x="58" y="190"/>
                    </a:cubicBezTo>
                    <a:cubicBezTo>
                      <a:pt x="59" y="188"/>
                      <a:pt x="59" y="188"/>
                      <a:pt x="59" y="188"/>
                    </a:cubicBezTo>
                    <a:cubicBezTo>
                      <a:pt x="59" y="188"/>
                      <a:pt x="59" y="188"/>
                      <a:pt x="59" y="188"/>
                    </a:cubicBezTo>
                    <a:cubicBezTo>
                      <a:pt x="59" y="189"/>
                      <a:pt x="59" y="189"/>
                      <a:pt x="59" y="189"/>
                    </a:cubicBezTo>
                    <a:cubicBezTo>
                      <a:pt x="58" y="190"/>
                      <a:pt x="58" y="190"/>
                      <a:pt x="58" y="190"/>
                    </a:cubicBezTo>
                    <a:cubicBezTo>
                      <a:pt x="59" y="191"/>
                      <a:pt x="59" y="191"/>
                      <a:pt x="59" y="191"/>
                    </a:cubicBezTo>
                    <a:cubicBezTo>
                      <a:pt x="59" y="192"/>
                      <a:pt x="59" y="192"/>
                      <a:pt x="59" y="192"/>
                    </a:cubicBezTo>
                    <a:cubicBezTo>
                      <a:pt x="59" y="193"/>
                      <a:pt x="59" y="193"/>
                      <a:pt x="59" y="193"/>
                    </a:cubicBezTo>
                    <a:cubicBezTo>
                      <a:pt x="59" y="194"/>
                      <a:pt x="59" y="194"/>
                      <a:pt x="59" y="194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59" y="193"/>
                      <a:pt x="59" y="193"/>
                      <a:pt x="59" y="193"/>
                    </a:cubicBezTo>
                    <a:cubicBezTo>
                      <a:pt x="57" y="192"/>
                      <a:pt x="57" y="192"/>
                      <a:pt x="57" y="192"/>
                    </a:cubicBezTo>
                    <a:cubicBezTo>
                      <a:pt x="56" y="192"/>
                      <a:pt x="56" y="192"/>
                      <a:pt x="56" y="192"/>
                    </a:cubicBezTo>
                    <a:cubicBezTo>
                      <a:pt x="55" y="193"/>
                      <a:pt x="55" y="193"/>
                      <a:pt x="55" y="193"/>
                    </a:cubicBezTo>
                    <a:cubicBezTo>
                      <a:pt x="56" y="195"/>
                      <a:pt x="56" y="195"/>
                      <a:pt x="56" y="195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58" y="196"/>
                      <a:pt x="58" y="196"/>
                      <a:pt x="58" y="196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59" y="196"/>
                      <a:pt x="59" y="196"/>
                      <a:pt x="59" y="196"/>
                    </a:cubicBezTo>
                    <a:cubicBezTo>
                      <a:pt x="58" y="197"/>
                      <a:pt x="58" y="197"/>
                      <a:pt x="58" y="197"/>
                    </a:cubicBezTo>
                    <a:cubicBezTo>
                      <a:pt x="58" y="199"/>
                      <a:pt x="58" y="199"/>
                      <a:pt x="58" y="199"/>
                    </a:cubicBezTo>
                    <a:cubicBezTo>
                      <a:pt x="59" y="200"/>
                      <a:pt x="59" y="200"/>
                      <a:pt x="59" y="200"/>
                    </a:cubicBezTo>
                    <a:cubicBezTo>
                      <a:pt x="58" y="201"/>
                      <a:pt x="58" y="201"/>
                      <a:pt x="58" y="201"/>
                    </a:cubicBezTo>
                    <a:cubicBezTo>
                      <a:pt x="58" y="202"/>
                      <a:pt x="58" y="202"/>
                      <a:pt x="58" y="202"/>
                    </a:cubicBezTo>
                    <a:cubicBezTo>
                      <a:pt x="59" y="203"/>
                      <a:pt x="59" y="203"/>
                      <a:pt x="59" y="203"/>
                    </a:cubicBezTo>
                    <a:cubicBezTo>
                      <a:pt x="60" y="203"/>
                      <a:pt x="60" y="203"/>
                      <a:pt x="60" y="203"/>
                    </a:cubicBezTo>
                    <a:cubicBezTo>
                      <a:pt x="60" y="203"/>
                      <a:pt x="60" y="203"/>
                      <a:pt x="60" y="203"/>
                    </a:cubicBezTo>
                    <a:cubicBezTo>
                      <a:pt x="60" y="204"/>
                      <a:pt x="60" y="204"/>
                      <a:pt x="60" y="204"/>
                    </a:cubicBezTo>
                    <a:cubicBezTo>
                      <a:pt x="59" y="205"/>
                      <a:pt x="59" y="205"/>
                      <a:pt x="59" y="205"/>
                    </a:cubicBezTo>
                    <a:cubicBezTo>
                      <a:pt x="59" y="205"/>
                      <a:pt x="59" y="205"/>
                      <a:pt x="59" y="205"/>
                    </a:cubicBezTo>
                    <a:cubicBezTo>
                      <a:pt x="59" y="204"/>
                      <a:pt x="59" y="204"/>
                      <a:pt x="59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8" y="202"/>
                      <a:pt x="58" y="202"/>
                      <a:pt x="58" y="202"/>
                    </a:cubicBezTo>
                    <a:cubicBezTo>
                      <a:pt x="57" y="201"/>
                      <a:pt x="57" y="201"/>
                      <a:pt x="57" y="201"/>
                    </a:cubicBezTo>
                    <a:cubicBezTo>
                      <a:pt x="56" y="199"/>
                      <a:pt x="56" y="199"/>
                      <a:pt x="56" y="199"/>
                    </a:cubicBezTo>
                    <a:cubicBezTo>
                      <a:pt x="56" y="201"/>
                      <a:pt x="56" y="201"/>
                      <a:pt x="56" y="201"/>
                    </a:cubicBezTo>
                    <a:cubicBezTo>
                      <a:pt x="56" y="203"/>
                      <a:pt x="56" y="203"/>
                      <a:pt x="56" y="203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8" y="204"/>
                      <a:pt x="58" y="204"/>
                      <a:pt x="58" y="204"/>
                    </a:cubicBezTo>
                    <a:cubicBezTo>
                      <a:pt x="56" y="203"/>
                      <a:pt x="56" y="203"/>
                      <a:pt x="56" y="203"/>
                    </a:cubicBezTo>
                    <a:cubicBezTo>
                      <a:pt x="55" y="205"/>
                      <a:pt x="55" y="205"/>
                      <a:pt x="55" y="205"/>
                    </a:cubicBezTo>
                    <a:cubicBezTo>
                      <a:pt x="56" y="205"/>
                      <a:pt x="56" y="205"/>
                      <a:pt x="56" y="205"/>
                    </a:cubicBezTo>
                    <a:cubicBezTo>
                      <a:pt x="55" y="205"/>
                      <a:pt x="55" y="205"/>
                      <a:pt x="55" y="205"/>
                    </a:cubicBezTo>
                    <a:cubicBezTo>
                      <a:pt x="54" y="208"/>
                      <a:pt x="54" y="208"/>
                      <a:pt x="54" y="208"/>
                    </a:cubicBezTo>
                    <a:cubicBezTo>
                      <a:pt x="56" y="207"/>
                      <a:pt x="56" y="207"/>
                      <a:pt x="56" y="207"/>
                    </a:cubicBezTo>
                    <a:cubicBezTo>
                      <a:pt x="56" y="208"/>
                      <a:pt x="56" y="208"/>
                      <a:pt x="56" y="208"/>
                    </a:cubicBezTo>
                    <a:cubicBezTo>
                      <a:pt x="56" y="208"/>
                      <a:pt x="56" y="208"/>
                      <a:pt x="56" y="208"/>
                    </a:cubicBezTo>
                    <a:cubicBezTo>
                      <a:pt x="54" y="208"/>
                      <a:pt x="54" y="208"/>
                      <a:pt x="54" y="208"/>
                    </a:cubicBezTo>
                    <a:cubicBezTo>
                      <a:pt x="55" y="210"/>
                      <a:pt x="55" y="210"/>
                      <a:pt x="55" y="210"/>
                    </a:cubicBezTo>
                    <a:cubicBezTo>
                      <a:pt x="56" y="210"/>
                      <a:pt x="56" y="210"/>
                      <a:pt x="56" y="210"/>
                    </a:cubicBezTo>
                    <a:cubicBezTo>
                      <a:pt x="56" y="210"/>
                      <a:pt x="56" y="210"/>
                      <a:pt x="56" y="210"/>
                    </a:cubicBezTo>
                    <a:cubicBezTo>
                      <a:pt x="56" y="210"/>
                      <a:pt x="56" y="210"/>
                      <a:pt x="56" y="210"/>
                    </a:cubicBezTo>
                    <a:cubicBezTo>
                      <a:pt x="57" y="211"/>
                      <a:pt x="57" y="211"/>
                      <a:pt x="57" y="211"/>
                    </a:cubicBezTo>
                    <a:cubicBezTo>
                      <a:pt x="57" y="211"/>
                      <a:pt x="58" y="211"/>
                      <a:pt x="58" y="211"/>
                    </a:cubicBezTo>
                    <a:cubicBezTo>
                      <a:pt x="59" y="211"/>
                      <a:pt x="59" y="211"/>
                      <a:pt x="59" y="211"/>
                    </a:cubicBezTo>
                    <a:cubicBezTo>
                      <a:pt x="59" y="210"/>
                      <a:pt x="59" y="210"/>
                      <a:pt x="59" y="210"/>
                    </a:cubicBezTo>
                    <a:cubicBezTo>
                      <a:pt x="59" y="210"/>
                      <a:pt x="59" y="210"/>
                      <a:pt x="59" y="210"/>
                    </a:cubicBezTo>
                    <a:cubicBezTo>
                      <a:pt x="60" y="210"/>
                      <a:pt x="60" y="210"/>
                      <a:pt x="60" y="210"/>
                    </a:cubicBezTo>
                    <a:cubicBezTo>
                      <a:pt x="61" y="210"/>
                      <a:pt x="61" y="210"/>
                      <a:pt x="61" y="210"/>
                    </a:cubicBezTo>
                    <a:cubicBezTo>
                      <a:pt x="61" y="210"/>
                      <a:pt x="61" y="210"/>
                      <a:pt x="61" y="210"/>
                    </a:cubicBezTo>
                    <a:cubicBezTo>
                      <a:pt x="60" y="212"/>
                      <a:pt x="60" y="212"/>
                      <a:pt x="60" y="212"/>
                    </a:cubicBezTo>
                    <a:cubicBezTo>
                      <a:pt x="61" y="213"/>
                      <a:pt x="61" y="213"/>
                      <a:pt x="61" y="213"/>
                    </a:cubicBezTo>
                    <a:cubicBezTo>
                      <a:pt x="60" y="214"/>
                      <a:pt x="60" y="214"/>
                      <a:pt x="60" y="214"/>
                    </a:cubicBezTo>
                    <a:cubicBezTo>
                      <a:pt x="59" y="216"/>
                      <a:pt x="59" y="216"/>
                      <a:pt x="59" y="216"/>
                    </a:cubicBezTo>
                    <a:cubicBezTo>
                      <a:pt x="60" y="216"/>
                      <a:pt x="60" y="216"/>
                      <a:pt x="60" y="216"/>
                    </a:cubicBezTo>
                    <a:cubicBezTo>
                      <a:pt x="59" y="217"/>
                      <a:pt x="59" y="217"/>
                      <a:pt x="59" y="217"/>
                    </a:cubicBezTo>
                    <a:cubicBezTo>
                      <a:pt x="58" y="218"/>
                      <a:pt x="58" y="218"/>
                      <a:pt x="58" y="218"/>
                    </a:cubicBezTo>
                    <a:cubicBezTo>
                      <a:pt x="57" y="218"/>
                      <a:pt x="57" y="218"/>
                      <a:pt x="57" y="218"/>
                    </a:cubicBezTo>
                    <a:cubicBezTo>
                      <a:pt x="57" y="218"/>
                      <a:pt x="57" y="218"/>
                      <a:pt x="57" y="218"/>
                    </a:cubicBezTo>
                    <a:cubicBezTo>
                      <a:pt x="58" y="218"/>
                      <a:pt x="58" y="218"/>
                      <a:pt x="58" y="218"/>
                    </a:cubicBezTo>
                    <a:cubicBezTo>
                      <a:pt x="58" y="216"/>
                      <a:pt x="58" y="216"/>
                      <a:pt x="58" y="216"/>
                    </a:cubicBezTo>
                    <a:cubicBezTo>
                      <a:pt x="58" y="216"/>
                      <a:pt x="58" y="216"/>
                      <a:pt x="58" y="216"/>
                    </a:cubicBezTo>
                    <a:cubicBezTo>
                      <a:pt x="59" y="216"/>
                      <a:pt x="59" y="216"/>
                      <a:pt x="59" y="216"/>
                    </a:cubicBezTo>
                    <a:cubicBezTo>
                      <a:pt x="59" y="214"/>
                      <a:pt x="59" y="214"/>
                      <a:pt x="59" y="214"/>
                    </a:cubicBezTo>
                    <a:cubicBezTo>
                      <a:pt x="59" y="214"/>
                      <a:pt x="59" y="214"/>
                      <a:pt x="59" y="214"/>
                    </a:cubicBezTo>
                    <a:cubicBezTo>
                      <a:pt x="59" y="212"/>
                      <a:pt x="59" y="212"/>
                      <a:pt x="59" y="212"/>
                    </a:cubicBezTo>
                    <a:cubicBezTo>
                      <a:pt x="57" y="212"/>
                      <a:pt x="57" y="212"/>
                      <a:pt x="57" y="212"/>
                    </a:cubicBezTo>
                    <a:cubicBezTo>
                      <a:pt x="56" y="213"/>
                      <a:pt x="56" y="213"/>
                      <a:pt x="56" y="213"/>
                    </a:cubicBezTo>
                    <a:cubicBezTo>
                      <a:pt x="55" y="213"/>
                      <a:pt x="55" y="213"/>
                      <a:pt x="55" y="213"/>
                    </a:cubicBezTo>
                    <a:cubicBezTo>
                      <a:pt x="55" y="213"/>
                      <a:pt x="55" y="213"/>
                      <a:pt x="55" y="213"/>
                    </a:cubicBezTo>
                    <a:cubicBezTo>
                      <a:pt x="55" y="212"/>
                      <a:pt x="55" y="212"/>
                      <a:pt x="55" y="212"/>
                    </a:cubicBezTo>
                    <a:cubicBezTo>
                      <a:pt x="53" y="212"/>
                      <a:pt x="53" y="212"/>
                      <a:pt x="53" y="212"/>
                    </a:cubicBezTo>
                    <a:cubicBezTo>
                      <a:pt x="51" y="213"/>
                      <a:pt x="51" y="213"/>
                      <a:pt x="51" y="213"/>
                    </a:cubicBezTo>
                    <a:cubicBezTo>
                      <a:pt x="53" y="215"/>
                      <a:pt x="53" y="215"/>
                      <a:pt x="53" y="215"/>
                    </a:cubicBezTo>
                    <a:cubicBezTo>
                      <a:pt x="54" y="214"/>
                      <a:pt x="54" y="214"/>
                      <a:pt x="54" y="214"/>
                    </a:cubicBezTo>
                    <a:cubicBezTo>
                      <a:pt x="55" y="214"/>
                      <a:pt x="55" y="214"/>
                      <a:pt x="55" y="214"/>
                    </a:cubicBezTo>
                    <a:cubicBezTo>
                      <a:pt x="54" y="214"/>
                      <a:pt x="54" y="214"/>
                      <a:pt x="54" y="214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54" y="216"/>
                      <a:pt x="54" y="216"/>
                      <a:pt x="54" y="216"/>
                    </a:cubicBezTo>
                    <a:cubicBezTo>
                      <a:pt x="54" y="217"/>
                      <a:pt x="54" y="217"/>
                      <a:pt x="54" y="217"/>
                    </a:cubicBezTo>
                    <a:cubicBezTo>
                      <a:pt x="53" y="217"/>
                      <a:pt x="53" y="217"/>
                      <a:pt x="53" y="217"/>
                    </a:cubicBezTo>
                    <a:cubicBezTo>
                      <a:pt x="53" y="218"/>
                      <a:pt x="53" y="218"/>
                      <a:pt x="53" y="218"/>
                    </a:cubicBezTo>
                    <a:cubicBezTo>
                      <a:pt x="54" y="218"/>
                      <a:pt x="54" y="218"/>
                      <a:pt x="54" y="218"/>
                    </a:cubicBezTo>
                    <a:cubicBezTo>
                      <a:pt x="54" y="218"/>
                      <a:pt x="54" y="218"/>
                      <a:pt x="54" y="218"/>
                    </a:cubicBezTo>
                    <a:cubicBezTo>
                      <a:pt x="53" y="220"/>
                      <a:pt x="53" y="220"/>
                      <a:pt x="53" y="220"/>
                    </a:cubicBezTo>
                    <a:cubicBezTo>
                      <a:pt x="54" y="221"/>
                      <a:pt x="54" y="221"/>
                      <a:pt x="54" y="221"/>
                    </a:cubicBezTo>
                    <a:cubicBezTo>
                      <a:pt x="55" y="221"/>
                      <a:pt x="55" y="221"/>
                      <a:pt x="55" y="221"/>
                    </a:cubicBezTo>
                    <a:cubicBezTo>
                      <a:pt x="55" y="221"/>
                      <a:pt x="55" y="221"/>
                      <a:pt x="55" y="221"/>
                    </a:cubicBezTo>
                    <a:cubicBezTo>
                      <a:pt x="54" y="221"/>
                      <a:pt x="54" y="221"/>
                      <a:pt x="54" y="221"/>
                    </a:cubicBezTo>
                    <a:cubicBezTo>
                      <a:pt x="53" y="221"/>
                      <a:pt x="53" y="221"/>
                      <a:pt x="53" y="221"/>
                    </a:cubicBezTo>
                    <a:cubicBezTo>
                      <a:pt x="52" y="222"/>
                      <a:pt x="52" y="222"/>
                      <a:pt x="52" y="222"/>
                    </a:cubicBezTo>
                    <a:cubicBezTo>
                      <a:pt x="52" y="222"/>
                      <a:pt x="52" y="222"/>
                      <a:pt x="52" y="222"/>
                    </a:cubicBezTo>
                    <a:cubicBezTo>
                      <a:pt x="51" y="221"/>
                      <a:pt x="51" y="221"/>
                      <a:pt x="51" y="221"/>
                    </a:cubicBezTo>
                    <a:cubicBezTo>
                      <a:pt x="51" y="225"/>
                      <a:pt x="51" y="225"/>
                      <a:pt x="51" y="225"/>
                    </a:cubicBezTo>
                    <a:cubicBezTo>
                      <a:pt x="53" y="224"/>
                      <a:pt x="53" y="224"/>
                      <a:pt x="53" y="224"/>
                    </a:cubicBezTo>
                    <a:cubicBezTo>
                      <a:pt x="54" y="223"/>
                      <a:pt x="54" y="223"/>
                      <a:pt x="54" y="223"/>
                    </a:cubicBezTo>
                    <a:cubicBezTo>
                      <a:pt x="56" y="223"/>
                      <a:pt x="56" y="223"/>
                      <a:pt x="56" y="223"/>
                    </a:cubicBezTo>
                    <a:cubicBezTo>
                      <a:pt x="56" y="222"/>
                      <a:pt x="56" y="222"/>
                      <a:pt x="56" y="222"/>
                    </a:cubicBezTo>
                    <a:cubicBezTo>
                      <a:pt x="56" y="223"/>
                      <a:pt x="56" y="223"/>
                      <a:pt x="56" y="223"/>
                    </a:cubicBezTo>
                    <a:cubicBezTo>
                      <a:pt x="55" y="223"/>
                      <a:pt x="55" y="223"/>
                      <a:pt x="55" y="223"/>
                    </a:cubicBezTo>
                    <a:cubicBezTo>
                      <a:pt x="54" y="224"/>
                      <a:pt x="54" y="224"/>
                      <a:pt x="54" y="224"/>
                    </a:cubicBezTo>
                    <a:cubicBezTo>
                      <a:pt x="52" y="225"/>
                      <a:pt x="52" y="225"/>
                      <a:pt x="52" y="225"/>
                    </a:cubicBezTo>
                    <a:cubicBezTo>
                      <a:pt x="52" y="227"/>
                      <a:pt x="52" y="227"/>
                      <a:pt x="52" y="227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55" y="228"/>
                      <a:pt x="55" y="228"/>
                      <a:pt x="55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53" y="228"/>
                      <a:pt x="53" y="228"/>
                      <a:pt x="53" y="228"/>
                    </a:cubicBezTo>
                    <a:cubicBezTo>
                      <a:pt x="53" y="229"/>
                      <a:pt x="53" y="229"/>
                      <a:pt x="53" y="229"/>
                    </a:cubicBezTo>
                    <a:cubicBezTo>
                      <a:pt x="53" y="229"/>
                      <a:pt x="53" y="229"/>
                      <a:pt x="53" y="229"/>
                    </a:cubicBezTo>
                    <a:cubicBezTo>
                      <a:pt x="52" y="229"/>
                      <a:pt x="52" y="229"/>
                      <a:pt x="52" y="229"/>
                    </a:cubicBezTo>
                    <a:cubicBezTo>
                      <a:pt x="53" y="228"/>
                      <a:pt x="53" y="228"/>
                      <a:pt x="53" y="228"/>
                    </a:cubicBezTo>
                    <a:cubicBezTo>
                      <a:pt x="52" y="226"/>
                      <a:pt x="52" y="226"/>
                      <a:pt x="52" y="226"/>
                    </a:cubicBezTo>
                    <a:cubicBezTo>
                      <a:pt x="50" y="227"/>
                      <a:pt x="50" y="227"/>
                      <a:pt x="50" y="227"/>
                    </a:cubicBezTo>
                    <a:cubicBezTo>
                      <a:pt x="51" y="229"/>
                      <a:pt x="51" y="229"/>
                      <a:pt x="51" y="229"/>
                    </a:cubicBezTo>
                    <a:cubicBezTo>
                      <a:pt x="52" y="229"/>
                      <a:pt x="52" y="229"/>
                      <a:pt x="52" y="229"/>
                    </a:cubicBezTo>
                    <a:cubicBezTo>
                      <a:pt x="51" y="229"/>
                      <a:pt x="51" y="229"/>
                      <a:pt x="51" y="229"/>
                    </a:cubicBezTo>
                    <a:cubicBezTo>
                      <a:pt x="49" y="230"/>
                      <a:pt x="49" y="230"/>
                      <a:pt x="49" y="230"/>
                    </a:cubicBezTo>
                    <a:cubicBezTo>
                      <a:pt x="49" y="231"/>
                      <a:pt x="49" y="231"/>
                      <a:pt x="49" y="231"/>
                    </a:cubicBezTo>
                    <a:cubicBezTo>
                      <a:pt x="50" y="232"/>
                      <a:pt x="50" y="232"/>
                      <a:pt x="50" y="232"/>
                    </a:cubicBezTo>
                    <a:cubicBezTo>
                      <a:pt x="50" y="232"/>
                      <a:pt x="50" y="232"/>
                      <a:pt x="50" y="232"/>
                    </a:cubicBezTo>
                    <a:cubicBezTo>
                      <a:pt x="50" y="233"/>
                      <a:pt x="50" y="233"/>
                      <a:pt x="50" y="233"/>
                    </a:cubicBezTo>
                    <a:cubicBezTo>
                      <a:pt x="50" y="236"/>
                      <a:pt x="50" y="236"/>
                      <a:pt x="50" y="236"/>
                    </a:cubicBezTo>
                    <a:cubicBezTo>
                      <a:pt x="52" y="236"/>
                      <a:pt x="52" y="236"/>
                      <a:pt x="52" y="236"/>
                    </a:cubicBezTo>
                    <a:cubicBezTo>
                      <a:pt x="52" y="235"/>
                      <a:pt x="52" y="235"/>
                      <a:pt x="52" y="235"/>
                    </a:cubicBezTo>
                    <a:cubicBezTo>
                      <a:pt x="52" y="235"/>
                      <a:pt x="52" y="235"/>
                      <a:pt x="52" y="235"/>
                    </a:cubicBezTo>
                    <a:cubicBezTo>
                      <a:pt x="53" y="236"/>
                      <a:pt x="53" y="236"/>
                      <a:pt x="53" y="236"/>
                    </a:cubicBezTo>
                    <a:cubicBezTo>
                      <a:pt x="52" y="237"/>
                      <a:pt x="52" y="237"/>
                      <a:pt x="52" y="237"/>
                    </a:cubicBezTo>
                    <a:cubicBezTo>
                      <a:pt x="53" y="238"/>
                      <a:pt x="53" y="238"/>
                      <a:pt x="53" y="238"/>
                    </a:cubicBezTo>
                    <a:cubicBezTo>
                      <a:pt x="56" y="238"/>
                      <a:pt x="56" y="238"/>
                      <a:pt x="56" y="238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59" y="237"/>
                      <a:pt x="59" y="237"/>
                      <a:pt x="59" y="237"/>
                    </a:cubicBezTo>
                    <a:cubicBezTo>
                      <a:pt x="60" y="236"/>
                      <a:pt x="60" y="236"/>
                      <a:pt x="60" y="236"/>
                    </a:cubicBezTo>
                    <a:cubicBezTo>
                      <a:pt x="60" y="234"/>
                      <a:pt x="60" y="234"/>
                      <a:pt x="60" y="234"/>
                    </a:cubicBezTo>
                    <a:cubicBezTo>
                      <a:pt x="60" y="233"/>
                      <a:pt x="60" y="233"/>
                      <a:pt x="60" y="233"/>
                    </a:cubicBezTo>
                    <a:cubicBezTo>
                      <a:pt x="61" y="233"/>
                      <a:pt x="61" y="233"/>
                      <a:pt x="61" y="233"/>
                    </a:cubicBezTo>
                    <a:cubicBezTo>
                      <a:pt x="61" y="232"/>
                      <a:pt x="61" y="232"/>
                      <a:pt x="61" y="232"/>
                    </a:cubicBezTo>
                    <a:cubicBezTo>
                      <a:pt x="61" y="232"/>
                      <a:pt x="61" y="232"/>
                      <a:pt x="61" y="232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3" y="232"/>
                      <a:pt x="63" y="232"/>
                      <a:pt x="63" y="232"/>
                    </a:cubicBezTo>
                    <a:cubicBezTo>
                      <a:pt x="63" y="232"/>
                      <a:pt x="63" y="232"/>
                      <a:pt x="63" y="232"/>
                    </a:cubicBezTo>
                    <a:cubicBezTo>
                      <a:pt x="64" y="232"/>
                      <a:pt x="64" y="232"/>
                      <a:pt x="64" y="232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2" y="236"/>
                      <a:pt x="62" y="236"/>
                      <a:pt x="62" y="236"/>
                    </a:cubicBezTo>
                    <a:cubicBezTo>
                      <a:pt x="64" y="236"/>
                      <a:pt x="64" y="236"/>
                      <a:pt x="64" y="236"/>
                    </a:cubicBezTo>
                    <a:cubicBezTo>
                      <a:pt x="65" y="235"/>
                      <a:pt x="65" y="235"/>
                      <a:pt x="65" y="235"/>
                    </a:cubicBezTo>
                    <a:cubicBezTo>
                      <a:pt x="66" y="235"/>
                      <a:pt x="66" y="235"/>
                      <a:pt x="66" y="235"/>
                    </a:cubicBezTo>
                    <a:cubicBezTo>
                      <a:pt x="66" y="233"/>
                      <a:pt x="66" y="233"/>
                      <a:pt x="66" y="233"/>
                    </a:cubicBezTo>
                    <a:cubicBezTo>
                      <a:pt x="67" y="233"/>
                      <a:pt x="67" y="233"/>
                      <a:pt x="67" y="233"/>
                    </a:cubicBezTo>
                    <a:cubicBezTo>
                      <a:pt x="67" y="233"/>
                      <a:pt x="67" y="233"/>
                      <a:pt x="67" y="233"/>
                    </a:cubicBezTo>
                    <a:cubicBezTo>
                      <a:pt x="68" y="234"/>
                      <a:pt x="68" y="234"/>
                      <a:pt x="68" y="234"/>
                    </a:cubicBezTo>
                    <a:cubicBezTo>
                      <a:pt x="69" y="235"/>
                      <a:pt x="69" y="235"/>
                      <a:pt x="69" y="235"/>
                    </a:cubicBezTo>
                    <a:cubicBezTo>
                      <a:pt x="66" y="235"/>
                      <a:pt x="66" y="235"/>
                      <a:pt x="66" y="235"/>
                    </a:cubicBezTo>
                    <a:cubicBezTo>
                      <a:pt x="65" y="236"/>
                      <a:pt x="65" y="236"/>
                      <a:pt x="65" y="236"/>
                    </a:cubicBezTo>
                    <a:cubicBezTo>
                      <a:pt x="64" y="236"/>
                      <a:pt x="64" y="236"/>
                      <a:pt x="64" y="236"/>
                    </a:cubicBezTo>
                    <a:cubicBezTo>
                      <a:pt x="64" y="238"/>
                      <a:pt x="64" y="238"/>
                      <a:pt x="64" y="238"/>
                    </a:cubicBezTo>
                    <a:cubicBezTo>
                      <a:pt x="65" y="238"/>
                      <a:pt x="65" y="238"/>
                      <a:pt x="65" y="238"/>
                    </a:cubicBezTo>
                    <a:cubicBezTo>
                      <a:pt x="64" y="238"/>
                      <a:pt x="64" y="238"/>
                      <a:pt x="64" y="238"/>
                    </a:cubicBezTo>
                    <a:cubicBezTo>
                      <a:pt x="63" y="238"/>
                      <a:pt x="63" y="238"/>
                      <a:pt x="63" y="238"/>
                    </a:cubicBezTo>
                    <a:cubicBezTo>
                      <a:pt x="62" y="241"/>
                      <a:pt x="62" y="241"/>
                      <a:pt x="62" y="241"/>
                    </a:cubicBezTo>
                    <a:cubicBezTo>
                      <a:pt x="63" y="242"/>
                      <a:pt x="63" y="242"/>
                      <a:pt x="63" y="242"/>
                    </a:cubicBezTo>
                    <a:cubicBezTo>
                      <a:pt x="65" y="242"/>
                      <a:pt x="65" y="242"/>
                      <a:pt x="65" y="242"/>
                    </a:cubicBezTo>
                    <a:cubicBezTo>
                      <a:pt x="65" y="242"/>
                      <a:pt x="65" y="242"/>
                      <a:pt x="65" y="242"/>
                    </a:cubicBezTo>
                    <a:cubicBezTo>
                      <a:pt x="65" y="243"/>
                      <a:pt x="65" y="243"/>
                      <a:pt x="65" y="243"/>
                    </a:cubicBezTo>
                    <a:cubicBezTo>
                      <a:pt x="67" y="243"/>
                      <a:pt x="67" y="243"/>
                      <a:pt x="67" y="243"/>
                    </a:cubicBezTo>
                    <a:cubicBezTo>
                      <a:pt x="67" y="242"/>
                      <a:pt x="67" y="242"/>
                      <a:pt x="67" y="242"/>
                    </a:cubicBezTo>
                    <a:cubicBezTo>
                      <a:pt x="67" y="242"/>
                      <a:pt x="67" y="242"/>
                      <a:pt x="67" y="242"/>
                    </a:cubicBezTo>
                    <a:cubicBezTo>
                      <a:pt x="68" y="243"/>
                      <a:pt x="68" y="243"/>
                      <a:pt x="68" y="243"/>
                    </a:cubicBezTo>
                    <a:cubicBezTo>
                      <a:pt x="67" y="244"/>
                      <a:pt x="67" y="244"/>
                      <a:pt x="67" y="244"/>
                    </a:cubicBezTo>
                    <a:cubicBezTo>
                      <a:pt x="67" y="245"/>
                      <a:pt x="67" y="245"/>
                      <a:pt x="67" y="245"/>
                    </a:cubicBezTo>
                    <a:cubicBezTo>
                      <a:pt x="67" y="245"/>
                      <a:pt x="67" y="245"/>
                      <a:pt x="67" y="245"/>
                    </a:cubicBezTo>
                    <a:cubicBezTo>
                      <a:pt x="66" y="245"/>
                      <a:pt x="66" y="245"/>
                      <a:pt x="66" y="245"/>
                    </a:cubicBezTo>
                    <a:cubicBezTo>
                      <a:pt x="65" y="246"/>
                      <a:pt x="65" y="246"/>
                      <a:pt x="65" y="246"/>
                    </a:cubicBezTo>
                    <a:cubicBezTo>
                      <a:pt x="68" y="248"/>
                      <a:pt x="68" y="248"/>
                      <a:pt x="68" y="248"/>
                    </a:cubicBezTo>
                    <a:cubicBezTo>
                      <a:pt x="69" y="248"/>
                      <a:pt x="69" y="248"/>
                      <a:pt x="69" y="248"/>
                    </a:cubicBezTo>
                    <a:cubicBezTo>
                      <a:pt x="68" y="248"/>
                      <a:pt x="68" y="248"/>
                      <a:pt x="68" y="248"/>
                    </a:cubicBezTo>
                    <a:cubicBezTo>
                      <a:pt x="69" y="249"/>
                      <a:pt x="69" y="249"/>
                      <a:pt x="69" y="249"/>
                    </a:cubicBezTo>
                    <a:cubicBezTo>
                      <a:pt x="69" y="249"/>
                      <a:pt x="69" y="249"/>
                      <a:pt x="69" y="249"/>
                    </a:cubicBezTo>
                    <a:cubicBezTo>
                      <a:pt x="67" y="248"/>
                      <a:pt x="67" y="248"/>
                      <a:pt x="67" y="248"/>
                    </a:cubicBezTo>
                    <a:cubicBezTo>
                      <a:pt x="67" y="250"/>
                      <a:pt x="67" y="250"/>
                      <a:pt x="67" y="250"/>
                    </a:cubicBezTo>
                    <a:cubicBezTo>
                      <a:pt x="69" y="252"/>
                      <a:pt x="69" y="252"/>
                      <a:pt x="69" y="252"/>
                    </a:cubicBezTo>
                    <a:cubicBezTo>
                      <a:pt x="69" y="251"/>
                      <a:pt x="69" y="251"/>
                      <a:pt x="69" y="251"/>
                    </a:cubicBezTo>
                    <a:cubicBezTo>
                      <a:pt x="69" y="252"/>
                      <a:pt x="69" y="252"/>
                      <a:pt x="69" y="252"/>
                    </a:cubicBezTo>
                    <a:cubicBezTo>
                      <a:pt x="70" y="254"/>
                      <a:pt x="70" y="254"/>
                      <a:pt x="70" y="254"/>
                    </a:cubicBezTo>
                    <a:cubicBezTo>
                      <a:pt x="69" y="253"/>
                      <a:pt x="69" y="253"/>
                      <a:pt x="69" y="253"/>
                    </a:cubicBezTo>
                    <a:cubicBezTo>
                      <a:pt x="68" y="252"/>
                      <a:pt x="68" y="252"/>
                      <a:pt x="68" y="252"/>
                    </a:cubicBezTo>
                    <a:cubicBezTo>
                      <a:pt x="67" y="249"/>
                      <a:pt x="67" y="249"/>
                      <a:pt x="67" y="249"/>
                    </a:cubicBezTo>
                    <a:cubicBezTo>
                      <a:pt x="66" y="248"/>
                      <a:pt x="66" y="248"/>
                      <a:pt x="66" y="248"/>
                    </a:cubicBezTo>
                    <a:cubicBezTo>
                      <a:pt x="65" y="248"/>
                      <a:pt x="65" y="248"/>
                      <a:pt x="65" y="248"/>
                    </a:cubicBezTo>
                    <a:cubicBezTo>
                      <a:pt x="64" y="247"/>
                      <a:pt x="64" y="247"/>
                      <a:pt x="64" y="247"/>
                    </a:cubicBezTo>
                    <a:cubicBezTo>
                      <a:pt x="63" y="247"/>
                      <a:pt x="63" y="247"/>
                      <a:pt x="63" y="247"/>
                    </a:cubicBezTo>
                    <a:cubicBezTo>
                      <a:pt x="62" y="247"/>
                      <a:pt x="62" y="247"/>
                      <a:pt x="62" y="247"/>
                    </a:cubicBezTo>
                    <a:cubicBezTo>
                      <a:pt x="61" y="246"/>
                      <a:pt x="61" y="246"/>
                      <a:pt x="61" y="246"/>
                    </a:cubicBezTo>
                    <a:cubicBezTo>
                      <a:pt x="59" y="246"/>
                      <a:pt x="59" y="246"/>
                      <a:pt x="59" y="246"/>
                    </a:cubicBezTo>
                    <a:cubicBezTo>
                      <a:pt x="57" y="245"/>
                      <a:pt x="57" y="245"/>
                      <a:pt x="57" y="245"/>
                    </a:cubicBezTo>
                    <a:cubicBezTo>
                      <a:pt x="56" y="244"/>
                      <a:pt x="56" y="244"/>
                      <a:pt x="56" y="244"/>
                    </a:cubicBezTo>
                    <a:cubicBezTo>
                      <a:pt x="55" y="244"/>
                      <a:pt x="55" y="244"/>
                      <a:pt x="55" y="244"/>
                    </a:cubicBezTo>
                    <a:cubicBezTo>
                      <a:pt x="54" y="244"/>
                      <a:pt x="54" y="244"/>
                      <a:pt x="54" y="244"/>
                    </a:cubicBezTo>
                    <a:cubicBezTo>
                      <a:pt x="52" y="245"/>
                      <a:pt x="52" y="245"/>
                      <a:pt x="52" y="245"/>
                    </a:cubicBezTo>
                    <a:cubicBezTo>
                      <a:pt x="50" y="246"/>
                      <a:pt x="50" y="246"/>
                      <a:pt x="50" y="246"/>
                    </a:cubicBezTo>
                    <a:cubicBezTo>
                      <a:pt x="50" y="247"/>
                      <a:pt x="50" y="247"/>
                      <a:pt x="50" y="247"/>
                    </a:cubicBezTo>
                    <a:cubicBezTo>
                      <a:pt x="51" y="248"/>
                      <a:pt x="51" y="248"/>
                      <a:pt x="51" y="248"/>
                    </a:cubicBezTo>
                    <a:cubicBezTo>
                      <a:pt x="52" y="249"/>
                      <a:pt x="52" y="249"/>
                      <a:pt x="52" y="249"/>
                    </a:cubicBezTo>
                    <a:cubicBezTo>
                      <a:pt x="53" y="251"/>
                      <a:pt x="53" y="251"/>
                      <a:pt x="53" y="251"/>
                    </a:cubicBezTo>
                    <a:cubicBezTo>
                      <a:pt x="52" y="252"/>
                      <a:pt x="52" y="252"/>
                      <a:pt x="52" y="252"/>
                    </a:cubicBezTo>
                    <a:cubicBezTo>
                      <a:pt x="53" y="252"/>
                      <a:pt x="53" y="252"/>
                      <a:pt x="53" y="252"/>
                    </a:cubicBezTo>
                    <a:cubicBezTo>
                      <a:pt x="51" y="252"/>
                      <a:pt x="51" y="252"/>
                      <a:pt x="51" y="252"/>
                    </a:cubicBezTo>
                    <a:cubicBezTo>
                      <a:pt x="49" y="251"/>
                      <a:pt x="49" y="251"/>
                      <a:pt x="49" y="251"/>
                    </a:cubicBezTo>
                    <a:cubicBezTo>
                      <a:pt x="49" y="253"/>
                      <a:pt x="49" y="253"/>
                      <a:pt x="49" y="253"/>
                    </a:cubicBezTo>
                    <a:cubicBezTo>
                      <a:pt x="47" y="254"/>
                      <a:pt x="47" y="254"/>
                      <a:pt x="47" y="254"/>
                    </a:cubicBezTo>
                    <a:cubicBezTo>
                      <a:pt x="47" y="257"/>
                      <a:pt x="47" y="257"/>
                      <a:pt x="47" y="257"/>
                    </a:cubicBezTo>
                    <a:cubicBezTo>
                      <a:pt x="48" y="257"/>
                      <a:pt x="48" y="257"/>
                      <a:pt x="48" y="257"/>
                    </a:cubicBezTo>
                    <a:cubicBezTo>
                      <a:pt x="47" y="258"/>
                      <a:pt x="47" y="258"/>
                      <a:pt x="47" y="258"/>
                    </a:cubicBezTo>
                    <a:cubicBezTo>
                      <a:pt x="47" y="259"/>
                      <a:pt x="47" y="259"/>
                      <a:pt x="47" y="259"/>
                    </a:cubicBezTo>
                    <a:cubicBezTo>
                      <a:pt x="46" y="261"/>
                      <a:pt x="46" y="261"/>
                      <a:pt x="46" y="261"/>
                    </a:cubicBezTo>
                    <a:cubicBezTo>
                      <a:pt x="47" y="261"/>
                      <a:pt x="47" y="261"/>
                      <a:pt x="47" y="261"/>
                    </a:cubicBezTo>
                    <a:cubicBezTo>
                      <a:pt x="46" y="262"/>
                      <a:pt x="46" y="262"/>
                      <a:pt x="46" y="262"/>
                    </a:cubicBezTo>
                    <a:cubicBezTo>
                      <a:pt x="47" y="264"/>
                      <a:pt x="47" y="264"/>
                      <a:pt x="47" y="264"/>
                    </a:cubicBezTo>
                    <a:cubicBezTo>
                      <a:pt x="50" y="265"/>
                      <a:pt x="50" y="265"/>
                      <a:pt x="50" y="265"/>
                    </a:cubicBezTo>
                    <a:cubicBezTo>
                      <a:pt x="48" y="265"/>
                      <a:pt x="48" y="265"/>
                      <a:pt x="48" y="265"/>
                    </a:cubicBezTo>
                    <a:cubicBezTo>
                      <a:pt x="48" y="267"/>
                      <a:pt x="48" y="267"/>
                      <a:pt x="48" y="267"/>
                    </a:cubicBezTo>
                    <a:cubicBezTo>
                      <a:pt x="49" y="268"/>
                      <a:pt x="49" y="268"/>
                      <a:pt x="49" y="268"/>
                    </a:cubicBezTo>
                    <a:cubicBezTo>
                      <a:pt x="51" y="268"/>
                      <a:pt x="51" y="268"/>
                      <a:pt x="51" y="268"/>
                    </a:cubicBezTo>
                    <a:cubicBezTo>
                      <a:pt x="52" y="269"/>
                      <a:pt x="52" y="269"/>
                      <a:pt x="52" y="269"/>
                    </a:cubicBezTo>
                    <a:cubicBezTo>
                      <a:pt x="54" y="270"/>
                      <a:pt x="54" y="270"/>
                      <a:pt x="54" y="270"/>
                    </a:cubicBezTo>
                    <a:cubicBezTo>
                      <a:pt x="55" y="269"/>
                      <a:pt x="55" y="269"/>
                      <a:pt x="55" y="269"/>
                    </a:cubicBezTo>
                    <a:cubicBezTo>
                      <a:pt x="58" y="268"/>
                      <a:pt x="58" y="268"/>
                      <a:pt x="58" y="268"/>
                    </a:cubicBezTo>
                    <a:cubicBezTo>
                      <a:pt x="61" y="268"/>
                      <a:pt x="61" y="268"/>
                      <a:pt x="61" y="268"/>
                    </a:cubicBezTo>
                    <a:cubicBezTo>
                      <a:pt x="64" y="266"/>
                      <a:pt x="64" y="266"/>
                      <a:pt x="64" y="266"/>
                    </a:cubicBezTo>
                    <a:cubicBezTo>
                      <a:pt x="63" y="263"/>
                      <a:pt x="63" y="263"/>
                      <a:pt x="63" y="263"/>
                    </a:cubicBezTo>
                    <a:cubicBezTo>
                      <a:pt x="62" y="261"/>
                      <a:pt x="62" y="261"/>
                      <a:pt x="62" y="261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0" y="260"/>
                      <a:pt x="60" y="260"/>
                      <a:pt x="60" y="260"/>
                    </a:cubicBezTo>
                    <a:cubicBezTo>
                      <a:pt x="59" y="257"/>
                      <a:pt x="59" y="257"/>
                      <a:pt x="59" y="257"/>
                    </a:cubicBezTo>
                    <a:cubicBezTo>
                      <a:pt x="57" y="254"/>
                      <a:pt x="57" y="254"/>
                      <a:pt x="57" y="254"/>
                    </a:cubicBezTo>
                    <a:cubicBezTo>
                      <a:pt x="55" y="254"/>
                      <a:pt x="55" y="254"/>
                      <a:pt x="55" y="254"/>
                    </a:cubicBezTo>
                    <a:cubicBezTo>
                      <a:pt x="54" y="253"/>
                      <a:pt x="54" y="253"/>
                      <a:pt x="54" y="253"/>
                    </a:cubicBezTo>
                    <a:cubicBezTo>
                      <a:pt x="56" y="254"/>
                      <a:pt x="56" y="254"/>
                      <a:pt x="56" y="254"/>
                    </a:cubicBezTo>
                    <a:cubicBezTo>
                      <a:pt x="59" y="255"/>
                      <a:pt x="59" y="255"/>
                      <a:pt x="59" y="255"/>
                    </a:cubicBezTo>
                    <a:cubicBezTo>
                      <a:pt x="60" y="256"/>
                      <a:pt x="60" y="256"/>
                      <a:pt x="60" y="256"/>
                    </a:cubicBezTo>
                    <a:cubicBezTo>
                      <a:pt x="61" y="257"/>
                      <a:pt x="61" y="257"/>
                      <a:pt x="61" y="257"/>
                    </a:cubicBezTo>
                    <a:cubicBezTo>
                      <a:pt x="61" y="258"/>
                      <a:pt x="61" y="258"/>
                      <a:pt x="61" y="258"/>
                    </a:cubicBezTo>
                    <a:cubicBezTo>
                      <a:pt x="62" y="259"/>
                      <a:pt x="62" y="259"/>
                      <a:pt x="62" y="259"/>
                    </a:cubicBezTo>
                    <a:cubicBezTo>
                      <a:pt x="63" y="259"/>
                      <a:pt x="63" y="259"/>
                      <a:pt x="63" y="259"/>
                    </a:cubicBezTo>
                    <a:cubicBezTo>
                      <a:pt x="64" y="260"/>
                      <a:pt x="64" y="260"/>
                      <a:pt x="64" y="260"/>
                    </a:cubicBezTo>
                    <a:cubicBezTo>
                      <a:pt x="66" y="260"/>
                      <a:pt x="66" y="260"/>
                      <a:pt x="66" y="260"/>
                    </a:cubicBezTo>
                    <a:cubicBezTo>
                      <a:pt x="66" y="260"/>
                      <a:pt x="66" y="260"/>
                      <a:pt x="66" y="260"/>
                    </a:cubicBezTo>
                    <a:cubicBezTo>
                      <a:pt x="67" y="260"/>
                      <a:pt x="67" y="260"/>
                      <a:pt x="67" y="260"/>
                    </a:cubicBezTo>
                    <a:cubicBezTo>
                      <a:pt x="68" y="260"/>
                      <a:pt x="68" y="260"/>
                      <a:pt x="68" y="260"/>
                    </a:cubicBezTo>
                    <a:cubicBezTo>
                      <a:pt x="69" y="260"/>
                      <a:pt x="69" y="260"/>
                      <a:pt x="69" y="260"/>
                    </a:cubicBezTo>
                    <a:cubicBezTo>
                      <a:pt x="69" y="261"/>
                      <a:pt x="69" y="261"/>
                      <a:pt x="69" y="261"/>
                    </a:cubicBezTo>
                    <a:cubicBezTo>
                      <a:pt x="69" y="261"/>
                      <a:pt x="69" y="261"/>
                      <a:pt x="69" y="261"/>
                    </a:cubicBezTo>
                    <a:cubicBezTo>
                      <a:pt x="67" y="261"/>
                      <a:pt x="67" y="261"/>
                      <a:pt x="67" y="26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66" y="263"/>
                      <a:pt x="66" y="263"/>
                      <a:pt x="66" y="263"/>
                    </a:cubicBezTo>
                    <a:cubicBezTo>
                      <a:pt x="67" y="263"/>
                      <a:pt x="67" y="263"/>
                      <a:pt x="67" y="263"/>
                    </a:cubicBezTo>
                    <a:cubicBezTo>
                      <a:pt x="67" y="263"/>
                      <a:pt x="67" y="263"/>
                      <a:pt x="67" y="263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6"/>
                      <a:pt x="67" y="266"/>
                      <a:pt x="67" y="266"/>
                    </a:cubicBezTo>
                    <a:cubicBezTo>
                      <a:pt x="69" y="265"/>
                      <a:pt x="69" y="265"/>
                      <a:pt x="69" y="265"/>
                    </a:cubicBezTo>
                    <a:cubicBezTo>
                      <a:pt x="69" y="263"/>
                      <a:pt x="69" y="263"/>
                      <a:pt x="69" y="263"/>
                    </a:cubicBezTo>
                    <a:cubicBezTo>
                      <a:pt x="71" y="262"/>
                      <a:pt x="71" y="262"/>
                      <a:pt x="71" y="262"/>
                    </a:cubicBezTo>
                    <a:cubicBezTo>
                      <a:pt x="70" y="261"/>
                      <a:pt x="70" y="261"/>
                      <a:pt x="70" y="261"/>
                    </a:cubicBezTo>
                    <a:cubicBezTo>
                      <a:pt x="71" y="261"/>
                      <a:pt x="71" y="261"/>
                      <a:pt x="71" y="261"/>
                    </a:cubicBezTo>
                    <a:cubicBezTo>
                      <a:pt x="72" y="260"/>
                      <a:pt x="72" y="260"/>
                      <a:pt x="72" y="260"/>
                    </a:cubicBezTo>
                    <a:cubicBezTo>
                      <a:pt x="73" y="260"/>
                      <a:pt x="73" y="260"/>
                      <a:pt x="73" y="260"/>
                    </a:cubicBezTo>
                    <a:cubicBezTo>
                      <a:pt x="73" y="260"/>
                      <a:pt x="73" y="260"/>
                      <a:pt x="73" y="260"/>
                    </a:cubicBezTo>
                    <a:cubicBezTo>
                      <a:pt x="73" y="260"/>
                      <a:pt x="73" y="260"/>
                      <a:pt x="73" y="260"/>
                    </a:cubicBezTo>
                    <a:cubicBezTo>
                      <a:pt x="72" y="260"/>
                      <a:pt x="72" y="260"/>
                      <a:pt x="72" y="260"/>
                    </a:cubicBezTo>
                    <a:cubicBezTo>
                      <a:pt x="72" y="262"/>
                      <a:pt x="72" y="262"/>
                      <a:pt x="72" y="262"/>
                    </a:cubicBezTo>
                    <a:cubicBezTo>
                      <a:pt x="73" y="262"/>
                      <a:pt x="73" y="262"/>
                      <a:pt x="73" y="262"/>
                    </a:cubicBezTo>
                    <a:cubicBezTo>
                      <a:pt x="73" y="262"/>
                      <a:pt x="73" y="262"/>
                      <a:pt x="73" y="262"/>
                    </a:cubicBezTo>
                    <a:cubicBezTo>
                      <a:pt x="72" y="262"/>
                      <a:pt x="72" y="262"/>
                      <a:pt x="72" y="262"/>
                    </a:cubicBezTo>
                    <a:cubicBezTo>
                      <a:pt x="72" y="263"/>
                      <a:pt x="72" y="263"/>
                      <a:pt x="72" y="263"/>
                    </a:cubicBezTo>
                    <a:cubicBezTo>
                      <a:pt x="72" y="263"/>
                      <a:pt x="72" y="263"/>
                      <a:pt x="72" y="263"/>
                    </a:cubicBezTo>
                    <a:cubicBezTo>
                      <a:pt x="71" y="264"/>
                      <a:pt x="71" y="264"/>
                      <a:pt x="71" y="264"/>
                    </a:cubicBezTo>
                    <a:cubicBezTo>
                      <a:pt x="70" y="264"/>
                      <a:pt x="70" y="264"/>
                      <a:pt x="70" y="264"/>
                    </a:cubicBezTo>
                    <a:cubicBezTo>
                      <a:pt x="69" y="266"/>
                      <a:pt x="69" y="266"/>
                      <a:pt x="69" y="266"/>
                    </a:cubicBezTo>
                    <a:cubicBezTo>
                      <a:pt x="69" y="267"/>
                      <a:pt x="69" y="267"/>
                      <a:pt x="69" y="267"/>
                    </a:cubicBezTo>
                    <a:cubicBezTo>
                      <a:pt x="69" y="267"/>
                      <a:pt x="69" y="267"/>
                      <a:pt x="69" y="267"/>
                    </a:cubicBezTo>
                    <a:cubicBezTo>
                      <a:pt x="68" y="269"/>
                      <a:pt x="68" y="269"/>
                      <a:pt x="68" y="269"/>
                    </a:cubicBezTo>
                    <a:cubicBezTo>
                      <a:pt x="67" y="269"/>
                      <a:pt x="67" y="269"/>
                      <a:pt x="67" y="269"/>
                    </a:cubicBezTo>
                    <a:cubicBezTo>
                      <a:pt x="66" y="270"/>
                      <a:pt x="66" y="270"/>
                      <a:pt x="66" y="270"/>
                    </a:cubicBezTo>
                    <a:cubicBezTo>
                      <a:pt x="66" y="271"/>
                      <a:pt x="66" y="271"/>
                      <a:pt x="66" y="271"/>
                    </a:cubicBezTo>
                    <a:cubicBezTo>
                      <a:pt x="66" y="270"/>
                      <a:pt x="66" y="270"/>
                      <a:pt x="66" y="270"/>
                    </a:cubicBezTo>
                    <a:cubicBezTo>
                      <a:pt x="64" y="271"/>
                      <a:pt x="64" y="271"/>
                      <a:pt x="64" y="271"/>
                    </a:cubicBezTo>
                    <a:cubicBezTo>
                      <a:pt x="65" y="273"/>
                      <a:pt x="65" y="273"/>
                      <a:pt x="65" y="273"/>
                    </a:cubicBezTo>
                    <a:cubicBezTo>
                      <a:pt x="64" y="275"/>
                      <a:pt x="64" y="275"/>
                      <a:pt x="64" y="275"/>
                    </a:cubicBezTo>
                    <a:cubicBezTo>
                      <a:pt x="63" y="277"/>
                      <a:pt x="63" y="277"/>
                      <a:pt x="63" y="277"/>
                    </a:cubicBezTo>
                    <a:cubicBezTo>
                      <a:pt x="64" y="278"/>
                      <a:pt x="64" y="278"/>
                      <a:pt x="64" y="278"/>
                    </a:cubicBezTo>
                    <a:cubicBezTo>
                      <a:pt x="64" y="278"/>
                      <a:pt x="64" y="278"/>
                      <a:pt x="64" y="278"/>
                    </a:cubicBezTo>
                    <a:cubicBezTo>
                      <a:pt x="64" y="278"/>
                      <a:pt x="64" y="278"/>
                      <a:pt x="64" y="278"/>
                    </a:cubicBezTo>
                    <a:cubicBezTo>
                      <a:pt x="63" y="278"/>
                      <a:pt x="63" y="278"/>
                      <a:pt x="63" y="278"/>
                    </a:cubicBezTo>
                    <a:cubicBezTo>
                      <a:pt x="63" y="279"/>
                      <a:pt x="63" y="279"/>
                      <a:pt x="63" y="279"/>
                    </a:cubicBezTo>
                    <a:cubicBezTo>
                      <a:pt x="62" y="279"/>
                      <a:pt x="62" y="279"/>
                      <a:pt x="62" y="279"/>
                    </a:cubicBezTo>
                    <a:cubicBezTo>
                      <a:pt x="60" y="279"/>
                      <a:pt x="60" y="279"/>
                      <a:pt x="60" y="279"/>
                    </a:cubicBezTo>
                    <a:cubicBezTo>
                      <a:pt x="60" y="279"/>
                      <a:pt x="60" y="279"/>
                      <a:pt x="60" y="279"/>
                    </a:cubicBezTo>
                    <a:cubicBezTo>
                      <a:pt x="62" y="278"/>
                      <a:pt x="62" y="278"/>
                      <a:pt x="62" y="278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8" y="276"/>
                      <a:pt x="58" y="276"/>
                      <a:pt x="58" y="276"/>
                    </a:cubicBezTo>
                    <a:cubicBezTo>
                      <a:pt x="56" y="275"/>
                      <a:pt x="56" y="275"/>
                      <a:pt x="56" y="275"/>
                    </a:cubicBezTo>
                    <a:cubicBezTo>
                      <a:pt x="54" y="276"/>
                      <a:pt x="54" y="276"/>
                      <a:pt x="54" y="276"/>
                    </a:cubicBezTo>
                    <a:cubicBezTo>
                      <a:pt x="54" y="277"/>
                      <a:pt x="54" y="277"/>
                      <a:pt x="54" y="277"/>
                    </a:cubicBezTo>
                    <a:cubicBezTo>
                      <a:pt x="56" y="278"/>
                      <a:pt x="56" y="278"/>
                      <a:pt x="56" y="278"/>
                    </a:cubicBezTo>
                    <a:cubicBezTo>
                      <a:pt x="57" y="278"/>
                      <a:pt x="57" y="278"/>
                      <a:pt x="57" y="278"/>
                    </a:cubicBezTo>
                    <a:cubicBezTo>
                      <a:pt x="57" y="278"/>
                      <a:pt x="57" y="278"/>
                      <a:pt x="57" y="278"/>
                    </a:cubicBezTo>
                    <a:cubicBezTo>
                      <a:pt x="57" y="278"/>
                      <a:pt x="57" y="278"/>
                      <a:pt x="57" y="278"/>
                    </a:cubicBezTo>
                    <a:cubicBezTo>
                      <a:pt x="56" y="279"/>
                      <a:pt x="56" y="279"/>
                      <a:pt x="56" y="279"/>
                    </a:cubicBezTo>
                    <a:cubicBezTo>
                      <a:pt x="55" y="279"/>
                      <a:pt x="55" y="279"/>
                      <a:pt x="55" y="279"/>
                    </a:cubicBezTo>
                    <a:cubicBezTo>
                      <a:pt x="55" y="278"/>
                      <a:pt x="55" y="278"/>
                      <a:pt x="55" y="278"/>
                    </a:cubicBezTo>
                    <a:cubicBezTo>
                      <a:pt x="53" y="278"/>
                      <a:pt x="53" y="278"/>
                      <a:pt x="53" y="278"/>
                    </a:cubicBezTo>
                    <a:cubicBezTo>
                      <a:pt x="52" y="278"/>
                      <a:pt x="52" y="278"/>
                      <a:pt x="52" y="278"/>
                    </a:cubicBezTo>
                    <a:cubicBezTo>
                      <a:pt x="51" y="279"/>
                      <a:pt x="51" y="279"/>
                      <a:pt x="51" y="279"/>
                    </a:cubicBezTo>
                    <a:cubicBezTo>
                      <a:pt x="52" y="280"/>
                      <a:pt x="52" y="280"/>
                      <a:pt x="52" y="280"/>
                    </a:cubicBezTo>
                    <a:cubicBezTo>
                      <a:pt x="54" y="280"/>
                      <a:pt x="54" y="280"/>
                      <a:pt x="54" y="280"/>
                    </a:cubicBezTo>
                    <a:cubicBezTo>
                      <a:pt x="51" y="281"/>
                      <a:pt x="51" y="281"/>
                      <a:pt x="51" y="281"/>
                    </a:cubicBezTo>
                    <a:cubicBezTo>
                      <a:pt x="53" y="282"/>
                      <a:pt x="53" y="282"/>
                      <a:pt x="53" y="282"/>
                    </a:cubicBezTo>
                    <a:cubicBezTo>
                      <a:pt x="53" y="282"/>
                      <a:pt x="53" y="282"/>
                      <a:pt x="53" y="282"/>
                    </a:cubicBezTo>
                    <a:cubicBezTo>
                      <a:pt x="54" y="283"/>
                      <a:pt x="54" y="283"/>
                      <a:pt x="54" y="283"/>
                    </a:cubicBezTo>
                    <a:cubicBezTo>
                      <a:pt x="55" y="283"/>
                      <a:pt x="55" y="283"/>
                      <a:pt x="55" y="283"/>
                    </a:cubicBezTo>
                    <a:cubicBezTo>
                      <a:pt x="56" y="285"/>
                      <a:pt x="56" y="285"/>
                      <a:pt x="56" y="285"/>
                    </a:cubicBezTo>
                    <a:cubicBezTo>
                      <a:pt x="56" y="284"/>
                      <a:pt x="56" y="284"/>
                      <a:pt x="56" y="284"/>
                    </a:cubicBezTo>
                    <a:cubicBezTo>
                      <a:pt x="56" y="285"/>
                      <a:pt x="56" y="285"/>
                      <a:pt x="56" y="285"/>
                    </a:cubicBezTo>
                    <a:cubicBezTo>
                      <a:pt x="58" y="286"/>
                      <a:pt x="58" y="286"/>
                      <a:pt x="58" y="286"/>
                    </a:cubicBezTo>
                    <a:cubicBezTo>
                      <a:pt x="60" y="286"/>
                      <a:pt x="60" y="286"/>
                      <a:pt x="60" y="286"/>
                    </a:cubicBezTo>
                    <a:cubicBezTo>
                      <a:pt x="60" y="284"/>
                      <a:pt x="60" y="284"/>
                      <a:pt x="60" y="284"/>
                    </a:cubicBezTo>
                    <a:cubicBezTo>
                      <a:pt x="60" y="284"/>
                      <a:pt x="60" y="284"/>
                      <a:pt x="60" y="284"/>
                    </a:cubicBezTo>
                    <a:cubicBezTo>
                      <a:pt x="60" y="284"/>
                      <a:pt x="60" y="284"/>
                      <a:pt x="60" y="284"/>
                    </a:cubicBezTo>
                    <a:cubicBezTo>
                      <a:pt x="60" y="285"/>
                      <a:pt x="60" y="285"/>
                      <a:pt x="60" y="285"/>
                    </a:cubicBezTo>
                    <a:cubicBezTo>
                      <a:pt x="61" y="285"/>
                      <a:pt x="61" y="285"/>
                      <a:pt x="61" y="285"/>
                    </a:cubicBezTo>
                    <a:cubicBezTo>
                      <a:pt x="64" y="288"/>
                      <a:pt x="64" y="288"/>
                      <a:pt x="64" y="288"/>
                    </a:cubicBezTo>
                    <a:cubicBezTo>
                      <a:pt x="62" y="287"/>
                      <a:pt x="62" y="287"/>
                      <a:pt x="62" y="287"/>
                    </a:cubicBezTo>
                    <a:cubicBezTo>
                      <a:pt x="61" y="286"/>
                      <a:pt x="61" y="286"/>
                      <a:pt x="61" y="286"/>
                    </a:cubicBezTo>
                    <a:cubicBezTo>
                      <a:pt x="59" y="286"/>
                      <a:pt x="59" y="286"/>
                      <a:pt x="59" y="286"/>
                    </a:cubicBezTo>
                    <a:cubicBezTo>
                      <a:pt x="59" y="286"/>
                      <a:pt x="59" y="286"/>
                      <a:pt x="59" y="286"/>
                    </a:cubicBezTo>
                    <a:cubicBezTo>
                      <a:pt x="58" y="287"/>
                      <a:pt x="58" y="287"/>
                      <a:pt x="58" y="287"/>
                    </a:cubicBezTo>
                    <a:cubicBezTo>
                      <a:pt x="56" y="285"/>
                      <a:pt x="56" y="285"/>
                      <a:pt x="56" y="285"/>
                    </a:cubicBezTo>
                    <a:cubicBezTo>
                      <a:pt x="55" y="285"/>
                      <a:pt x="55" y="285"/>
                      <a:pt x="55" y="285"/>
                    </a:cubicBezTo>
                    <a:cubicBezTo>
                      <a:pt x="54" y="283"/>
                      <a:pt x="54" y="283"/>
                      <a:pt x="54" y="283"/>
                    </a:cubicBezTo>
                    <a:cubicBezTo>
                      <a:pt x="53" y="283"/>
                      <a:pt x="53" y="283"/>
                      <a:pt x="53" y="283"/>
                    </a:cubicBezTo>
                    <a:cubicBezTo>
                      <a:pt x="53" y="285"/>
                      <a:pt x="53" y="285"/>
                      <a:pt x="53" y="285"/>
                    </a:cubicBezTo>
                    <a:cubicBezTo>
                      <a:pt x="52" y="283"/>
                      <a:pt x="52" y="283"/>
                      <a:pt x="52" y="283"/>
                    </a:cubicBezTo>
                    <a:cubicBezTo>
                      <a:pt x="50" y="282"/>
                      <a:pt x="50" y="282"/>
                      <a:pt x="50" y="282"/>
                    </a:cubicBezTo>
                    <a:cubicBezTo>
                      <a:pt x="49" y="283"/>
                      <a:pt x="49" y="283"/>
                      <a:pt x="49" y="283"/>
                    </a:cubicBezTo>
                    <a:cubicBezTo>
                      <a:pt x="49" y="284"/>
                      <a:pt x="49" y="284"/>
                      <a:pt x="49" y="284"/>
                    </a:cubicBezTo>
                    <a:cubicBezTo>
                      <a:pt x="50" y="285"/>
                      <a:pt x="50" y="285"/>
                      <a:pt x="50" y="285"/>
                    </a:cubicBezTo>
                    <a:cubicBezTo>
                      <a:pt x="50" y="285"/>
                      <a:pt x="50" y="285"/>
                      <a:pt x="50" y="285"/>
                    </a:cubicBezTo>
                    <a:cubicBezTo>
                      <a:pt x="51" y="286"/>
                      <a:pt x="51" y="286"/>
                      <a:pt x="51" y="286"/>
                    </a:cubicBezTo>
                    <a:cubicBezTo>
                      <a:pt x="50" y="286"/>
                      <a:pt x="50" y="286"/>
                      <a:pt x="50" y="286"/>
                    </a:cubicBezTo>
                    <a:cubicBezTo>
                      <a:pt x="49" y="287"/>
                      <a:pt x="49" y="287"/>
                      <a:pt x="49" y="287"/>
                    </a:cubicBezTo>
                    <a:cubicBezTo>
                      <a:pt x="49" y="288"/>
                      <a:pt x="49" y="288"/>
                      <a:pt x="49" y="288"/>
                    </a:cubicBezTo>
                    <a:cubicBezTo>
                      <a:pt x="48" y="288"/>
                      <a:pt x="48" y="288"/>
                      <a:pt x="48" y="288"/>
                    </a:cubicBezTo>
                    <a:cubicBezTo>
                      <a:pt x="48" y="288"/>
                      <a:pt x="48" y="288"/>
                      <a:pt x="48" y="288"/>
                    </a:cubicBezTo>
                    <a:cubicBezTo>
                      <a:pt x="48" y="289"/>
                      <a:pt x="48" y="289"/>
                      <a:pt x="48" y="289"/>
                    </a:cubicBezTo>
                    <a:cubicBezTo>
                      <a:pt x="47" y="289"/>
                      <a:pt x="47" y="289"/>
                      <a:pt x="47" y="289"/>
                    </a:cubicBezTo>
                    <a:cubicBezTo>
                      <a:pt x="47" y="290"/>
                      <a:pt x="47" y="290"/>
                      <a:pt x="47" y="290"/>
                    </a:cubicBezTo>
                    <a:cubicBezTo>
                      <a:pt x="47" y="289"/>
                      <a:pt x="47" y="289"/>
                      <a:pt x="47" y="289"/>
                    </a:cubicBezTo>
                    <a:cubicBezTo>
                      <a:pt x="45" y="289"/>
                      <a:pt x="45" y="289"/>
                      <a:pt x="45" y="289"/>
                    </a:cubicBezTo>
                    <a:cubicBezTo>
                      <a:pt x="44" y="290"/>
                      <a:pt x="44" y="290"/>
                      <a:pt x="44" y="290"/>
                    </a:cubicBezTo>
                    <a:cubicBezTo>
                      <a:pt x="44" y="291"/>
                      <a:pt x="44" y="291"/>
                      <a:pt x="44" y="291"/>
                    </a:cubicBezTo>
                    <a:cubicBezTo>
                      <a:pt x="45" y="292"/>
                      <a:pt x="45" y="292"/>
                      <a:pt x="45" y="292"/>
                    </a:cubicBezTo>
                    <a:cubicBezTo>
                      <a:pt x="45" y="291"/>
                      <a:pt x="45" y="291"/>
                      <a:pt x="45" y="291"/>
                    </a:cubicBezTo>
                    <a:cubicBezTo>
                      <a:pt x="45" y="292"/>
                      <a:pt x="45" y="292"/>
                      <a:pt x="45" y="292"/>
                    </a:cubicBezTo>
                    <a:cubicBezTo>
                      <a:pt x="45" y="293"/>
                      <a:pt x="45" y="293"/>
                      <a:pt x="45" y="293"/>
                    </a:cubicBezTo>
                    <a:cubicBezTo>
                      <a:pt x="46" y="294"/>
                      <a:pt x="46" y="294"/>
                      <a:pt x="46" y="294"/>
                    </a:cubicBezTo>
                    <a:cubicBezTo>
                      <a:pt x="45" y="294"/>
                      <a:pt x="45" y="294"/>
                      <a:pt x="45" y="294"/>
                    </a:cubicBezTo>
                    <a:cubicBezTo>
                      <a:pt x="44" y="295"/>
                      <a:pt x="44" y="295"/>
                      <a:pt x="44" y="295"/>
                    </a:cubicBezTo>
                    <a:cubicBezTo>
                      <a:pt x="43" y="296"/>
                      <a:pt x="43" y="296"/>
                      <a:pt x="43" y="296"/>
                    </a:cubicBezTo>
                    <a:cubicBezTo>
                      <a:pt x="42" y="298"/>
                      <a:pt x="42" y="298"/>
                      <a:pt x="42" y="298"/>
                    </a:cubicBezTo>
                    <a:cubicBezTo>
                      <a:pt x="43" y="298"/>
                      <a:pt x="43" y="298"/>
                      <a:pt x="43" y="298"/>
                    </a:cubicBezTo>
                    <a:cubicBezTo>
                      <a:pt x="42" y="298"/>
                      <a:pt x="42" y="298"/>
                      <a:pt x="42" y="298"/>
                    </a:cubicBezTo>
                    <a:cubicBezTo>
                      <a:pt x="42" y="299"/>
                      <a:pt x="42" y="299"/>
                      <a:pt x="42" y="299"/>
                    </a:cubicBezTo>
                    <a:cubicBezTo>
                      <a:pt x="42" y="299"/>
                      <a:pt x="42" y="299"/>
                      <a:pt x="42" y="299"/>
                    </a:cubicBezTo>
                    <a:cubicBezTo>
                      <a:pt x="41" y="299"/>
                      <a:pt x="41" y="299"/>
                      <a:pt x="41" y="299"/>
                    </a:cubicBezTo>
                    <a:cubicBezTo>
                      <a:pt x="41" y="301"/>
                      <a:pt x="41" y="301"/>
                      <a:pt x="41" y="301"/>
                    </a:cubicBezTo>
                    <a:cubicBezTo>
                      <a:pt x="42" y="302"/>
                      <a:pt x="42" y="302"/>
                      <a:pt x="42" y="302"/>
                    </a:cubicBezTo>
                    <a:cubicBezTo>
                      <a:pt x="44" y="302"/>
                      <a:pt x="44" y="302"/>
                      <a:pt x="44" y="302"/>
                    </a:cubicBezTo>
                    <a:cubicBezTo>
                      <a:pt x="44" y="302"/>
                      <a:pt x="44" y="302"/>
                      <a:pt x="44" y="302"/>
                    </a:cubicBezTo>
                    <a:cubicBezTo>
                      <a:pt x="43" y="302"/>
                      <a:pt x="43" y="302"/>
                      <a:pt x="43" y="302"/>
                    </a:cubicBezTo>
                    <a:cubicBezTo>
                      <a:pt x="43" y="303"/>
                      <a:pt x="43" y="303"/>
                      <a:pt x="43" y="303"/>
                    </a:cubicBezTo>
                    <a:cubicBezTo>
                      <a:pt x="43" y="304"/>
                      <a:pt x="43" y="304"/>
                      <a:pt x="43" y="304"/>
                    </a:cubicBezTo>
                    <a:cubicBezTo>
                      <a:pt x="41" y="305"/>
                      <a:pt x="41" y="305"/>
                      <a:pt x="41" y="305"/>
                    </a:cubicBezTo>
                    <a:cubicBezTo>
                      <a:pt x="43" y="305"/>
                      <a:pt x="43" y="305"/>
                      <a:pt x="43" y="305"/>
                    </a:cubicBezTo>
                    <a:cubicBezTo>
                      <a:pt x="43" y="306"/>
                      <a:pt x="43" y="306"/>
                      <a:pt x="43" y="306"/>
                    </a:cubicBezTo>
                    <a:cubicBezTo>
                      <a:pt x="43" y="307"/>
                      <a:pt x="43" y="307"/>
                      <a:pt x="43" y="307"/>
                    </a:cubicBezTo>
                    <a:cubicBezTo>
                      <a:pt x="42" y="307"/>
                      <a:pt x="42" y="307"/>
                      <a:pt x="42" y="307"/>
                    </a:cubicBezTo>
                    <a:cubicBezTo>
                      <a:pt x="41" y="308"/>
                      <a:pt x="41" y="308"/>
                      <a:pt x="41" y="308"/>
                    </a:cubicBezTo>
                    <a:cubicBezTo>
                      <a:pt x="41" y="311"/>
                      <a:pt x="41" y="311"/>
                      <a:pt x="41" y="311"/>
                    </a:cubicBezTo>
                    <a:cubicBezTo>
                      <a:pt x="40" y="312"/>
                      <a:pt x="40" y="312"/>
                      <a:pt x="40" y="312"/>
                    </a:cubicBezTo>
                    <a:cubicBezTo>
                      <a:pt x="41" y="313"/>
                      <a:pt x="41" y="313"/>
                      <a:pt x="41" y="313"/>
                    </a:cubicBezTo>
                    <a:cubicBezTo>
                      <a:pt x="42" y="313"/>
                      <a:pt x="42" y="313"/>
                      <a:pt x="42" y="313"/>
                    </a:cubicBezTo>
                    <a:cubicBezTo>
                      <a:pt x="45" y="312"/>
                      <a:pt x="45" y="312"/>
                      <a:pt x="45" y="312"/>
                    </a:cubicBezTo>
                    <a:cubicBezTo>
                      <a:pt x="44" y="312"/>
                      <a:pt x="44" y="312"/>
                      <a:pt x="44" y="312"/>
                    </a:cubicBezTo>
                    <a:cubicBezTo>
                      <a:pt x="42" y="313"/>
                      <a:pt x="42" y="313"/>
                      <a:pt x="42" y="313"/>
                    </a:cubicBezTo>
                    <a:cubicBezTo>
                      <a:pt x="41" y="313"/>
                      <a:pt x="41" y="313"/>
                      <a:pt x="41" y="313"/>
                    </a:cubicBezTo>
                    <a:cubicBezTo>
                      <a:pt x="40" y="315"/>
                      <a:pt x="40" y="315"/>
                      <a:pt x="40" y="315"/>
                    </a:cubicBezTo>
                    <a:cubicBezTo>
                      <a:pt x="42" y="315"/>
                      <a:pt x="42" y="315"/>
                      <a:pt x="42" y="315"/>
                    </a:cubicBezTo>
                    <a:cubicBezTo>
                      <a:pt x="43" y="315"/>
                      <a:pt x="43" y="315"/>
                      <a:pt x="43" y="315"/>
                    </a:cubicBezTo>
                    <a:cubicBezTo>
                      <a:pt x="43" y="315"/>
                      <a:pt x="43" y="315"/>
                      <a:pt x="43" y="315"/>
                    </a:cubicBezTo>
                    <a:cubicBezTo>
                      <a:pt x="43" y="316"/>
                      <a:pt x="43" y="316"/>
                      <a:pt x="43" y="316"/>
                    </a:cubicBezTo>
                    <a:cubicBezTo>
                      <a:pt x="42" y="316"/>
                      <a:pt x="42" y="316"/>
                      <a:pt x="42" y="316"/>
                    </a:cubicBezTo>
                    <a:cubicBezTo>
                      <a:pt x="42" y="317"/>
                      <a:pt x="42" y="317"/>
                      <a:pt x="42" y="317"/>
                    </a:cubicBezTo>
                    <a:cubicBezTo>
                      <a:pt x="43" y="318"/>
                      <a:pt x="43" y="318"/>
                      <a:pt x="43" y="318"/>
                    </a:cubicBezTo>
                    <a:cubicBezTo>
                      <a:pt x="41" y="318"/>
                      <a:pt x="41" y="318"/>
                      <a:pt x="41" y="318"/>
                    </a:cubicBezTo>
                    <a:cubicBezTo>
                      <a:pt x="42" y="320"/>
                      <a:pt x="42" y="320"/>
                      <a:pt x="42" y="320"/>
                    </a:cubicBezTo>
                    <a:cubicBezTo>
                      <a:pt x="42" y="320"/>
                      <a:pt x="42" y="320"/>
                      <a:pt x="42" y="320"/>
                    </a:cubicBezTo>
                    <a:cubicBezTo>
                      <a:pt x="41" y="322"/>
                      <a:pt x="41" y="322"/>
                      <a:pt x="41" y="322"/>
                    </a:cubicBezTo>
                    <a:cubicBezTo>
                      <a:pt x="43" y="322"/>
                      <a:pt x="43" y="322"/>
                      <a:pt x="43" y="322"/>
                    </a:cubicBezTo>
                    <a:cubicBezTo>
                      <a:pt x="45" y="321"/>
                      <a:pt x="45" y="321"/>
                      <a:pt x="45" y="321"/>
                    </a:cubicBezTo>
                    <a:cubicBezTo>
                      <a:pt x="44" y="321"/>
                      <a:pt x="44" y="321"/>
                      <a:pt x="44" y="321"/>
                    </a:cubicBezTo>
                    <a:cubicBezTo>
                      <a:pt x="45" y="321"/>
                      <a:pt x="45" y="321"/>
                      <a:pt x="45" y="321"/>
                    </a:cubicBezTo>
                    <a:cubicBezTo>
                      <a:pt x="45" y="321"/>
                      <a:pt x="45" y="321"/>
                      <a:pt x="45" y="321"/>
                    </a:cubicBezTo>
                    <a:cubicBezTo>
                      <a:pt x="45" y="322"/>
                      <a:pt x="45" y="322"/>
                      <a:pt x="45" y="322"/>
                    </a:cubicBezTo>
                    <a:cubicBezTo>
                      <a:pt x="45" y="322"/>
                      <a:pt x="45" y="322"/>
                      <a:pt x="45" y="322"/>
                    </a:cubicBezTo>
                    <a:cubicBezTo>
                      <a:pt x="43" y="323"/>
                      <a:pt x="43" y="323"/>
                      <a:pt x="43" y="323"/>
                    </a:cubicBezTo>
                    <a:cubicBezTo>
                      <a:pt x="44" y="325"/>
                      <a:pt x="44" y="325"/>
                      <a:pt x="44" y="325"/>
                    </a:cubicBezTo>
                    <a:cubicBezTo>
                      <a:pt x="45" y="325"/>
                      <a:pt x="45" y="325"/>
                      <a:pt x="45" y="325"/>
                    </a:cubicBezTo>
                    <a:cubicBezTo>
                      <a:pt x="46" y="324"/>
                      <a:pt x="46" y="324"/>
                      <a:pt x="46" y="324"/>
                    </a:cubicBezTo>
                    <a:cubicBezTo>
                      <a:pt x="46" y="325"/>
                      <a:pt x="46" y="325"/>
                      <a:pt x="46" y="325"/>
                    </a:cubicBezTo>
                    <a:cubicBezTo>
                      <a:pt x="46" y="325"/>
                      <a:pt x="46" y="325"/>
                      <a:pt x="46" y="325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8"/>
                      <a:pt x="45" y="328"/>
                      <a:pt x="45" y="328"/>
                    </a:cubicBezTo>
                    <a:cubicBezTo>
                      <a:pt x="46" y="330"/>
                      <a:pt x="46" y="330"/>
                      <a:pt x="46" y="330"/>
                    </a:cubicBezTo>
                    <a:cubicBezTo>
                      <a:pt x="45" y="330"/>
                      <a:pt x="45" y="330"/>
                      <a:pt x="45" y="330"/>
                    </a:cubicBezTo>
                    <a:cubicBezTo>
                      <a:pt x="45" y="331"/>
                      <a:pt x="45" y="331"/>
                      <a:pt x="45" y="331"/>
                    </a:cubicBezTo>
                    <a:cubicBezTo>
                      <a:pt x="45" y="332"/>
                      <a:pt x="45" y="332"/>
                      <a:pt x="45" y="332"/>
                    </a:cubicBezTo>
                    <a:cubicBezTo>
                      <a:pt x="45" y="333"/>
                      <a:pt x="45" y="333"/>
                      <a:pt x="45" y="333"/>
                    </a:cubicBezTo>
                    <a:cubicBezTo>
                      <a:pt x="45" y="333"/>
                      <a:pt x="45" y="333"/>
                      <a:pt x="45" y="333"/>
                    </a:cubicBezTo>
                    <a:cubicBezTo>
                      <a:pt x="45" y="335"/>
                      <a:pt x="45" y="335"/>
                      <a:pt x="45" y="335"/>
                    </a:cubicBezTo>
                    <a:cubicBezTo>
                      <a:pt x="45" y="337"/>
                      <a:pt x="45" y="337"/>
                      <a:pt x="45" y="337"/>
                    </a:cubicBezTo>
                    <a:cubicBezTo>
                      <a:pt x="47" y="337"/>
                      <a:pt x="47" y="337"/>
                      <a:pt x="47" y="337"/>
                    </a:cubicBezTo>
                    <a:cubicBezTo>
                      <a:pt x="48" y="335"/>
                      <a:pt x="48" y="335"/>
                      <a:pt x="48" y="335"/>
                    </a:cubicBezTo>
                    <a:cubicBezTo>
                      <a:pt x="48" y="335"/>
                      <a:pt x="48" y="335"/>
                      <a:pt x="48" y="335"/>
                    </a:cubicBezTo>
                    <a:cubicBezTo>
                      <a:pt x="49" y="335"/>
                      <a:pt x="49" y="335"/>
                      <a:pt x="49" y="335"/>
                    </a:cubicBezTo>
                    <a:cubicBezTo>
                      <a:pt x="49" y="335"/>
                      <a:pt x="49" y="335"/>
                      <a:pt x="49" y="335"/>
                    </a:cubicBezTo>
                    <a:cubicBezTo>
                      <a:pt x="49" y="335"/>
                      <a:pt x="49" y="335"/>
                      <a:pt x="49" y="335"/>
                    </a:cubicBezTo>
                    <a:cubicBezTo>
                      <a:pt x="49" y="335"/>
                      <a:pt x="49" y="335"/>
                      <a:pt x="49" y="335"/>
                    </a:cubicBezTo>
                    <a:cubicBezTo>
                      <a:pt x="48" y="335"/>
                      <a:pt x="48" y="335"/>
                      <a:pt x="48" y="335"/>
                    </a:cubicBezTo>
                    <a:cubicBezTo>
                      <a:pt x="48" y="335"/>
                      <a:pt x="48" y="336"/>
                      <a:pt x="48" y="336"/>
                    </a:cubicBezTo>
                    <a:cubicBezTo>
                      <a:pt x="48" y="337"/>
                      <a:pt x="48" y="337"/>
                      <a:pt x="48" y="337"/>
                    </a:cubicBezTo>
                    <a:cubicBezTo>
                      <a:pt x="49" y="337"/>
                      <a:pt x="49" y="337"/>
                      <a:pt x="49" y="337"/>
                    </a:cubicBezTo>
                    <a:cubicBezTo>
                      <a:pt x="48" y="337"/>
                      <a:pt x="48" y="337"/>
                      <a:pt x="48" y="337"/>
                    </a:cubicBezTo>
                    <a:cubicBezTo>
                      <a:pt x="47" y="337"/>
                      <a:pt x="47" y="337"/>
                      <a:pt x="47" y="337"/>
                    </a:cubicBezTo>
                    <a:cubicBezTo>
                      <a:pt x="47" y="338"/>
                      <a:pt x="47" y="338"/>
                      <a:pt x="47" y="338"/>
                    </a:cubicBezTo>
                    <a:cubicBezTo>
                      <a:pt x="47" y="339"/>
                      <a:pt x="47" y="339"/>
                      <a:pt x="47" y="339"/>
                    </a:cubicBezTo>
                    <a:cubicBezTo>
                      <a:pt x="47" y="339"/>
                      <a:pt x="47" y="339"/>
                      <a:pt x="47" y="339"/>
                    </a:cubicBezTo>
                    <a:cubicBezTo>
                      <a:pt x="46" y="340"/>
                      <a:pt x="46" y="340"/>
                      <a:pt x="46" y="340"/>
                    </a:cubicBezTo>
                    <a:cubicBezTo>
                      <a:pt x="47" y="342"/>
                      <a:pt x="47" y="342"/>
                      <a:pt x="47" y="342"/>
                    </a:cubicBezTo>
                    <a:cubicBezTo>
                      <a:pt x="47" y="342"/>
                      <a:pt x="47" y="342"/>
                      <a:pt x="47" y="342"/>
                    </a:cubicBezTo>
                    <a:cubicBezTo>
                      <a:pt x="46" y="343"/>
                      <a:pt x="46" y="343"/>
                      <a:pt x="46" y="343"/>
                    </a:cubicBezTo>
                    <a:cubicBezTo>
                      <a:pt x="46" y="345"/>
                      <a:pt x="46" y="345"/>
                      <a:pt x="46" y="345"/>
                    </a:cubicBezTo>
                    <a:cubicBezTo>
                      <a:pt x="48" y="346"/>
                      <a:pt x="48" y="346"/>
                      <a:pt x="48" y="346"/>
                    </a:cubicBezTo>
                    <a:cubicBezTo>
                      <a:pt x="49" y="345"/>
                      <a:pt x="49" y="345"/>
                      <a:pt x="49" y="345"/>
                    </a:cubicBezTo>
                    <a:cubicBezTo>
                      <a:pt x="49" y="346"/>
                      <a:pt x="49" y="346"/>
                      <a:pt x="49" y="346"/>
                    </a:cubicBezTo>
                    <a:cubicBezTo>
                      <a:pt x="49" y="346"/>
                      <a:pt x="49" y="346"/>
                      <a:pt x="49" y="346"/>
                    </a:cubicBezTo>
                    <a:cubicBezTo>
                      <a:pt x="47" y="347"/>
                      <a:pt x="47" y="347"/>
                      <a:pt x="47" y="347"/>
                    </a:cubicBezTo>
                    <a:cubicBezTo>
                      <a:pt x="48" y="348"/>
                      <a:pt x="48" y="348"/>
                      <a:pt x="48" y="348"/>
                    </a:cubicBezTo>
                    <a:cubicBezTo>
                      <a:pt x="48" y="348"/>
                      <a:pt x="48" y="348"/>
                      <a:pt x="48" y="348"/>
                    </a:cubicBezTo>
                    <a:cubicBezTo>
                      <a:pt x="47" y="350"/>
                      <a:pt x="47" y="350"/>
                      <a:pt x="47" y="350"/>
                    </a:cubicBezTo>
                    <a:cubicBezTo>
                      <a:pt x="48" y="351"/>
                      <a:pt x="48" y="351"/>
                      <a:pt x="48" y="351"/>
                    </a:cubicBezTo>
                    <a:cubicBezTo>
                      <a:pt x="49" y="351"/>
                      <a:pt x="49" y="351"/>
                      <a:pt x="49" y="351"/>
                    </a:cubicBezTo>
                    <a:cubicBezTo>
                      <a:pt x="51" y="350"/>
                      <a:pt x="51" y="350"/>
                      <a:pt x="51" y="350"/>
                    </a:cubicBezTo>
                    <a:cubicBezTo>
                      <a:pt x="51" y="350"/>
                      <a:pt x="51" y="350"/>
                      <a:pt x="51" y="350"/>
                    </a:cubicBezTo>
                    <a:cubicBezTo>
                      <a:pt x="52" y="350"/>
                      <a:pt x="52" y="350"/>
                      <a:pt x="52" y="350"/>
                    </a:cubicBezTo>
                    <a:cubicBezTo>
                      <a:pt x="50" y="351"/>
                      <a:pt x="50" y="351"/>
                      <a:pt x="50" y="351"/>
                    </a:cubicBezTo>
                    <a:cubicBezTo>
                      <a:pt x="50" y="352"/>
                      <a:pt x="50" y="352"/>
                      <a:pt x="50" y="352"/>
                    </a:cubicBezTo>
                    <a:cubicBezTo>
                      <a:pt x="50" y="354"/>
                      <a:pt x="50" y="354"/>
                      <a:pt x="50" y="354"/>
                    </a:cubicBezTo>
                    <a:cubicBezTo>
                      <a:pt x="52" y="354"/>
                      <a:pt x="52" y="354"/>
                      <a:pt x="52" y="354"/>
                    </a:cubicBezTo>
                    <a:cubicBezTo>
                      <a:pt x="52" y="354"/>
                      <a:pt x="52" y="354"/>
                      <a:pt x="52" y="354"/>
                    </a:cubicBezTo>
                    <a:cubicBezTo>
                      <a:pt x="52" y="354"/>
                      <a:pt x="52" y="354"/>
                      <a:pt x="52" y="354"/>
                    </a:cubicBezTo>
                    <a:cubicBezTo>
                      <a:pt x="53" y="355"/>
                      <a:pt x="53" y="355"/>
                      <a:pt x="53" y="355"/>
                    </a:cubicBezTo>
                    <a:cubicBezTo>
                      <a:pt x="53" y="355"/>
                      <a:pt x="53" y="355"/>
                      <a:pt x="53" y="355"/>
                    </a:cubicBezTo>
                    <a:cubicBezTo>
                      <a:pt x="54" y="356"/>
                      <a:pt x="54" y="356"/>
                      <a:pt x="54" y="356"/>
                    </a:cubicBezTo>
                    <a:cubicBezTo>
                      <a:pt x="53" y="357"/>
                      <a:pt x="53" y="357"/>
                      <a:pt x="53" y="357"/>
                    </a:cubicBezTo>
                    <a:cubicBezTo>
                      <a:pt x="52" y="357"/>
                      <a:pt x="52" y="357"/>
                      <a:pt x="52" y="357"/>
                    </a:cubicBezTo>
                    <a:cubicBezTo>
                      <a:pt x="51" y="358"/>
                      <a:pt x="51" y="358"/>
                      <a:pt x="51" y="358"/>
                    </a:cubicBezTo>
                    <a:cubicBezTo>
                      <a:pt x="51" y="359"/>
                      <a:pt x="51" y="359"/>
                      <a:pt x="51" y="359"/>
                    </a:cubicBezTo>
                    <a:cubicBezTo>
                      <a:pt x="51" y="360"/>
                      <a:pt x="51" y="360"/>
                      <a:pt x="51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61"/>
                      <a:pt x="53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4" y="362"/>
                      <a:pt x="54" y="362"/>
                      <a:pt x="54" y="362"/>
                    </a:cubicBezTo>
                    <a:cubicBezTo>
                      <a:pt x="55" y="362"/>
                      <a:pt x="55" y="362"/>
                      <a:pt x="55" y="362"/>
                    </a:cubicBezTo>
                    <a:cubicBezTo>
                      <a:pt x="54" y="363"/>
                      <a:pt x="54" y="363"/>
                      <a:pt x="54" y="363"/>
                    </a:cubicBezTo>
                    <a:cubicBezTo>
                      <a:pt x="54" y="364"/>
                      <a:pt x="54" y="364"/>
                      <a:pt x="54" y="364"/>
                    </a:cubicBezTo>
                    <a:cubicBezTo>
                      <a:pt x="54" y="364"/>
                      <a:pt x="54" y="364"/>
                      <a:pt x="54" y="364"/>
                    </a:cubicBezTo>
                    <a:cubicBezTo>
                      <a:pt x="54" y="364"/>
                      <a:pt x="54" y="364"/>
                      <a:pt x="54" y="364"/>
                    </a:cubicBezTo>
                    <a:cubicBezTo>
                      <a:pt x="52" y="366"/>
                      <a:pt x="52" y="366"/>
                      <a:pt x="52" y="366"/>
                    </a:cubicBezTo>
                    <a:cubicBezTo>
                      <a:pt x="55" y="366"/>
                      <a:pt x="55" y="366"/>
                      <a:pt x="55" y="366"/>
                    </a:cubicBezTo>
                    <a:cubicBezTo>
                      <a:pt x="56" y="365"/>
                      <a:pt x="56" y="365"/>
                      <a:pt x="56" y="365"/>
                    </a:cubicBezTo>
                    <a:cubicBezTo>
                      <a:pt x="56" y="365"/>
                      <a:pt x="56" y="365"/>
                      <a:pt x="56" y="365"/>
                    </a:cubicBezTo>
                    <a:cubicBezTo>
                      <a:pt x="57" y="364"/>
                      <a:pt x="57" y="364"/>
                      <a:pt x="57" y="364"/>
                    </a:cubicBezTo>
                    <a:cubicBezTo>
                      <a:pt x="57" y="364"/>
                      <a:pt x="57" y="364"/>
                      <a:pt x="57" y="364"/>
                    </a:cubicBezTo>
                    <a:cubicBezTo>
                      <a:pt x="57" y="365"/>
                      <a:pt x="57" y="365"/>
                      <a:pt x="57" y="365"/>
                    </a:cubicBezTo>
                    <a:cubicBezTo>
                      <a:pt x="56" y="365"/>
                      <a:pt x="56" y="365"/>
                      <a:pt x="56" y="365"/>
                    </a:cubicBezTo>
                    <a:cubicBezTo>
                      <a:pt x="56" y="366"/>
                      <a:pt x="56" y="366"/>
                      <a:pt x="56" y="366"/>
                    </a:cubicBezTo>
                    <a:cubicBezTo>
                      <a:pt x="55" y="366"/>
                      <a:pt x="55" y="366"/>
                      <a:pt x="55" y="366"/>
                    </a:cubicBezTo>
                    <a:cubicBezTo>
                      <a:pt x="54" y="366"/>
                      <a:pt x="54" y="366"/>
                      <a:pt x="54" y="366"/>
                    </a:cubicBezTo>
                    <a:cubicBezTo>
                      <a:pt x="53" y="367"/>
                      <a:pt x="53" y="367"/>
                      <a:pt x="53" y="367"/>
                    </a:cubicBezTo>
                    <a:cubicBezTo>
                      <a:pt x="54" y="369"/>
                      <a:pt x="54" y="369"/>
                      <a:pt x="54" y="369"/>
                    </a:cubicBezTo>
                    <a:cubicBezTo>
                      <a:pt x="56" y="368"/>
                      <a:pt x="56" y="368"/>
                      <a:pt x="56" y="368"/>
                    </a:cubicBezTo>
                    <a:cubicBezTo>
                      <a:pt x="57" y="368"/>
                      <a:pt x="57" y="368"/>
                      <a:pt x="57" y="368"/>
                    </a:cubicBezTo>
                    <a:cubicBezTo>
                      <a:pt x="57" y="368"/>
                      <a:pt x="57" y="368"/>
                      <a:pt x="57" y="368"/>
                    </a:cubicBezTo>
                    <a:cubicBezTo>
                      <a:pt x="55" y="369"/>
                      <a:pt x="55" y="369"/>
                      <a:pt x="55" y="369"/>
                    </a:cubicBezTo>
                    <a:cubicBezTo>
                      <a:pt x="55" y="370"/>
                      <a:pt x="55" y="370"/>
                      <a:pt x="55" y="370"/>
                    </a:cubicBezTo>
                    <a:cubicBezTo>
                      <a:pt x="55" y="370"/>
                      <a:pt x="55" y="370"/>
                      <a:pt x="55" y="370"/>
                    </a:cubicBezTo>
                    <a:cubicBezTo>
                      <a:pt x="54" y="371"/>
                      <a:pt x="54" y="371"/>
                      <a:pt x="54" y="371"/>
                    </a:cubicBezTo>
                    <a:cubicBezTo>
                      <a:pt x="53" y="372"/>
                      <a:pt x="53" y="372"/>
                      <a:pt x="53" y="372"/>
                    </a:cubicBezTo>
                    <a:cubicBezTo>
                      <a:pt x="55" y="373"/>
                      <a:pt x="55" y="373"/>
                      <a:pt x="55" y="373"/>
                    </a:cubicBezTo>
                    <a:cubicBezTo>
                      <a:pt x="57" y="373"/>
                      <a:pt x="57" y="373"/>
                      <a:pt x="57" y="373"/>
                    </a:cubicBezTo>
                    <a:cubicBezTo>
                      <a:pt x="56" y="374"/>
                      <a:pt x="56" y="374"/>
                      <a:pt x="56" y="374"/>
                    </a:cubicBezTo>
                    <a:cubicBezTo>
                      <a:pt x="58" y="374"/>
                      <a:pt x="58" y="374"/>
                      <a:pt x="58" y="374"/>
                    </a:cubicBezTo>
                    <a:cubicBezTo>
                      <a:pt x="57" y="375"/>
                      <a:pt x="57" y="375"/>
                      <a:pt x="57" y="375"/>
                    </a:cubicBezTo>
                    <a:cubicBezTo>
                      <a:pt x="57" y="376"/>
                      <a:pt x="57" y="376"/>
                      <a:pt x="57" y="376"/>
                    </a:cubicBezTo>
                    <a:cubicBezTo>
                      <a:pt x="59" y="377"/>
                      <a:pt x="59" y="377"/>
                      <a:pt x="59" y="377"/>
                    </a:cubicBezTo>
                    <a:cubicBezTo>
                      <a:pt x="61" y="376"/>
                      <a:pt x="61" y="376"/>
                      <a:pt x="61" y="376"/>
                    </a:cubicBezTo>
                    <a:cubicBezTo>
                      <a:pt x="61" y="375"/>
                      <a:pt x="61" y="375"/>
                      <a:pt x="61" y="375"/>
                    </a:cubicBezTo>
                    <a:cubicBezTo>
                      <a:pt x="62" y="376"/>
                      <a:pt x="62" y="376"/>
                      <a:pt x="62" y="376"/>
                    </a:cubicBezTo>
                    <a:cubicBezTo>
                      <a:pt x="62" y="378"/>
                      <a:pt x="62" y="378"/>
                      <a:pt x="62" y="378"/>
                    </a:cubicBezTo>
                    <a:cubicBezTo>
                      <a:pt x="63" y="378"/>
                      <a:pt x="63" y="378"/>
                      <a:pt x="63" y="378"/>
                    </a:cubicBezTo>
                    <a:cubicBezTo>
                      <a:pt x="63" y="379"/>
                      <a:pt x="63" y="379"/>
                      <a:pt x="63" y="379"/>
                    </a:cubicBezTo>
                    <a:cubicBezTo>
                      <a:pt x="62" y="379"/>
                      <a:pt x="62" y="379"/>
                      <a:pt x="62" y="379"/>
                    </a:cubicBezTo>
                    <a:cubicBezTo>
                      <a:pt x="61" y="380"/>
                      <a:pt x="61" y="380"/>
                      <a:pt x="61" y="380"/>
                    </a:cubicBezTo>
                    <a:cubicBezTo>
                      <a:pt x="61" y="380"/>
                      <a:pt x="61" y="380"/>
                      <a:pt x="61" y="380"/>
                    </a:cubicBezTo>
                    <a:cubicBezTo>
                      <a:pt x="60" y="380"/>
                      <a:pt x="60" y="380"/>
                      <a:pt x="60" y="380"/>
                    </a:cubicBezTo>
                    <a:cubicBezTo>
                      <a:pt x="59" y="381"/>
                      <a:pt x="59" y="381"/>
                      <a:pt x="59" y="381"/>
                    </a:cubicBezTo>
                    <a:cubicBezTo>
                      <a:pt x="59" y="382"/>
                      <a:pt x="59" y="382"/>
                      <a:pt x="59" y="382"/>
                    </a:cubicBezTo>
                    <a:cubicBezTo>
                      <a:pt x="60" y="382"/>
                      <a:pt x="60" y="382"/>
                      <a:pt x="60" y="382"/>
                    </a:cubicBezTo>
                    <a:cubicBezTo>
                      <a:pt x="60" y="383"/>
                      <a:pt x="60" y="383"/>
                      <a:pt x="60" y="383"/>
                    </a:cubicBezTo>
                    <a:cubicBezTo>
                      <a:pt x="62" y="382"/>
                      <a:pt x="62" y="382"/>
                      <a:pt x="62" y="382"/>
                    </a:cubicBezTo>
                    <a:cubicBezTo>
                      <a:pt x="62" y="382"/>
                      <a:pt x="62" y="382"/>
                      <a:pt x="62" y="382"/>
                    </a:cubicBezTo>
                    <a:cubicBezTo>
                      <a:pt x="64" y="382"/>
                      <a:pt x="64" y="382"/>
                      <a:pt x="64" y="382"/>
                    </a:cubicBezTo>
                    <a:cubicBezTo>
                      <a:pt x="65" y="381"/>
                      <a:pt x="65" y="381"/>
                      <a:pt x="65" y="381"/>
                    </a:cubicBezTo>
                    <a:cubicBezTo>
                      <a:pt x="65" y="380"/>
                      <a:pt x="65" y="380"/>
                      <a:pt x="65" y="380"/>
                    </a:cubicBezTo>
                    <a:cubicBezTo>
                      <a:pt x="65" y="380"/>
                      <a:pt x="65" y="380"/>
                      <a:pt x="65" y="380"/>
                    </a:cubicBezTo>
                    <a:cubicBezTo>
                      <a:pt x="65" y="380"/>
                      <a:pt x="65" y="380"/>
                      <a:pt x="65" y="380"/>
                    </a:cubicBezTo>
                    <a:cubicBezTo>
                      <a:pt x="66" y="381"/>
                      <a:pt x="66" y="381"/>
                      <a:pt x="66" y="381"/>
                    </a:cubicBezTo>
                    <a:cubicBezTo>
                      <a:pt x="67" y="380"/>
                      <a:pt x="67" y="380"/>
                      <a:pt x="67" y="380"/>
                    </a:cubicBezTo>
                    <a:cubicBezTo>
                      <a:pt x="67" y="380"/>
                      <a:pt x="67" y="380"/>
                      <a:pt x="67" y="380"/>
                    </a:cubicBezTo>
                    <a:cubicBezTo>
                      <a:pt x="67" y="380"/>
                      <a:pt x="67" y="380"/>
                      <a:pt x="67" y="380"/>
                    </a:cubicBezTo>
                    <a:cubicBezTo>
                      <a:pt x="67" y="382"/>
                      <a:pt x="67" y="382"/>
                      <a:pt x="67" y="382"/>
                    </a:cubicBezTo>
                    <a:cubicBezTo>
                      <a:pt x="69" y="382"/>
                      <a:pt x="69" y="382"/>
                      <a:pt x="69" y="382"/>
                    </a:cubicBezTo>
                    <a:cubicBezTo>
                      <a:pt x="69" y="380"/>
                      <a:pt x="69" y="380"/>
                      <a:pt x="69" y="380"/>
                    </a:cubicBezTo>
                    <a:cubicBezTo>
                      <a:pt x="69" y="380"/>
                      <a:pt x="69" y="380"/>
                      <a:pt x="69" y="380"/>
                    </a:cubicBezTo>
                    <a:cubicBezTo>
                      <a:pt x="70" y="380"/>
                      <a:pt x="70" y="380"/>
                      <a:pt x="70" y="380"/>
                    </a:cubicBezTo>
                    <a:cubicBezTo>
                      <a:pt x="69" y="381"/>
                      <a:pt x="69" y="381"/>
                      <a:pt x="69" y="381"/>
                    </a:cubicBezTo>
                    <a:cubicBezTo>
                      <a:pt x="70" y="382"/>
                      <a:pt x="70" y="382"/>
                      <a:pt x="70" y="382"/>
                    </a:cubicBezTo>
                    <a:cubicBezTo>
                      <a:pt x="71" y="382"/>
                      <a:pt x="71" y="382"/>
                      <a:pt x="71" y="382"/>
                    </a:cubicBezTo>
                    <a:cubicBezTo>
                      <a:pt x="73" y="381"/>
                      <a:pt x="73" y="381"/>
                      <a:pt x="73" y="381"/>
                    </a:cubicBezTo>
                    <a:cubicBezTo>
                      <a:pt x="73" y="379"/>
                      <a:pt x="73" y="379"/>
                      <a:pt x="73" y="379"/>
                    </a:cubicBezTo>
                    <a:cubicBezTo>
                      <a:pt x="71" y="379"/>
                      <a:pt x="71" y="379"/>
                      <a:pt x="71" y="379"/>
                    </a:cubicBezTo>
                    <a:cubicBezTo>
                      <a:pt x="71" y="380"/>
                      <a:pt x="71" y="380"/>
                      <a:pt x="71" y="380"/>
                    </a:cubicBezTo>
                    <a:cubicBezTo>
                      <a:pt x="71" y="379"/>
                      <a:pt x="71" y="379"/>
                      <a:pt x="71" y="379"/>
                    </a:cubicBezTo>
                    <a:cubicBezTo>
                      <a:pt x="71" y="379"/>
                      <a:pt x="71" y="379"/>
                      <a:pt x="71" y="379"/>
                    </a:cubicBezTo>
                    <a:cubicBezTo>
                      <a:pt x="72" y="379"/>
                      <a:pt x="72" y="379"/>
                      <a:pt x="72" y="379"/>
                    </a:cubicBezTo>
                    <a:cubicBezTo>
                      <a:pt x="73" y="378"/>
                      <a:pt x="73" y="378"/>
                      <a:pt x="73" y="378"/>
                    </a:cubicBezTo>
                    <a:cubicBezTo>
                      <a:pt x="74" y="379"/>
                      <a:pt x="74" y="379"/>
                      <a:pt x="74" y="379"/>
                    </a:cubicBezTo>
                    <a:cubicBezTo>
                      <a:pt x="73" y="380"/>
                      <a:pt x="73" y="380"/>
                      <a:pt x="73" y="380"/>
                    </a:cubicBezTo>
                    <a:cubicBezTo>
                      <a:pt x="74" y="381"/>
                      <a:pt x="74" y="381"/>
                      <a:pt x="74" y="381"/>
                    </a:cubicBezTo>
                    <a:cubicBezTo>
                      <a:pt x="75" y="380"/>
                      <a:pt x="75" y="380"/>
                      <a:pt x="75" y="380"/>
                    </a:cubicBezTo>
                    <a:cubicBezTo>
                      <a:pt x="74" y="381"/>
                      <a:pt x="74" y="381"/>
                      <a:pt x="74" y="381"/>
                    </a:cubicBezTo>
                    <a:cubicBezTo>
                      <a:pt x="75" y="382"/>
                      <a:pt x="75" y="382"/>
                      <a:pt x="75" y="382"/>
                    </a:cubicBezTo>
                    <a:cubicBezTo>
                      <a:pt x="76" y="382"/>
                      <a:pt x="76" y="382"/>
                      <a:pt x="76" y="382"/>
                    </a:cubicBezTo>
                    <a:cubicBezTo>
                      <a:pt x="75" y="383"/>
                      <a:pt x="75" y="383"/>
                      <a:pt x="75" y="383"/>
                    </a:cubicBezTo>
                    <a:cubicBezTo>
                      <a:pt x="73" y="384"/>
                      <a:pt x="73" y="384"/>
                      <a:pt x="73" y="384"/>
                    </a:cubicBezTo>
                    <a:cubicBezTo>
                      <a:pt x="73" y="386"/>
                      <a:pt x="73" y="386"/>
                      <a:pt x="73" y="386"/>
                    </a:cubicBezTo>
                    <a:cubicBezTo>
                      <a:pt x="75" y="386"/>
                      <a:pt x="75" y="386"/>
                      <a:pt x="75" y="386"/>
                    </a:cubicBezTo>
                    <a:cubicBezTo>
                      <a:pt x="75" y="385"/>
                      <a:pt x="75" y="385"/>
                      <a:pt x="75" y="385"/>
                    </a:cubicBezTo>
                    <a:cubicBezTo>
                      <a:pt x="76" y="387"/>
                      <a:pt x="76" y="387"/>
                      <a:pt x="76" y="387"/>
                    </a:cubicBezTo>
                    <a:cubicBezTo>
                      <a:pt x="76" y="388"/>
                      <a:pt x="76" y="388"/>
                      <a:pt x="76" y="388"/>
                    </a:cubicBezTo>
                    <a:cubicBezTo>
                      <a:pt x="75" y="389"/>
                      <a:pt x="75" y="389"/>
                      <a:pt x="75" y="389"/>
                    </a:cubicBezTo>
                    <a:cubicBezTo>
                      <a:pt x="75" y="391"/>
                      <a:pt x="75" y="391"/>
                      <a:pt x="75" y="391"/>
                    </a:cubicBezTo>
                    <a:cubicBezTo>
                      <a:pt x="77" y="391"/>
                      <a:pt x="77" y="391"/>
                      <a:pt x="77" y="391"/>
                    </a:cubicBezTo>
                    <a:cubicBezTo>
                      <a:pt x="77" y="390"/>
                      <a:pt x="77" y="390"/>
                      <a:pt x="77" y="390"/>
                    </a:cubicBezTo>
                    <a:cubicBezTo>
                      <a:pt x="78" y="389"/>
                      <a:pt x="78" y="389"/>
                      <a:pt x="78" y="389"/>
                    </a:cubicBezTo>
                    <a:cubicBezTo>
                      <a:pt x="78" y="387"/>
                      <a:pt x="78" y="387"/>
                      <a:pt x="78" y="387"/>
                    </a:cubicBezTo>
                    <a:cubicBezTo>
                      <a:pt x="78" y="387"/>
                      <a:pt x="78" y="387"/>
                      <a:pt x="78" y="387"/>
                    </a:cubicBezTo>
                    <a:cubicBezTo>
                      <a:pt x="79" y="387"/>
                      <a:pt x="79" y="387"/>
                      <a:pt x="79" y="387"/>
                    </a:cubicBezTo>
                    <a:cubicBezTo>
                      <a:pt x="79" y="386"/>
                      <a:pt x="79" y="386"/>
                      <a:pt x="79" y="386"/>
                    </a:cubicBezTo>
                    <a:cubicBezTo>
                      <a:pt x="79" y="387"/>
                      <a:pt x="79" y="387"/>
                      <a:pt x="79" y="387"/>
                    </a:cubicBezTo>
                    <a:cubicBezTo>
                      <a:pt x="78" y="388"/>
                      <a:pt x="78" y="388"/>
                      <a:pt x="78" y="388"/>
                    </a:cubicBezTo>
                    <a:cubicBezTo>
                      <a:pt x="78" y="390"/>
                      <a:pt x="78" y="390"/>
                      <a:pt x="78" y="390"/>
                    </a:cubicBezTo>
                    <a:cubicBezTo>
                      <a:pt x="79" y="391"/>
                      <a:pt x="79" y="391"/>
                      <a:pt x="79" y="391"/>
                    </a:cubicBezTo>
                    <a:cubicBezTo>
                      <a:pt x="80" y="390"/>
                      <a:pt x="80" y="390"/>
                      <a:pt x="80" y="390"/>
                    </a:cubicBezTo>
                    <a:cubicBezTo>
                      <a:pt x="79" y="392"/>
                      <a:pt x="79" y="392"/>
                      <a:pt x="79" y="392"/>
                    </a:cubicBezTo>
                    <a:cubicBezTo>
                      <a:pt x="81" y="392"/>
                      <a:pt x="81" y="392"/>
                      <a:pt x="81" y="392"/>
                    </a:cubicBezTo>
                    <a:cubicBezTo>
                      <a:pt x="82" y="391"/>
                      <a:pt x="82" y="391"/>
                      <a:pt x="82" y="391"/>
                    </a:cubicBezTo>
                    <a:cubicBezTo>
                      <a:pt x="82" y="390"/>
                      <a:pt x="82" y="390"/>
                      <a:pt x="82" y="390"/>
                    </a:cubicBezTo>
                    <a:cubicBezTo>
                      <a:pt x="82" y="390"/>
                      <a:pt x="82" y="390"/>
                      <a:pt x="82" y="390"/>
                    </a:cubicBezTo>
                    <a:cubicBezTo>
                      <a:pt x="84" y="391"/>
                      <a:pt x="84" y="391"/>
                      <a:pt x="84" y="391"/>
                    </a:cubicBezTo>
                    <a:cubicBezTo>
                      <a:pt x="84" y="388"/>
                      <a:pt x="84" y="388"/>
                      <a:pt x="84" y="388"/>
                    </a:cubicBezTo>
                    <a:cubicBezTo>
                      <a:pt x="84" y="388"/>
                      <a:pt x="84" y="388"/>
                      <a:pt x="84" y="388"/>
                    </a:cubicBezTo>
                    <a:cubicBezTo>
                      <a:pt x="84" y="389"/>
                      <a:pt x="84" y="389"/>
                      <a:pt x="84" y="389"/>
                    </a:cubicBezTo>
                    <a:cubicBezTo>
                      <a:pt x="84" y="390"/>
                      <a:pt x="84" y="390"/>
                      <a:pt x="84" y="390"/>
                    </a:cubicBezTo>
                    <a:cubicBezTo>
                      <a:pt x="84" y="390"/>
                      <a:pt x="84" y="390"/>
                      <a:pt x="84" y="390"/>
                    </a:cubicBezTo>
                    <a:cubicBezTo>
                      <a:pt x="84" y="391"/>
                      <a:pt x="84" y="391"/>
                      <a:pt x="84" y="391"/>
                    </a:cubicBezTo>
                    <a:cubicBezTo>
                      <a:pt x="86" y="393"/>
                      <a:pt x="86" y="393"/>
                      <a:pt x="86" y="393"/>
                    </a:cubicBezTo>
                    <a:cubicBezTo>
                      <a:pt x="87" y="393"/>
                      <a:pt x="87" y="393"/>
                      <a:pt x="87" y="393"/>
                    </a:cubicBezTo>
                    <a:cubicBezTo>
                      <a:pt x="89" y="392"/>
                      <a:pt x="89" y="392"/>
                      <a:pt x="89" y="392"/>
                    </a:cubicBezTo>
                    <a:cubicBezTo>
                      <a:pt x="90" y="392"/>
                      <a:pt x="90" y="392"/>
                      <a:pt x="90" y="392"/>
                    </a:cubicBezTo>
                    <a:cubicBezTo>
                      <a:pt x="91" y="392"/>
                      <a:pt x="91" y="392"/>
                      <a:pt x="91" y="392"/>
                    </a:cubicBezTo>
                    <a:cubicBezTo>
                      <a:pt x="91" y="391"/>
                      <a:pt x="91" y="391"/>
                      <a:pt x="91" y="391"/>
                    </a:cubicBezTo>
                    <a:cubicBezTo>
                      <a:pt x="91" y="391"/>
                      <a:pt x="91" y="391"/>
                      <a:pt x="91" y="391"/>
                    </a:cubicBezTo>
                    <a:cubicBezTo>
                      <a:pt x="92" y="390"/>
                      <a:pt x="92" y="390"/>
                      <a:pt x="92" y="390"/>
                    </a:cubicBezTo>
                    <a:cubicBezTo>
                      <a:pt x="92" y="389"/>
                      <a:pt x="92" y="389"/>
                      <a:pt x="92" y="389"/>
                    </a:cubicBezTo>
                    <a:cubicBezTo>
                      <a:pt x="91" y="389"/>
                      <a:pt x="91" y="389"/>
                      <a:pt x="91" y="389"/>
                    </a:cubicBezTo>
                    <a:cubicBezTo>
                      <a:pt x="91" y="388"/>
                      <a:pt x="91" y="388"/>
                      <a:pt x="91" y="388"/>
                    </a:cubicBezTo>
                    <a:cubicBezTo>
                      <a:pt x="90" y="388"/>
                      <a:pt x="90" y="388"/>
                      <a:pt x="90" y="388"/>
                    </a:cubicBezTo>
                    <a:cubicBezTo>
                      <a:pt x="90" y="388"/>
                      <a:pt x="90" y="388"/>
                      <a:pt x="90" y="388"/>
                    </a:cubicBezTo>
                    <a:cubicBezTo>
                      <a:pt x="90" y="387"/>
                      <a:pt x="90" y="387"/>
                      <a:pt x="90" y="387"/>
                    </a:cubicBezTo>
                    <a:cubicBezTo>
                      <a:pt x="90" y="388"/>
                      <a:pt x="90" y="388"/>
                      <a:pt x="90" y="388"/>
                    </a:cubicBezTo>
                    <a:cubicBezTo>
                      <a:pt x="91" y="388"/>
                      <a:pt x="91" y="388"/>
                      <a:pt x="91" y="388"/>
                    </a:cubicBezTo>
                    <a:cubicBezTo>
                      <a:pt x="93" y="387"/>
                      <a:pt x="93" y="387"/>
                      <a:pt x="93" y="387"/>
                    </a:cubicBezTo>
                    <a:cubicBezTo>
                      <a:pt x="94" y="386"/>
                      <a:pt x="94" y="386"/>
                      <a:pt x="94" y="386"/>
                    </a:cubicBezTo>
                    <a:cubicBezTo>
                      <a:pt x="95" y="385"/>
                      <a:pt x="95" y="385"/>
                      <a:pt x="95" y="385"/>
                    </a:cubicBezTo>
                    <a:cubicBezTo>
                      <a:pt x="94" y="385"/>
                      <a:pt x="94" y="385"/>
                      <a:pt x="94" y="385"/>
                    </a:cubicBezTo>
                    <a:cubicBezTo>
                      <a:pt x="94" y="384"/>
                      <a:pt x="94" y="384"/>
                      <a:pt x="94" y="384"/>
                    </a:cubicBezTo>
                    <a:cubicBezTo>
                      <a:pt x="94" y="383"/>
                      <a:pt x="94" y="383"/>
                      <a:pt x="94" y="383"/>
                    </a:cubicBezTo>
                    <a:cubicBezTo>
                      <a:pt x="94" y="383"/>
                      <a:pt x="94" y="383"/>
                      <a:pt x="94" y="383"/>
                    </a:cubicBezTo>
                    <a:cubicBezTo>
                      <a:pt x="96" y="383"/>
                      <a:pt x="96" y="383"/>
                      <a:pt x="96" y="383"/>
                    </a:cubicBezTo>
                    <a:cubicBezTo>
                      <a:pt x="95" y="381"/>
                      <a:pt x="95" y="381"/>
                      <a:pt x="95" y="381"/>
                    </a:cubicBezTo>
                    <a:cubicBezTo>
                      <a:pt x="96" y="381"/>
                      <a:pt x="96" y="381"/>
                      <a:pt x="96" y="381"/>
                    </a:cubicBezTo>
                    <a:cubicBezTo>
                      <a:pt x="96" y="380"/>
                      <a:pt x="96" y="380"/>
                      <a:pt x="96" y="380"/>
                    </a:cubicBezTo>
                    <a:cubicBezTo>
                      <a:pt x="96" y="379"/>
                      <a:pt x="96" y="379"/>
                      <a:pt x="96" y="379"/>
                    </a:cubicBezTo>
                    <a:cubicBezTo>
                      <a:pt x="95" y="378"/>
                      <a:pt x="95" y="378"/>
                      <a:pt x="95" y="378"/>
                    </a:cubicBezTo>
                    <a:cubicBezTo>
                      <a:pt x="95" y="378"/>
                      <a:pt x="95" y="378"/>
                      <a:pt x="95" y="378"/>
                    </a:cubicBezTo>
                    <a:cubicBezTo>
                      <a:pt x="96" y="376"/>
                      <a:pt x="96" y="376"/>
                      <a:pt x="96" y="376"/>
                    </a:cubicBezTo>
                    <a:cubicBezTo>
                      <a:pt x="96" y="376"/>
                      <a:pt x="96" y="376"/>
                      <a:pt x="96" y="376"/>
                    </a:cubicBezTo>
                    <a:cubicBezTo>
                      <a:pt x="96" y="376"/>
                      <a:pt x="96" y="376"/>
                      <a:pt x="96" y="376"/>
                    </a:cubicBezTo>
                    <a:cubicBezTo>
                      <a:pt x="97" y="375"/>
                      <a:pt x="97" y="375"/>
                      <a:pt x="97" y="375"/>
                    </a:cubicBezTo>
                    <a:cubicBezTo>
                      <a:pt x="97" y="374"/>
                      <a:pt x="97" y="374"/>
                      <a:pt x="97" y="374"/>
                    </a:cubicBezTo>
                    <a:cubicBezTo>
                      <a:pt x="97" y="374"/>
                      <a:pt x="97" y="374"/>
                      <a:pt x="97" y="374"/>
                    </a:cubicBezTo>
                    <a:cubicBezTo>
                      <a:pt x="98" y="372"/>
                      <a:pt x="98" y="372"/>
                      <a:pt x="98" y="372"/>
                    </a:cubicBezTo>
                    <a:cubicBezTo>
                      <a:pt x="98" y="372"/>
                      <a:pt x="98" y="372"/>
                      <a:pt x="98" y="372"/>
                    </a:cubicBezTo>
                    <a:cubicBezTo>
                      <a:pt x="99" y="372"/>
                      <a:pt x="99" y="372"/>
                      <a:pt x="99" y="372"/>
                    </a:cubicBezTo>
                    <a:cubicBezTo>
                      <a:pt x="100" y="371"/>
                      <a:pt x="100" y="371"/>
                      <a:pt x="100" y="371"/>
                    </a:cubicBezTo>
                    <a:cubicBezTo>
                      <a:pt x="100" y="370"/>
                      <a:pt x="100" y="370"/>
                      <a:pt x="100" y="370"/>
                    </a:cubicBezTo>
                    <a:cubicBezTo>
                      <a:pt x="101" y="369"/>
                      <a:pt x="101" y="369"/>
                      <a:pt x="101" y="369"/>
                    </a:cubicBezTo>
                    <a:cubicBezTo>
                      <a:pt x="101" y="369"/>
                      <a:pt x="101" y="369"/>
                      <a:pt x="101" y="369"/>
                    </a:cubicBezTo>
                    <a:cubicBezTo>
                      <a:pt x="101" y="369"/>
                      <a:pt x="101" y="369"/>
                      <a:pt x="101" y="369"/>
                    </a:cubicBezTo>
                    <a:cubicBezTo>
                      <a:pt x="102" y="367"/>
                      <a:pt x="102" y="367"/>
                      <a:pt x="102" y="367"/>
                    </a:cubicBezTo>
                    <a:cubicBezTo>
                      <a:pt x="102" y="366"/>
                      <a:pt x="102" y="366"/>
                      <a:pt x="102" y="366"/>
                    </a:cubicBezTo>
                    <a:cubicBezTo>
                      <a:pt x="103" y="364"/>
                      <a:pt x="103" y="364"/>
                      <a:pt x="103" y="364"/>
                    </a:cubicBezTo>
                    <a:cubicBezTo>
                      <a:pt x="102" y="365"/>
                      <a:pt x="102" y="365"/>
                      <a:pt x="102" y="365"/>
                    </a:cubicBezTo>
                    <a:cubicBezTo>
                      <a:pt x="102" y="364"/>
                      <a:pt x="102" y="364"/>
                      <a:pt x="102" y="364"/>
                    </a:cubicBezTo>
                    <a:cubicBezTo>
                      <a:pt x="103" y="364"/>
                      <a:pt x="103" y="364"/>
                      <a:pt x="103" y="364"/>
                    </a:cubicBezTo>
                    <a:cubicBezTo>
                      <a:pt x="104" y="362"/>
                      <a:pt x="104" y="362"/>
                      <a:pt x="104" y="362"/>
                    </a:cubicBezTo>
                    <a:cubicBezTo>
                      <a:pt x="102" y="362"/>
                      <a:pt x="102" y="362"/>
                      <a:pt x="102" y="362"/>
                    </a:cubicBezTo>
                    <a:cubicBezTo>
                      <a:pt x="102" y="363"/>
                      <a:pt x="102" y="363"/>
                      <a:pt x="102" y="363"/>
                    </a:cubicBezTo>
                    <a:cubicBezTo>
                      <a:pt x="102" y="363"/>
                      <a:pt x="102" y="363"/>
                      <a:pt x="102" y="363"/>
                    </a:cubicBezTo>
                    <a:cubicBezTo>
                      <a:pt x="101" y="361"/>
                      <a:pt x="101" y="361"/>
                      <a:pt x="101" y="361"/>
                    </a:cubicBezTo>
                    <a:cubicBezTo>
                      <a:pt x="102" y="362"/>
                      <a:pt x="102" y="362"/>
                      <a:pt x="102" y="362"/>
                    </a:cubicBezTo>
                    <a:cubicBezTo>
                      <a:pt x="102" y="362"/>
                      <a:pt x="102" y="362"/>
                      <a:pt x="102" y="362"/>
                    </a:cubicBezTo>
                    <a:cubicBezTo>
                      <a:pt x="105" y="362"/>
                      <a:pt x="105" y="362"/>
                      <a:pt x="105" y="362"/>
                    </a:cubicBezTo>
                    <a:cubicBezTo>
                      <a:pt x="105" y="361"/>
                      <a:pt x="105" y="361"/>
                      <a:pt x="105" y="361"/>
                    </a:cubicBezTo>
                    <a:cubicBezTo>
                      <a:pt x="104" y="360"/>
                      <a:pt x="104" y="360"/>
                      <a:pt x="104" y="360"/>
                    </a:cubicBezTo>
                    <a:cubicBezTo>
                      <a:pt x="105" y="360"/>
                      <a:pt x="105" y="360"/>
                      <a:pt x="105" y="360"/>
                    </a:cubicBezTo>
                    <a:cubicBezTo>
                      <a:pt x="106" y="360"/>
                      <a:pt x="106" y="360"/>
                      <a:pt x="106" y="360"/>
                    </a:cubicBezTo>
                    <a:cubicBezTo>
                      <a:pt x="107" y="359"/>
                      <a:pt x="107" y="359"/>
                      <a:pt x="107" y="359"/>
                    </a:cubicBezTo>
                    <a:cubicBezTo>
                      <a:pt x="107" y="359"/>
                      <a:pt x="107" y="359"/>
                      <a:pt x="107" y="359"/>
                    </a:cubicBezTo>
                    <a:cubicBezTo>
                      <a:pt x="107" y="361"/>
                      <a:pt x="107" y="361"/>
                      <a:pt x="107" y="361"/>
                    </a:cubicBezTo>
                    <a:cubicBezTo>
                      <a:pt x="108" y="359"/>
                      <a:pt x="108" y="359"/>
                      <a:pt x="108" y="359"/>
                    </a:cubicBezTo>
                    <a:cubicBezTo>
                      <a:pt x="108" y="356"/>
                      <a:pt x="108" y="356"/>
                      <a:pt x="108" y="356"/>
                    </a:cubicBezTo>
                    <a:cubicBezTo>
                      <a:pt x="107" y="358"/>
                      <a:pt x="107" y="358"/>
                      <a:pt x="107" y="358"/>
                    </a:cubicBezTo>
                    <a:cubicBezTo>
                      <a:pt x="107" y="357"/>
                      <a:pt x="107" y="357"/>
                      <a:pt x="107" y="357"/>
                    </a:cubicBezTo>
                    <a:cubicBezTo>
                      <a:pt x="106" y="357"/>
                      <a:pt x="106" y="357"/>
                      <a:pt x="106" y="357"/>
                    </a:cubicBezTo>
                    <a:cubicBezTo>
                      <a:pt x="104" y="356"/>
                      <a:pt x="104" y="356"/>
                      <a:pt x="104" y="356"/>
                    </a:cubicBezTo>
                    <a:cubicBezTo>
                      <a:pt x="104" y="356"/>
                      <a:pt x="104" y="356"/>
                      <a:pt x="104" y="356"/>
                    </a:cubicBezTo>
                    <a:cubicBezTo>
                      <a:pt x="103" y="355"/>
                      <a:pt x="103" y="355"/>
                      <a:pt x="103" y="355"/>
                    </a:cubicBezTo>
                    <a:cubicBezTo>
                      <a:pt x="103" y="354"/>
                      <a:pt x="103" y="354"/>
                      <a:pt x="103" y="354"/>
                    </a:cubicBezTo>
                    <a:cubicBezTo>
                      <a:pt x="103" y="354"/>
                      <a:pt x="103" y="354"/>
                      <a:pt x="103" y="354"/>
                    </a:cubicBezTo>
                    <a:cubicBezTo>
                      <a:pt x="103" y="354"/>
                      <a:pt x="103" y="354"/>
                      <a:pt x="103" y="354"/>
                    </a:cubicBezTo>
                    <a:cubicBezTo>
                      <a:pt x="103" y="354"/>
                      <a:pt x="103" y="354"/>
                      <a:pt x="103" y="354"/>
                    </a:cubicBezTo>
                    <a:cubicBezTo>
                      <a:pt x="104" y="355"/>
                      <a:pt x="104" y="355"/>
                      <a:pt x="104" y="355"/>
                    </a:cubicBezTo>
                    <a:cubicBezTo>
                      <a:pt x="105" y="356"/>
                      <a:pt x="105" y="356"/>
                      <a:pt x="105" y="356"/>
                    </a:cubicBezTo>
                    <a:cubicBezTo>
                      <a:pt x="107" y="357"/>
                      <a:pt x="107" y="357"/>
                      <a:pt x="107" y="357"/>
                    </a:cubicBezTo>
                    <a:cubicBezTo>
                      <a:pt x="107" y="356"/>
                      <a:pt x="107" y="356"/>
                      <a:pt x="107" y="356"/>
                    </a:cubicBezTo>
                    <a:cubicBezTo>
                      <a:pt x="107" y="355"/>
                      <a:pt x="107" y="355"/>
                      <a:pt x="107" y="355"/>
                    </a:cubicBezTo>
                    <a:cubicBezTo>
                      <a:pt x="107" y="355"/>
                      <a:pt x="107" y="355"/>
                      <a:pt x="107" y="355"/>
                    </a:cubicBezTo>
                    <a:cubicBezTo>
                      <a:pt x="108" y="355"/>
                      <a:pt x="108" y="355"/>
                      <a:pt x="108" y="355"/>
                    </a:cubicBezTo>
                    <a:cubicBezTo>
                      <a:pt x="109" y="354"/>
                      <a:pt x="109" y="354"/>
                      <a:pt x="109" y="354"/>
                    </a:cubicBezTo>
                    <a:cubicBezTo>
                      <a:pt x="109" y="354"/>
                      <a:pt x="109" y="354"/>
                      <a:pt x="109" y="354"/>
                    </a:cubicBezTo>
                    <a:cubicBezTo>
                      <a:pt x="109" y="354"/>
                      <a:pt x="109" y="354"/>
                      <a:pt x="109" y="354"/>
                    </a:cubicBezTo>
                    <a:cubicBezTo>
                      <a:pt x="111" y="353"/>
                      <a:pt x="111" y="353"/>
                      <a:pt x="111" y="353"/>
                    </a:cubicBezTo>
                    <a:cubicBezTo>
                      <a:pt x="110" y="352"/>
                      <a:pt x="110" y="352"/>
                      <a:pt x="110" y="352"/>
                    </a:cubicBezTo>
                    <a:cubicBezTo>
                      <a:pt x="110" y="352"/>
                      <a:pt x="110" y="352"/>
                      <a:pt x="110" y="352"/>
                    </a:cubicBezTo>
                    <a:cubicBezTo>
                      <a:pt x="111" y="351"/>
                      <a:pt x="111" y="351"/>
                      <a:pt x="111" y="351"/>
                    </a:cubicBezTo>
                    <a:cubicBezTo>
                      <a:pt x="112" y="351"/>
                      <a:pt x="112" y="351"/>
                      <a:pt x="112" y="351"/>
                    </a:cubicBezTo>
                    <a:cubicBezTo>
                      <a:pt x="113" y="351"/>
                      <a:pt x="113" y="351"/>
                      <a:pt x="113" y="351"/>
                    </a:cubicBezTo>
                    <a:cubicBezTo>
                      <a:pt x="114" y="349"/>
                      <a:pt x="114" y="349"/>
                      <a:pt x="114" y="349"/>
                    </a:cubicBezTo>
                    <a:cubicBezTo>
                      <a:pt x="114" y="349"/>
                      <a:pt x="114" y="349"/>
                      <a:pt x="114" y="349"/>
                    </a:cubicBezTo>
                    <a:cubicBezTo>
                      <a:pt x="114" y="349"/>
                      <a:pt x="114" y="349"/>
                      <a:pt x="114" y="349"/>
                    </a:cubicBezTo>
                    <a:cubicBezTo>
                      <a:pt x="115" y="348"/>
                      <a:pt x="115" y="348"/>
                      <a:pt x="115" y="348"/>
                    </a:cubicBezTo>
                    <a:cubicBezTo>
                      <a:pt x="115" y="346"/>
                      <a:pt x="115" y="346"/>
                      <a:pt x="115" y="346"/>
                    </a:cubicBezTo>
                    <a:cubicBezTo>
                      <a:pt x="114" y="345"/>
                      <a:pt x="114" y="345"/>
                      <a:pt x="114" y="345"/>
                    </a:cubicBezTo>
                    <a:cubicBezTo>
                      <a:pt x="114" y="345"/>
                      <a:pt x="114" y="345"/>
                      <a:pt x="114" y="345"/>
                    </a:cubicBezTo>
                    <a:cubicBezTo>
                      <a:pt x="115" y="345"/>
                      <a:pt x="115" y="345"/>
                      <a:pt x="115" y="345"/>
                    </a:cubicBezTo>
                    <a:cubicBezTo>
                      <a:pt x="116" y="343"/>
                      <a:pt x="116" y="343"/>
                      <a:pt x="116" y="343"/>
                    </a:cubicBezTo>
                    <a:cubicBezTo>
                      <a:pt x="116" y="342"/>
                      <a:pt x="116" y="342"/>
                      <a:pt x="116" y="342"/>
                    </a:cubicBezTo>
                    <a:cubicBezTo>
                      <a:pt x="114" y="342"/>
                      <a:pt x="114" y="342"/>
                      <a:pt x="114" y="342"/>
                    </a:cubicBezTo>
                    <a:cubicBezTo>
                      <a:pt x="114" y="342"/>
                      <a:pt x="114" y="342"/>
                      <a:pt x="114" y="342"/>
                    </a:cubicBezTo>
                    <a:cubicBezTo>
                      <a:pt x="113" y="341"/>
                      <a:pt x="113" y="341"/>
                      <a:pt x="113" y="341"/>
                    </a:cubicBezTo>
                    <a:cubicBezTo>
                      <a:pt x="112" y="341"/>
                      <a:pt x="112" y="341"/>
                      <a:pt x="112" y="341"/>
                    </a:cubicBezTo>
                    <a:cubicBezTo>
                      <a:pt x="110" y="340"/>
                      <a:pt x="110" y="340"/>
                      <a:pt x="110" y="340"/>
                    </a:cubicBezTo>
                    <a:cubicBezTo>
                      <a:pt x="110" y="340"/>
                      <a:pt x="110" y="340"/>
                      <a:pt x="110" y="340"/>
                    </a:cubicBezTo>
                    <a:cubicBezTo>
                      <a:pt x="111" y="340"/>
                      <a:pt x="111" y="340"/>
                      <a:pt x="111" y="340"/>
                    </a:cubicBezTo>
                    <a:cubicBezTo>
                      <a:pt x="113" y="340"/>
                      <a:pt x="113" y="340"/>
                      <a:pt x="113" y="340"/>
                    </a:cubicBezTo>
                    <a:cubicBezTo>
                      <a:pt x="114" y="340"/>
                      <a:pt x="114" y="340"/>
                      <a:pt x="114" y="340"/>
                    </a:cubicBezTo>
                    <a:cubicBezTo>
                      <a:pt x="115" y="339"/>
                      <a:pt x="115" y="339"/>
                      <a:pt x="115" y="339"/>
                    </a:cubicBezTo>
                    <a:cubicBezTo>
                      <a:pt x="116" y="340"/>
                      <a:pt x="116" y="340"/>
                      <a:pt x="116" y="340"/>
                    </a:cubicBezTo>
                    <a:cubicBezTo>
                      <a:pt x="117" y="339"/>
                      <a:pt x="117" y="339"/>
                      <a:pt x="117" y="339"/>
                    </a:cubicBezTo>
                    <a:cubicBezTo>
                      <a:pt x="117" y="339"/>
                      <a:pt x="117" y="339"/>
                      <a:pt x="117" y="339"/>
                    </a:cubicBezTo>
                    <a:cubicBezTo>
                      <a:pt x="119" y="340"/>
                      <a:pt x="119" y="340"/>
                      <a:pt x="119" y="340"/>
                    </a:cubicBezTo>
                    <a:cubicBezTo>
                      <a:pt x="118" y="337"/>
                      <a:pt x="118" y="337"/>
                      <a:pt x="118" y="337"/>
                    </a:cubicBezTo>
                    <a:cubicBezTo>
                      <a:pt x="119" y="336"/>
                      <a:pt x="119" y="336"/>
                      <a:pt x="119" y="336"/>
                    </a:cubicBezTo>
                    <a:cubicBezTo>
                      <a:pt x="118" y="335"/>
                      <a:pt x="118" y="335"/>
                      <a:pt x="118" y="335"/>
                    </a:cubicBezTo>
                    <a:cubicBezTo>
                      <a:pt x="117" y="334"/>
                      <a:pt x="117" y="334"/>
                      <a:pt x="117" y="334"/>
                    </a:cubicBezTo>
                    <a:cubicBezTo>
                      <a:pt x="116" y="332"/>
                      <a:pt x="116" y="332"/>
                      <a:pt x="116" y="332"/>
                    </a:cubicBezTo>
                    <a:cubicBezTo>
                      <a:pt x="115" y="334"/>
                      <a:pt x="115" y="334"/>
                      <a:pt x="115" y="334"/>
                    </a:cubicBezTo>
                    <a:cubicBezTo>
                      <a:pt x="115" y="334"/>
                      <a:pt x="115" y="334"/>
                      <a:pt x="115" y="334"/>
                    </a:cubicBezTo>
                    <a:cubicBezTo>
                      <a:pt x="115" y="334"/>
                      <a:pt x="115" y="334"/>
                      <a:pt x="115" y="334"/>
                    </a:cubicBezTo>
                    <a:cubicBezTo>
                      <a:pt x="115" y="333"/>
                      <a:pt x="115" y="333"/>
                      <a:pt x="115" y="333"/>
                    </a:cubicBezTo>
                    <a:cubicBezTo>
                      <a:pt x="115" y="333"/>
                      <a:pt x="115" y="333"/>
                      <a:pt x="115" y="333"/>
                    </a:cubicBezTo>
                    <a:cubicBezTo>
                      <a:pt x="115" y="332"/>
                      <a:pt x="115" y="332"/>
                      <a:pt x="115" y="332"/>
                    </a:cubicBezTo>
                    <a:cubicBezTo>
                      <a:pt x="115" y="331"/>
                      <a:pt x="115" y="331"/>
                      <a:pt x="115" y="331"/>
                    </a:cubicBezTo>
                    <a:cubicBezTo>
                      <a:pt x="117" y="332"/>
                      <a:pt x="117" y="332"/>
                      <a:pt x="117" y="332"/>
                    </a:cubicBezTo>
                    <a:cubicBezTo>
                      <a:pt x="117" y="331"/>
                      <a:pt x="117" y="331"/>
                      <a:pt x="117" y="331"/>
                    </a:cubicBezTo>
                    <a:cubicBezTo>
                      <a:pt x="117" y="331"/>
                      <a:pt x="117" y="331"/>
                      <a:pt x="117" y="331"/>
                    </a:cubicBezTo>
                    <a:cubicBezTo>
                      <a:pt x="118" y="331"/>
                      <a:pt x="118" y="331"/>
                      <a:pt x="118" y="331"/>
                    </a:cubicBezTo>
                    <a:cubicBezTo>
                      <a:pt x="118" y="332"/>
                      <a:pt x="118" y="332"/>
                      <a:pt x="118" y="332"/>
                    </a:cubicBezTo>
                    <a:cubicBezTo>
                      <a:pt x="119" y="333"/>
                      <a:pt x="119" y="333"/>
                      <a:pt x="119" y="333"/>
                    </a:cubicBezTo>
                    <a:cubicBezTo>
                      <a:pt x="120" y="333"/>
                      <a:pt x="120" y="333"/>
                      <a:pt x="120" y="333"/>
                    </a:cubicBezTo>
                    <a:cubicBezTo>
                      <a:pt x="122" y="331"/>
                      <a:pt x="122" y="331"/>
                      <a:pt x="122" y="331"/>
                    </a:cubicBezTo>
                    <a:cubicBezTo>
                      <a:pt x="122" y="330"/>
                      <a:pt x="122" y="330"/>
                      <a:pt x="122" y="330"/>
                    </a:cubicBezTo>
                    <a:cubicBezTo>
                      <a:pt x="123" y="330"/>
                      <a:pt x="123" y="330"/>
                      <a:pt x="123" y="330"/>
                    </a:cubicBezTo>
                    <a:cubicBezTo>
                      <a:pt x="124" y="331"/>
                      <a:pt x="124" y="331"/>
                      <a:pt x="124" y="331"/>
                    </a:cubicBezTo>
                    <a:cubicBezTo>
                      <a:pt x="125" y="330"/>
                      <a:pt x="125" y="330"/>
                      <a:pt x="125" y="330"/>
                    </a:cubicBezTo>
                    <a:cubicBezTo>
                      <a:pt x="124" y="329"/>
                      <a:pt x="124" y="329"/>
                      <a:pt x="124" y="329"/>
                    </a:cubicBezTo>
                    <a:cubicBezTo>
                      <a:pt x="123" y="329"/>
                      <a:pt x="123" y="329"/>
                      <a:pt x="123" y="329"/>
                    </a:cubicBezTo>
                    <a:cubicBezTo>
                      <a:pt x="123" y="328"/>
                      <a:pt x="123" y="328"/>
                      <a:pt x="123" y="328"/>
                    </a:cubicBezTo>
                    <a:cubicBezTo>
                      <a:pt x="122" y="326"/>
                      <a:pt x="122" y="326"/>
                      <a:pt x="122" y="326"/>
                    </a:cubicBezTo>
                    <a:cubicBezTo>
                      <a:pt x="123" y="326"/>
                      <a:pt x="123" y="326"/>
                      <a:pt x="123" y="326"/>
                    </a:cubicBezTo>
                    <a:cubicBezTo>
                      <a:pt x="123" y="326"/>
                      <a:pt x="123" y="326"/>
                      <a:pt x="123" y="326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125" y="327"/>
                      <a:pt x="125" y="327"/>
                      <a:pt x="125" y="327"/>
                    </a:cubicBezTo>
                    <a:cubicBezTo>
                      <a:pt x="124" y="328"/>
                      <a:pt x="124" y="328"/>
                      <a:pt x="124" y="328"/>
                    </a:cubicBezTo>
                    <a:cubicBezTo>
                      <a:pt x="126" y="330"/>
                      <a:pt x="126" y="330"/>
                      <a:pt x="126" y="330"/>
                    </a:cubicBezTo>
                    <a:cubicBezTo>
                      <a:pt x="126" y="328"/>
                      <a:pt x="126" y="328"/>
                      <a:pt x="126" y="328"/>
                    </a:cubicBezTo>
                    <a:cubicBezTo>
                      <a:pt x="126" y="327"/>
                      <a:pt x="126" y="327"/>
                      <a:pt x="126" y="327"/>
                    </a:cubicBezTo>
                    <a:cubicBezTo>
                      <a:pt x="127" y="326"/>
                      <a:pt x="127" y="326"/>
                      <a:pt x="127" y="326"/>
                    </a:cubicBezTo>
                    <a:cubicBezTo>
                      <a:pt x="127" y="327"/>
                      <a:pt x="127" y="327"/>
                      <a:pt x="127" y="327"/>
                    </a:cubicBezTo>
                    <a:cubicBezTo>
                      <a:pt x="128" y="328"/>
                      <a:pt x="128" y="328"/>
                      <a:pt x="128" y="328"/>
                    </a:cubicBezTo>
                    <a:cubicBezTo>
                      <a:pt x="130" y="327"/>
                      <a:pt x="130" y="327"/>
                      <a:pt x="130" y="327"/>
                    </a:cubicBezTo>
                    <a:cubicBezTo>
                      <a:pt x="130" y="326"/>
                      <a:pt x="130" y="326"/>
                      <a:pt x="130" y="326"/>
                    </a:cubicBezTo>
                    <a:cubicBezTo>
                      <a:pt x="130" y="326"/>
                      <a:pt x="130" y="326"/>
                      <a:pt x="130" y="326"/>
                    </a:cubicBezTo>
                    <a:cubicBezTo>
                      <a:pt x="131" y="327"/>
                      <a:pt x="131" y="327"/>
                      <a:pt x="131" y="327"/>
                    </a:cubicBezTo>
                    <a:cubicBezTo>
                      <a:pt x="132" y="327"/>
                      <a:pt x="132" y="327"/>
                      <a:pt x="132" y="327"/>
                    </a:cubicBezTo>
                    <a:cubicBezTo>
                      <a:pt x="134" y="326"/>
                      <a:pt x="134" y="326"/>
                      <a:pt x="134" y="326"/>
                    </a:cubicBezTo>
                    <a:cubicBezTo>
                      <a:pt x="134" y="325"/>
                      <a:pt x="134" y="325"/>
                      <a:pt x="134" y="325"/>
                    </a:cubicBezTo>
                    <a:cubicBezTo>
                      <a:pt x="134" y="325"/>
                      <a:pt x="134" y="325"/>
                      <a:pt x="134" y="325"/>
                    </a:cubicBezTo>
                    <a:cubicBezTo>
                      <a:pt x="135" y="324"/>
                      <a:pt x="135" y="324"/>
                      <a:pt x="135" y="324"/>
                    </a:cubicBezTo>
                    <a:cubicBezTo>
                      <a:pt x="134" y="323"/>
                      <a:pt x="134" y="323"/>
                      <a:pt x="134" y="323"/>
                    </a:cubicBezTo>
                    <a:cubicBezTo>
                      <a:pt x="133" y="322"/>
                      <a:pt x="133" y="322"/>
                      <a:pt x="133" y="322"/>
                    </a:cubicBezTo>
                    <a:cubicBezTo>
                      <a:pt x="135" y="322"/>
                      <a:pt x="135" y="322"/>
                      <a:pt x="135" y="322"/>
                    </a:cubicBezTo>
                    <a:cubicBezTo>
                      <a:pt x="136" y="321"/>
                      <a:pt x="136" y="321"/>
                      <a:pt x="136" y="321"/>
                    </a:cubicBezTo>
                    <a:cubicBezTo>
                      <a:pt x="136" y="320"/>
                      <a:pt x="136" y="320"/>
                      <a:pt x="136" y="320"/>
                    </a:cubicBezTo>
                    <a:cubicBezTo>
                      <a:pt x="137" y="319"/>
                      <a:pt x="137" y="319"/>
                      <a:pt x="137" y="319"/>
                    </a:cubicBezTo>
                    <a:cubicBezTo>
                      <a:pt x="137" y="318"/>
                      <a:pt x="137" y="318"/>
                      <a:pt x="137" y="318"/>
                    </a:cubicBezTo>
                    <a:cubicBezTo>
                      <a:pt x="136" y="316"/>
                      <a:pt x="136" y="316"/>
                      <a:pt x="136" y="316"/>
                    </a:cubicBezTo>
                    <a:cubicBezTo>
                      <a:pt x="136" y="316"/>
                      <a:pt x="136" y="316"/>
                      <a:pt x="136" y="316"/>
                    </a:cubicBezTo>
                    <a:cubicBezTo>
                      <a:pt x="136" y="316"/>
                      <a:pt x="136" y="316"/>
                      <a:pt x="136" y="316"/>
                    </a:cubicBezTo>
                    <a:cubicBezTo>
                      <a:pt x="136" y="316"/>
                      <a:pt x="136" y="316"/>
                      <a:pt x="136" y="316"/>
                    </a:cubicBezTo>
                    <a:cubicBezTo>
                      <a:pt x="137" y="317"/>
                      <a:pt x="137" y="317"/>
                      <a:pt x="137" y="317"/>
                    </a:cubicBezTo>
                    <a:cubicBezTo>
                      <a:pt x="138" y="317"/>
                      <a:pt x="138" y="317"/>
                      <a:pt x="138" y="317"/>
                    </a:cubicBezTo>
                    <a:cubicBezTo>
                      <a:pt x="137" y="318"/>
                      <a:pt x="137" y="318"/>
                      <a:pt x="137" y="318"/>
                    </a:cubicBezTo>
                    <a:cubicBezTo>
                      <a:pt x="137" y="320"/>
                      <a:pt x="137" y="320"/>
                      <a:pt x="137" y="320"/>
                    </a:cubicBezTo>
                    <a:cubicBezTo>
                      <a:pt x="137" y="321"/>
                      <a:pt x="137" y="321"/>
                      <a:pt x="137" y="321"/>
                    </a:cubicBezTo>
                    <a:cubicBezTo>
                      <a:pt x="137" y="322"/>
                      <a:pt x="137" y="322"/>
                      <a:pt x="137" y="322"/>
                    </a:cubicBezTo>
                    <a:cubicBezTo>
                      <a:pt x="136" y="322"/>
                      <a:pt x="136" y="322"/>
                      <a:pt x="136" y="322"/>
                    </a:cubicBezTo>
                    <a:cubicBezTo>
                      <a:pt x="135" y="323"/>
                      <a:pt x="135" y="323"/>
                      <a:pt x="135" y="323"/>
                    </a:cubicBezTo>
                    <a:cubicBezTo>
                      <a:pt x="135" y="324"/>
                      <a:pt x="135" y="324"/>
                      <a:pt x="135" y="324"/>
                    </a:cubicBezTo>
                    <a:cubicBezTo>
                      <a:pt x="134" y="325"/>
                      <a:pt x="134" y="325"/>
                      <a:pt x="134" y="325"/>
                    </a:cubicBezTo>
                    <a:cubicBezTo>
                      <a:pt x="135" y="326"/>
                      <a:pt x="135" y="326"/>
                      <a:pt x="135" y="326"/>
                    </a:cubicBezTo>
                    <a:cubicBezTo>
                      <a:pt x="136" y="327"/>
                      <a:pt x="136" y="327"/>
                      <a:pt x="136" y="327"/>
                    </a:cubicBezTo>
                    <a:cubicBezTo>
                      <a:pt x="137" y="327"/>
                      <a:pt x="137" y="327"/>
                      <a:pt x="137" y="327"/>
                    </a:cubicBezTo>
                    <a:cubicBezTo>
                      <a:pt x="138" y="327"/>
                      <a:pt x="138" y="327"/>
                      <a:pt x="138" y="327"/>
                    </a:cubicBezTo>
                    <a:cubicBezTo>
                      <a:pt x="139" y="327"/>
                      <a:pt x="139" y="327"/>
                      <a:pt x="139" y="327"/>
                    </a:cubicBezTo>
                    <a:cubicBezTo>
                      <a:pt x="140" y="325"/>
                      <a:pt x="140" y="325"/>
                      <a:pt x="140" y="325"/>
                    </a:cubicBezTo>
                    <a:cubicBezTo>
                      <a:pt x="139" y="324"/>
                      <a:pt x="139" y="324"/>
                      <a:pt x="139" y="324"/>
                    </a:cubicBezTo>
                    <a:cubicBezTo>
                      <a:pt x="140" y="324"/>
                      <a:pt x="140" y="324"/>
                      <a:pt x="140" y="324"/>
                    </a:cubicBezTo>
                    <a:cubicBezTo>
                      <a:pt x="140" y="323"/>
                      <a:pt x="140" y="323"/>
                      <a:pt x="140" y="323"/>
                    </a:cubicBezTo>
                    <a:cubicBezTo>
                      <a:pt x="140" y="323"/>
                      <a:pt x="140" y="323"/>
                      <a:pt x="140" y="323"/>
                    </a:cubicBezTo>
                    <a:cubicBezTo>
                      <a:pt x="141" y="323"/>
                      <a:pt x="141" y="323"/>
                      <a:pt x="141" y="323"/>
                    </a:cubicBezTo>
                    <a:cubicBezTo>
                      <a:pt x="141" y="324"/>
                      <a:pt x="141" y="324"/>
                      <a:pt x="141" y="324"/>
                    </a:cubicBezTo>
                    <a:cubicBezTo>
                      <a:pt x="140" y="325"/>
                      <a:pt x="140" y="325"/>
                      <a:pt x="140" y="325"/>
                    </a:cubicBezTo>
                    <a:cubicBezTo>
                      <a:pt x="140" y="326"/>
                      <a:pt x="140" y="326"/>
                      <a:pt x="140" y="326"/>
                    </a:cubicBezTo>
                    <a:cubicBezTo>
                      <a:pt x="141" y="327"/>
                      <a:pt x="141" y="327"/>
                      <a:pt x="141" y="327"/>
                    </a:cubicBezTo>
                    <a:cubicBezTo>
                      <a:pt x="142" y="326"/>
                      <a:pt x="142" y="326"/>
                      <a:pt x="142" y="326"/>
                    </a:cubicBezTo>
                    <a:cubicBezTo>
                      <a:pt x="142" y="325"/>
                      <a:pt x="142" y="325"/>
                      <a:pt x="142" y="325"/>
                    </a:cubicBezTo>
                    <a:cubicBezTo>
                      <a:pt x="143" y="324"/>
                      <a:pt x="143" y="324"/>
                      <a:pt x="143" y="324"/>
                    </a:cubicBezTo>
                    <a:cubicBezTo>
                      <a:pt x="143" y="323"/>
                      <a:pt x="143" y="323"/>
                      <a:pt x="143" y="323"/>
                    </a:cubicBezTo>
                    <a:cubicBezTo>
                      <a:pt x="145" y="323"/>
                      <a:pt x="145" y="323"/>
                      <a:pt x="145" y="323"/>
                    </a:cubicBezTo>
                    <a:cubicBezTo>
                      <a:pt x="145" y="323"/>
                      <a:pt x="145" y="323"/>
                      <a:pt x="145" y="323"/>
                    </a:cubicBezTo>
                    <a:cubicBezTo>
                      <a:pt x="146" y="323"/>
                      <a:pt x="146" y="323"/>
                      <a:pt x="146" y="323"/>
                    </a:cubicBezTo>
                    <a:cubicBezTo>
                      <a:pt x="147" y="323"/>
                      <a:pt x="147" y="323"/>
                      <a:pt x="147" y="323"/>
                    </a:cubicBezTo>
                    <a:cubicBezTo>
                      <a:pt x="148" y="322"/>
                      <a:pt x="148" y="322"/>
                      <a:pt x="148" y="322"/>
                    </a:cubicBezTo>
                    <a:cubicBezTo>
                      <a:pt x="150" y="321"/>
                      <a:pt x="150" y="321"/>
                      <a:pt x="150" y="321"/>
                    </a:cubicBezTo>
                    <a:cubicBezTo>
                      <a:pt x="151" y="321"/>
                      <a:pt x="151" y="321"/>
                      <a:pt x="151" y="321"/>
                    </a:cubicBezTo>
                    <a:cubicBezTo>
                      <a:pt x="152" y="320"/>
                      <a:pt x="152" y="320"/>
                      <a:pt x="152" y="320"/>
                    </a:cubicBezTo>
                    <a:cubicBezTo>
                      <a:pt x="152" y="319"/>
                      <a:pt x="152" y="319"/>
                      <a:pt x="152" y="319"/>
                    </a:cubicBezTo>
                    <a:cubicBezTo>
                      <a:pt x="152" y="318"/>
                      <a:pt x="152" y="318"/>
                      <a:pt x="152" y="318"/>
                    </a:cubicBezTo>
                    <a:cubicBezTo>
                      <a:pt x="152" y="319"/>
                      <a:pt x="152" y="319"/>
                      <a:pt x="152" y="319"/>
                    </a:cubicBezTo>
                    <a:cubicBezTo>
                      <a:pt x="153" y="319"/>
                      <a:pt x="153" y="319"/>
                      <a:pt x="153" y="319"/>
                    </a:cubicBezTo>
                    <a:cubicBezTo>
                      <a:pt x="153" y="318"/>
                      <a:pt x="153" y="318"/>
                      <a:pt x="153" y="318"/>
                    </a:cubicBezTo>
                    <a:cubicBezTo>
                      <a:pt x="153" y="319"/>
                      <a:pt x="153" y="319"/>
                      <a:pt x="153" y="319"/>
                    </a:cubicBezTo>
                    <a:cubicBezTo>
                      <a:pt x="154" y="319"/>
                      <a:pt x="154" y="319"/>
                      <a:pt x="154" y="319"/>
                    </a:cubicBezTo>
                    <a:cubicBezTo>
                      <a:pt x="155" y="319"/>
                      <a:pt x="155" y="319"/>
                      <a:pt x="155" y="319"/>
                    </a:cubicBezTo>
                    <a:cubicBezTo>
                      <a:pt x="157" y="317"/>
                      <a:pt x="157" y="317"/>
                      <a:pt x="157" y="317"/>
                    </a:cubicBezTo>
                    <a:cubicBezTo>
                      <a:pt x="158" y="316"/>
                      <a:pt x="158" y="316"/>
                      <a:pt x="158" y="316"/>
                    </a:cubicBezTo>
                    <a:cubicBezTo>
                      <a:pt x="158" y="316"/>
                      <a:pt x="158" y="316"/>
                      <a:pt x="158" y="316"/>
                    </a:cubicBezTo>
                    <a:cubicBezTo>
                      <a:pt x="158" y="315"/>
                      <a:pt x="158" y="315"/>
                      <a:pt x="158" y="315"/>
                    </a:cubicBezTo>
                    <a:cubicBezTo>
                      <a:pt x="158" y="315"/>
                      <a:pt x="158" y="315"/>
                      <a:pt x="158" y="315"/>
                    </a:cubicBezTo>
                    <a:cubicBezTo>
                      <a:pt x="159" y="316"/>
                      <a:pt x="159" y="316"/>
                      <a:pt x="159" y="316"/>
                    </a:cubicBezTo>
                    <a:cubicBezTo>
                      <a:pt x="160" y="315"/>
                      <a:pt x="160" y="315"/>
                      <a:pt x="160" y="315"/>
                    </a:cubicBezTo>
                    <a:cubicBezTo>
                      <a:pt x="161" y="314"/>
                      <a:pt x="161" y="314"/>
                      <a:pt x="161" y="314"/>
                    </a:cubicBezTo>
                    <a:cubicBezTo>
                      <a:pt x="162" y="313"/>
                      <a:pt x="162" y="313"/>
                      <a:pt x="162" y="313"/>
                    </a:cubicBezTo>
                    <a:cubicBezTo>
                      <a:pt x="161" y="312"/>
                      <a:pt x="161" y="312"/>
                      <a:pt x="161" y="312"/>
                    </a:cubicBezTo>
                    <a:cubicBezTo>
                      <a:pt x="162" y="311"/>
                      <a:pt x="162" y="311"/>
                      <a:pt x="162" y="311"/>
                    </a:cubicBezTo>
                    <a:cubicBezTo>
                      <a:pt x="163" y="310"/>
                      <a:pt x="163" y="310"/>
                      <a:pt x="163" y="310"/>
                    </a:cubicBezTo>
                    <a:cubicBezTo>
                      <a:pt x="164" y="309"/>
                      <a:pt x="164" y="309"/>
                      <a:pt x="164" y="309"/>
                    </a:cubicBezTo>
                    <a:cubicBezTo>
                      <a:pt x="165" y="308"/>
                      <a:pt x="165" y="308"/>
                      <a:pt x="165" y="308"/>
                    </a:cubicBezTo>
                    <a:cubicBezTo>
                      <a:pt x="165" y="307"/>
                      <a:pt x="165" y="307"/>
                      <a:pt x="165" y="307"/>
                    </a:cubicBezTo>
                    <a:cubicBezTo>
                      <a:pt x="165" y="308"/>
                      <a:pt x="165" y="308"/>
                      <a:pt x="165" y="308"/>
                    </a:cubicBezTo>
                    <a:cubicBezTo>
                      <a:pt x="166" y="307"/>
                      <a:pt x="166" y="307"/>
                      <a:pt x="166" y="307"/>
                    </a:cubicBezTo>
                    <a:cubicBezTo>
                      <a:pt x="167" y="306"/>
                      <a:pt x="167" y="306"/>
                      <a:pt x="167" y="306"/>
                    </a:cubicBezTo>
                    <a:cubicBezTo>
                      <a:pt x="167" y="307"/>
                      <a:pt x="167" y="307"/>
                      <a:pt x="167" y="307"/>
                    </a:cubicBezTo>
                    <a:cubicBezTo>
                      <a:pt x="168" y="305"/>
                      <a:pt x="168" y="305"/>
                      <a:pt x="168" y="305"/>
                    </a:cubicBezTo>
                    <a:cubicBezTo>
                      <a:pt x="168" y="304"/>
                      <a:pt x="168" y="304"/>
                      <a:pt x="168" y="304"/>
                    </a:cubicBezTo>
                    <a:cubicBezTo>
                      <a:pt x="168" y="304"/>
                      <a:pt x="168" y="304"/>
                      <a:pt x="168" y="304"/>
                    </a:cubicBezTo>
                    <a:cubicBezTo>
                      <a:pt x="168" y="304"/>
                      <a:pt x="168" y="304"/>
                      <a:pt x="168" y="304"/>
                    </a:cubicBezTo>
                    <a:cubicBezTo>
                      <a:pt x="170" y="303"/>
                      <a:pt x="170" y="303"/>
                      <a:pt x="170" y="303"/>
                    </a:cubicBezTo>
                    <a:cubicBezTo>
                      <a:pt x="170" y="302"/>
                      <a:pt x="170" y="302"/>
                      <a:pt x="170" y="302"/>
                    </a:cubicBezTo>
                    <a:cubicBezTo>
                      <a:pt x="170" y="302"/>
                      <a:pt x="170" y="302"/>
                      <a:pt x="170" y="302"/>
                    </a:cubicBezTo>
                    <a:cubicBezTo>
                      <a:pt x="170" y="302"/>
                      <a:pt x="170" y="302"/>
                      <a:pt x="170" y="302"/>
                    </a:cubicBezTo>
                    <a:cubicBezTo>
                      <a:pt x="171" y="301"/>
                      <a:pt x="171" y="301"/>
                      <a:pt x="171" y="301"/>
                    </a:cubicBezTo>
                    <a:cubicBezTo>
                      <a:pt x="172" y="300"/>
                      <a:pt x="172" y="300"/>
                      <a:pt x="172" y="300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174" y="300"/>
                      <a:pt x="174" y="300"/>
                      <a:pt x="174" y="300"/>
                    </a:cubicBezTo>
                    <a:cubicBezTo>
                      <a:pt x="175" y="300"/>
                      <a:pt x="175" y="300"/>
                      <a:pt x="175" y="300"/>
                    </a:cubicBezTo>
                    <a:cubicBezTo>
                      <a:pt x="176" y="299"/>
                      <a:pt x="176" y="299"/>
                      <a:pt x="176" y="299"/>
                    </a:cubicBezTo>
                    <a:cubicBezTo>
                      <a:pt x="177" y="296"/>
                      <a:pt x="177" y="296"/>
                      <a:pt x="177" y="296"/>
                    </a:cubicBezTo>
                    <a:cubicBezTo>
                      <a:pt x="176" y="294"/>
                      <a:pt x="176" y="294"/>
                      <a:pt x="176" y="294"/>
                    </a:cubicBezTo>
                    <a:cubicBezTo>
                      <a:pt x="175" y="294"/>
                      <a:pt x="175" y="294"/>
                      <a:pt x="175" y="294"/>
                    </a:cubicBezTo>
                    <a:cubicBezTo>
                      <a:pt x="175" y="294"/>
                      <a:pt x="175" y="294"/>
                      <a:pt x="175" y="294"/>
                    </a:cubicBezTo>
                    <a:cubicBezTo>
                      <a:pt x="176" y="293"/>
                      <a:pt x="176" y="293"/>
                      <a:pt x="176" y="293"/>
                    </a:cubicBezTo>
                    <a:cubicBezTo>
                      <a:pt x="176" y="293"/>
                      <a:pt x="176" y="293"/>
                      <a:pt x="176" y="293"/>
                    </a:cubicBezTo>
                    <a:cubicBezTo>
                      <a:pt x="177" y="294"/>
                      <a:pt x="177" y="294"/>
                      <a:pt x="177" y="294"/>
                    </a:cubicBezTo>
                    <a:cubicBezTo>
                      <a:pt x="177" y="294"/>
                      <a:pt x="177" y="294"/>
                      <a:pt x="177" y="294"/>
                    </a:cubicBezTo>
                    <a:cubicBezTo>
                      <a:pt x="176" y="295"/>
                      <a:pt x="176" y="295"/>
                      <a:pt x="176" y="295"/>
                    </a:cubicBezTo>
                    <a:cubicBezTo>
                      <a:pt x="177" y="296"/>
                      <a:pt x="177" y="296"/>
                      <a:pt x="177" y="296"/>
                    </a:cubicBezTo>
                    <a:cubicBezTo>
                      <a:pt x="178" y="297"/>
                      <a:pt x="178" y="297"/>
                      <a:pt x="178" y="297"/>
                    </a:cubicBezTo>
                    <a:cubicBezTo>
                      <a:pt x="180" y="297"/>
                      <a:pt x="180" y="297"/>
                      <a:pt x="180" y="297"/>
                    </a:cubicBezTo>
                    <a:cubicBezTo>
                      <a:pt x="180" y="296"/>
                      <a:pt x="180" y="296"/>
                      <a:pt x="180" y="296"/>
                    </a:cubicBezTo>
                    <a:cubicBezTo>
                      <a:pt x="180" y="296"/>
                      <a:pt x="180" y="296"/>
                      <a:pt x="180" y="296"/>
                    </a:cubicBezTo>
                    <a:cubicBezTo>
                      <a:pt x="181" y="297"/>
                      <a:pt x="181" y="297"/>
                      <a:pt x="181" y="297"/>
                    </a:cubicBezTo>
                    <a:cubicBezTo>
                      <a:pt x="183" y="297"/>
                      <a:pt x="183" y="297"/>
                      <a:pt x="183" y="297"/>
                    </a:cubicBezTo>
                    <a:cubicBezTo>
                      <a:pt x="184" y="297"/>
                      <a:pt x="184" y="297"/>
                      <a:pt x="184" y="297"/>
                    </a:cubicBezTo>
                    <a:cubicBezTo>
                      <a:pt x="184" y="296"/>
                      <a:pt x="184" y="296"/>
                      <a:pt x="184" y="296"/>
                    </a:cubicBezTo>
                    <a:cubicBezTo>
                      <a:pt x="186" y="296"/>
                      <a:pt x="186" y="296"/>
                      <a:pt x="186" y="296"/>
                    </a:cubicBezTo>
                    <a:cubicBezTo>
                      <a:pt x="187" y="295"/>
                      <a:pt x="187" y="295"/>
                      <a:pt x="187" y="295"/>
                    </a:cubicBezTo>
                    <a:cubicBezTo>
                      <a:pt x="187" y="295"/>
                      <a:pt x="187" y="295"/>
                      <a:pt x="187" y="295"/>
                    </a:cubicBezTo>
                    <a:cubicBezTo>
                      <a:pt x="188" y="295"/>
                      <a:pt x="188" y="295"/>
                      <a:pt x="188" y="295"/>
                    </a:cubicBezTo>
                    <a:cubicBezTo>
                      <a:pt x="188" y="294"/>
                      <a:pt x="188" y="294"/>
                      <a:pt x="188" y="294"/>
                    </a:cubicBezTo>
                    <a:cubicBezTo>
                      <a:pt x="188" y="294"/>
                      <a:pt x="188" y="294"/>
                      <a:pt x="188" y="294"/>
                    </a:cubicBezTo>
                    <a:cubicBezTo>
                      <a:pt x="188" y="294"/>
                      <a:pt x="188" y="294"/>
                      <a:pt x="188" y="294"/>
                    </a:cubicBezTo>
                    <a:cubicBezTo>
                      <a:pt x="190" y="295"/>
                      <a:pt x="190" y="295"/>
                      <a:pt x="190" y="295"/>
                    </a:cubicBezTo>
                    <a:cubicBezTo>
                      <a:pt x="190" y="296"/>
                      <a:pt x="190" y="296"/>
                      <a:pt x="190" y="296"/>
                    </a:cubicBezTo>
                    <a:cubicBezTo>
                      <a:pt x="191" y="296"/>
                      <a:pt x="191" y="296"/>
                      <a:pt x="191" y="296"/>
                    </a:cubicBezTo>
                    <a:cubicBezTo>
                      <a:pt x="192" y="296"/>
                      <a:pt x="192" y="296"/>
                      <a:pt x="192" y="296"/>
                    </a:cubicBezTo>
                    <a:cubicBezTo>
                      <a:pt x="193" y="295"/>
                      <a:pt x="193" y="295"/>
                      <a:pt x="193" y="295"/>
                    </a:cubicBezTo>
                    <a:cubicBezTo>
                      <a:pt x="193" y="295"/>
                      <a:pt x="193" y="295"/>
                      <a:pt x="193" y="295"/>
                    </a:cubicBezTo>
                    <a:cubicBezTo>
                      <a:pt x="194" y="295"/>
                      <a:pt x="194" y="295"/>
                      <a:pt x="194" y="295"/>
                    </a:cubicBezTo>
                    <a:cubicBezTo>
                      <a:pt x="195" y="294"/>
                      <a:pt x="195" y="294"/>
                      <a:pt x="195" y="294"/>
                    </a:cubicBezTo>
                    <a:cubicBezTo>
                      <a:pt x="195" y="294"/>
                      <a:pt x="195" y="294"/>
                      <a:pt x="195" y="294"/>
                    </a:cubicBezTo>
                    <a:cubicBezTo>
                      <a:pt x="196" y="294"/>
                      <a:pt x="196" y="294"/>
                      <a:pt x="196" y="294"/>
                    </a:cubicBezTo>
                    <a:cubicBezTo>
                      <a:pt x="197" y="293"/>
                      <a:pt x="197" y="293"/>
                      <a:pt x="197" y="293"/>
                    </a:cubicBezTo>
                    <a:cubicBezTo>
                      <a:pt x="197" y="293"/>
                      <a:pt x="197" y="293"/>
                      <a:pt x="197" y="293"/>
                    </a:cubicBezTo>
                    <a:cubicBezTo>
                      <a:pt x="197" y="293"/>
                      <a:pt x="197" y="293"/>
                      <a:pt x="197" y="293"/>
                    </a:cubicBezTo>
                    <a:cubicBezTo>
                      <a:pt x="198" y="293"/>
                      <a:pt x="198" y="293"/>
                      <a:pt x="198" y="293"/>
                    </a:cubicBezTo>
                    <a:cubicBezTo>
                      <a:pt x="199" y="292"/>
                      <a:pt x="199" y="292"/>
                      <a:pt x="199" y="292"/>
                    </a:cubicBezTo>
                    <a:cubicBezTo>
                      <a:pt x="200" y="293"/>
                      <a:pt x="200" y="293"/>
                      <a:pt x="200" y="293"/>
                    </a:cubicBezTo>
                    <a:cubicBezTo>
                      <a:pt x="201" y="292"/>
                      <a:pt x="201" y="292"/>
                      <a:pt x="201" y="292"/>
                    </a:cubicBezTo>
                    <a:cubicBezTo>
                      <a:pt x="201" y="291"/>
                      <a:pt x="201" y="291"/>
                      <a:pt x="201" y="291"/>
                    </a:cubicBezTo>
                    <a:cubicBezTo>
                      <a:pt x="201" y="292"/>
                      <a:pt x="201" y="292"/>
                      <a:pt x="201" y="292"/>
                    </a:cubicBezTo>
                    <a:cubicBezTo>
                      <a:pt x="203" y="293"/>
                      <a:pt x="203" y="293"/>
                      <a:pt x="203" y="293"/>
                    </a:cubicBezTo>
                    <a:cubicBezTo>
                      <a:pt x="203" y="291"/>
                      <a:pt x="203" y="291"/>
                      <a:pt x="203" y="291"/>
                    </a:cubicBezTo>
                    <a:cubicBezTo>
                      <a:pt x="204" y="291"/>
                      <a:pt x="204" y="291"/>
                      <a:pt x="204" y="291"/>
                    </a:cubicBezTo>
                    <a:cubicBezTo>
                      <a:pt x="205" y="292"/>
                      <a:pt x="205" y="292"/>
                      <a:pt x="205" y="292"/>
                    </a:cubicBezTo>
                    <a:cubicBezTo>
                      <a:pt x="206" y="292"/>
                      <a:pt x="206" y="292"/>
                      <a:pt x="206" y="292"/>
                    </a:cubicBezTo>
                    <a:cubicBezTo>
                      <a:pt x="206" y="291"/>
                      <a:pt x="206" y="291"/>
                      <a:pt x="206" y="291"/>
                    </a:cubicBezTo>
                    <a:cubicBezTo>
                      <a:pt x="207" y="290"/>
                      <a:pt x="207" y="290"/>
                      <a:pt x="207" y="290"/>
                    </a:cubicBezTo>
                    <a:cubicBezTo>
                      <a:pt x="208" y="290"/>
                      <a:pt x="208" y="290"/>
                      <a:pt x="208" y="290"/>
                    </a:cubicBezTo>
                    <a:cubicBezTo>
                      <a:pt x="209" y="290"/>
                      <a:pt x="209" y="290"/>
                      <a:pt x="209" y="290"/>
                    </a:cubicBezTo>
                    <a:cubicBezTo>
                      <a:pt x="209" y="290"/>
                      <a:pt x="209" y="290"/>
                      <a:pt x="209" y="290"/>
                    </a:cubicBezTo>
                    <a:cubicBezTo>
                      <a:pt x="210" y="291"/>
                      <a:pt x="210" y="291"/>
                      <a:pt x="210" y="291"/>
                    </a:cubicBezTo>
                    <a:cubicBezTo>
                      <a:pt x="211" y="291"/>
                      <a:pt x="211" y="291"/>
                      <a:pt x="211" y="291"/>
                    </a:cubicBezTo>
                    <a:cubicBezTo>
                      <a:pt x="212" y="289"/>
                      <a:pt x="212" y="289"/>
                      <a:pt x="212" y="289"/>
                    </a:cubicBezTo>
                    <a:cubicBezTo>
                      <a:pt x="212" y="289"/>
                      <a:pt x="212" y="289"/>
                      <a:pt x="212" y="289"/>
                    </a:cubicBezTo>
                    <a:cubicBezTo>
                      <a:pt x="214" y="289"/>
                      <a:pt x="214" y="289"/>
                      <a:pt x="214" y="289"/>
                    </a:cubicBezTo>
                    <a:cubicBezTo>
                      <a:pt x="214" y="288"/>
                      <a:pt x="214" y="288"/>
                      <a:pt x="214" y="288"/>
                    </a:cubicBezTo>
                    <a:cubicBezTo>
                      <a:pt x="215" y="288"/>
                      <a:pt x="215" y="288"/>
                      <a:pt x="215" y="288"/>
                    </a:cubicBezTo>
                    <a:cubicBezTo>
                      <a:pt x="216" y="287"/>
                      <a:pt x="216" y="287"/>
                      <a:pt x="216" y="287"/>
                    </a:cubicBezTo>
                    <a:lnTo>
                      <a:pt x="216" y="286"/>
                    </a:lnTo>
                    <a:close/>
                    <a:moveTo>
                      <a:pt x="231" y="276"/>
                    </a:moveTo>
                    <a:cubicBezTo>
                      <a:pt x="231" y="276"/>
                      <a:pt x="231" y="276"/>
                      <a:pt x="231" y="276"/>
                    </a:cubicBezTo>
                    <a:cubicBezTo>
                      <a:pt x="231" y="276"/>
                      <a:pt x="231" y="276"/>
                      <a:pt x="231" y="276"/>
                    </a:cubicBezTo>
                    <a:close/>
                    <a:moveTo>
                      <a:pt x="229" y="277"/>
                    </a:moveTo>
                    <a:cubicBezTo>
                      <a:pt x="229" y="277"/>
                      <a:pt x="229" y="277"/>
                      <a:pt x="229" y="277"/>
                    </a:cubicBezTo>
                    <a:cubicBezTo>
                      <a:pt x="229" y="277"/>
                      <a:pt x="229" y="277"/>
                      <a:pt x="229" y="277"/>
                    </a:cubicBezTo>
                    <a:cubicBezTo>
                      <a:pt x="229" y="278"/>
                      <a:pt x="229" y="278"/>
                      <a:pt x="229" y="278"/>
                    </a:cubicBezTo>
                    <a:cubicBezTo>
                      <a:pt x="229" y="277"/>
                      <a:pt x="229" y="277"/>
                      <a:pt x="229" y="277"/>
                    </a:cubicBezTo>
                    <a:cubicBezTo>
                      <a:pt x="228" y="277"/>
                      <a:pt x="228" y="277"/>
                      <a:pt x="228" y="277"/>
                    </a:cubicBezTo>
                    <a:cubicBezTo>
                      <a:pt x="228" y="277"/>
                      <a:pt x="228" y="277"/>
                      <a:pt x="228" y="277"/>
                    </a:cubicBezTo>
                    <a:lnTo>
                      <a:pt x="229" y="277"/>
                    </a:lnTo>
                    <a:close/>
                    <a:moveTo>
                      <a:pt x="236" y="229"/>
                    </a:moveTo>
                    <a:cubicBezTo>
                      <a:pt x="236" y="229"/>
                      <a:pt x="236" y="229"/>
                      <a:pt x="236" y="229"/>
                    </a:cubicBezTo>
                    <a:cubicBezTo>
                      <a:pt x="236" y="229"/>
                      <a:pt x="236" y="229"/>
                      <a:pt x="236" y="229"/>
                    </a:cubicBezTo>
                    <a:cubicBezTo>
                      <a:pt x="236" y="229"/>
                      <a:pt x="236" y="229"/>
                      <a:pt x="236" y="229"/>
                    </a:cubicBezTo>
                    <a:close/>
                    <a:moveTo>
                      <a:pt x="261" y="202"/>
                    </a:moveTo>
                    <a:cubicBezTo>
                      <a:pt x="261" y="202"/>
                      <a:pt x="261" y="202"/>
                      <a:pt x="261" y="202"/>
                    </a:cubicBezTo>
                    <a:cubicBezTo>
                      <a:pt x="261" y="202"/>
                      <a:pt x="261" y="202"/>
                      <a:pt x="261" y="202"/>
                    </a:cubicBezTo>
                    <a:close/>
                    <a:moveTo>
                      <a:pt x="254" y="198"/>
                    </a:move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4" y="197"/>
                      <a:pt x="254" y="197"/>
                      <a:pt x="254" y="197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4" y="198"/>
                      <a:pt x="254" y="198"/>
                      <a:pt x="254" y="198"/>
                    </a:cubicBezTo>
                    <a:close/>
                    <a:moveTo>
                      <a:pt x="275" y="94"/>
                    </a:moveTo>
                    <a:cubicBezTo>
                      <a:pt x="275" y="94"/>
                      <a:pt x="275" y="94"/>
                      <a:pt x="275" y="94"/>
                    </a:cubicBezTo>
                    <a:cubicBezTo>
                      <a:pt x="278" y="96"/>
                      <a:pt x="278" y="96"/>
                      <a:pt x="278" y="96"/>
                    </a:cubicBezTo>
                    <a:cubicBezTo>
                      <a:pt x="279" y="97"/>
                      <a:pt x="279" y="97"/>
                      <a:pt x="279" y="97"/>
                    </a:cubicBezTo>
                    <a:cubicBezTo>
                      <a:pt x="280" y="97"/>
                      <a:pt x="280" y="97"/>
                      <a:pt x="280" y="97"/>
                    </a:cubicBezTo>
                    <a:cubicBezTo>
                      <a:pt x="279" y="97"/>
                      <a:pt x="279" y="97"/>
                      <a:pt x="279" y="97"/>
                    </a:cubicBezTo>
                    <a:cubicBezTo>
                      <a:pt x="277" y="98"/>
                      <a:pt x="277" y="98"/>
                      <a:pt x="277" y="98"/>
                    </a:cubicBezTo>
                    <a:cubicBezTo>
                      <a:pt x="275" y="98"/>
                      <a:pt x="275" y="98"/>
                      <a:pt x="275" y="98"/>
                    </a:cubicBezTo>
                    <a:cubicBezTo>
                      <a:pt x="276" y="97"/>
                      <a:pt x="276" y="97"/>
                      <a:pt x="276" y="97"/>
                    </a:cubicBezTo>
                    <a:cubicBezTo>
                      <a:pt x="276" y="95"/>
                      <a:pt x="276" y="95"/>
                      <a:pt x="276" y="95"/>
                    </a:cubicBezTo>
                    <a:lnTo>
                      <a:pt x="275" y="94"/>
                    </a:lnTo>
                    <a:close/>
                    <a:moveTo>
                      <a:pt x="272" y="94"/>
                    </a:move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4" y="94"/>
                      <a:pt x="274" y="94"/>
                      <a:pt x="274" y="94"/>
                    </a:cubicBezTo>
                    <a:cubicBezTo>
                      <a:pt x="272" y="95"/>
                      <a:pt x="272" y="95"/>
                      <a:pt x="272" y="95"/>
                    </a:cubicBezTo>
                    <a:lnTo>
                      <a:pt x="272" y="94"/>
                    </a:lnTo>
                    <a:close/>
                    <a:moveTo>
                      <a:pt x="270" y="99"/>
                    </a:moveTo>
                    <a:cubicBezTo>
                      <a:pt x="269" y="98"/>
                      <a:pt x="269" y="98"/>
                      <a:pt x="269" y="98"/>
                    </a:cubicBezTo>
                    <a:cubicBezTo>
                      <a:pt x="269" y="97"/>
                      <a:pt x="269" y="97"/>
                      <a:pt x="269" y="97"/>
                    </a:cubicBezTo>
                    <a:cubicBezTo>
                      <a:pt x="269" y="97"/>
                      <a:pt x="269" y="97"/>
                      <a:pt x="269" y="97"/>
                    </a:cubicBezTo>
                    <a:cubicBezTo>
                      <a:pt x="271" y="96"/>
                      <a:pt x="271" y="96"/>
                      <a:pt x="271" y="96"/>
                    </a:cubicBezTo>
                    <a:cubicBezTo>
                      <a:pt x="271" y="95"/>
                      <a:pt x="271" y="95"/>
                      <a:pt x="271" y="95"/>
                    </a:cubicBezTo>
                    <a:cubicBezTo>
                      <a:pt x="271" y="97"/>
                      <a:pt x="271" y="97"/>
                      <a:pt x="271" y="97"/>
                    </a:cubicBezTo>
                    <a:cubicBezTo>
                      <a:pt x="271" y="99"/>
                      <a:pt x="271" y="99"/>
                      <a:pt x="271" y="99"/>
                    </a:cubicBezTo>
                    <a:cubicBezTo>
                      <a:pt x="272" y="99"/>
                      <a:pt x="272" y="99"/>
                      <a:pt x="272" y="99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4" y="98"/>
                      <a:pt x="274" y="98"/>
                      <a:pt x="274" y="98"/>
                    </a:cubicBezTo>
                    <a:cubicBezTo>
                      <a:pt x="273" y="99"/>
                      <a:pt x="273" y="99"/>
                      <a:pt x="273" y="99"/>
                    </a:cubicBezTo>
                    <a:cubicBezTo>
                      <a:pt x="272" y="100"/>
                      <a:pt x="272" y="100"/>
                      <a:pt x="272" y="100"/>
                    </a:cubicBezTo>
                    <a:cubicBezTo>
                      <a:pt x="270" y="101"/>
                      <a:pt x="270" y="101"/>
                      <a:pt x="270" y="101"/>
                    </a:cubicBezTo>
                    <a:cubicBezTo>
                      <a:pt x="270" y="102"/>
                      <a:pt x="270" y="102"/>
                      <a:pt x="270" y="102"/>
                    </a:cubicBezTo>
                    <a:cubicBezTo>
                      <a:pt x="270" y="102"/>
                      <a:pt x="270" y="102"/>
                      <a:pt x="270" y="102"/>
                    </a:cubicBezTo>
                    <a:cubicBezTo>
                      <a:pt x="269" y="101"/>
                      <a:pt x="269" y="101"/>
                      <a:pt x="269" y="101"/>
                    </a:cubicBezTo>
                    <a:cubicBezTo>
                      <a:pt x="268" y="101"/>
                      <a:pt x="268" y="101"/>
                      <a:pt x="268" y="101"/>
                    </a:cubicBezTo>
                    <a:cubicBezTo>
                      <a:pt x="269" y="101"/>
                      <a:pt x="269" y="101"/>
                      <a:pt x="269" y="101"/>
                    </a:cubicBezTo>
                    <a:cubicBezTo>
                      <a:pt x="270" y="100"/>
                      <a:pt x="270" y="100"/>
                      <a:pt x="270" y="100"/>
                    </a:cubicBezTo>
                    <a:lnTo>
                      <a:pt x="270" y="99"/>
                    </a:lnTo>
                    <a:close/>
                    <a:moveTo>
                      <a:pt x="260" y="138"/>
                    </a:moveTo>
                    <a:cubicBezTo>
                      <a:pt x="261" y="138"/>
                      <a:pt x="261" y="138"/>
                      <a:pt x="261" y="138"/>
                    </a:cubicBezTo>
                    <a:cubicBezTo>
                      <a:pt x="262" y="137"/>
                      <a:pt x="262" y="137"/>
                      <a:pt x="262" y="137"/>
                    </a:cubicBezTo>
                    <a:cubicBezTo>
                      <a:pt x="262" y="137"/>
                      <a:pt x="262" y="137"/>
                      <a:pt x="262" y="137"/>
                    </a:cubicBezTo>
                    <a:cubicBezTo>
                      <a:pt x="261" y="138"/>
                      <a:pt x="261" y="138"/>
                      <a:pt x="261" y="138"/>
                    </a:cubicBezTo>
                    <a:cubicBezTo>
                      <a:pt x="260" y="138"/>
                      <a:pt x="260" y="138"/>
                      <a:pt x="260" y="138"/>
                    </a:cubicBezTo>
                    <a:cubicBezTo>
                      <a:pt x="260" y="138"/>
                      <a:pt x="260" y="138"/>
                      <a:pt x="260" y="138"/>
                    </a:cubicBezTo>
                    <a:close/>
                    <a:moveTo>
                      <a:pt x="251" y="202"/>
                    </a:moveTo>
                    <a:cubicBezTo>
                      <a:pt x="251" y="202"/>
                      <a:pt x="251" y="202"/>
                      <a:pt x="251" y="202"/>
                    </a:cubicBezTo>
                    <a:cubicBezTo>
                      <a:pt x="250" y="203"/>
                      <a:pt x="250" y="203"/>
                      <a:pt x="250" y="203"/>
                    </a:cubicBezTo>
                    <a:lnTo>
                      <a:pt x="251" y="202"/>
                    </a:lnTo>
                    <a:close/>
                    <a:moveTo>
                      <a:pt x="250" y="184"/>
                    </a:moveTo>
                    <a:cubicBezTo>
                      <a:pt x="251" y="186"/>
                      <a:pt x="251" y="186"/>
                      <a:pt x="251" y="186"/>
                    </a:cubicBezTo>
                    <a:cubicBezTo>
                      <a:pt x="251" y="186"/>
                      <a:pt x="251" y="186"/>
                      <a:pt x="251" y="186"/>
                    </a:cubicBezTo>
                    <a:cubicBezTo>
                      <a:pt x="250" y="186"/>
                      <a:pt x="250" y="186"/>
                      <a:pt x="250" y="186"/>
                    </a:cubicBezTo>
                    <a:cubicBezTo>
                      <a:pt x="250" y="185"/>
                      <a:pt x="250" y="185"/>
                      <a:pt x="250" y="185"/>
                    </a:cubicBezTo>
                    <a:lnTo>
                      <a:pt x="250" y="184"/>
                    </a:lnTo>
                    <a:close/>
                    <a:moveTo>
                      <a:pt x="248" y="202"/>
                    </a:moveTo>
                    <a:cubicBezTo>
                      <a:pt x="248" y="203"/>
                      <a:pt x="248" y="203"/>
                      <a:pt x="248" y="203"/>
                    </a:cubicBezTo>
                    <a:cubicBezTo>
                      <a:pt x="248" y="203"/>
                      <a:pt x="248" y="203"/>
                      <a:pt x="248" y="203"/>
                    </a:cubicBezTo>
                    <a:cubicBezTo>
                      <a:pt x="247" y="202"/>
                      <a:pt x="247" y="202"/>
                      <a:pt x="247" y="202"/>
                    </a:cubicBezTo>
                    <a:lnTo>
                      <a:pt x="248" y="202"/>
                    </a:lnTo>
                    <a:close/>
                    <a:moveTo>
                      <a:pt x="243" y="85"/>
                    </a:moveTo>
                    <a:cubicBezTo>
                      <a:pt x="244" y="84"/>
                      <a:pt x="244" y="84"/>
                      <a:pt x="244" y="84"/>
                    </a:cubicBezTo>
                    <a:cubicBezTo>
                      <a:pt x="245" y="83"/>
                      <a:pt x="245" y="83"/>
                      <a:pt x="245" y="83"/>
                    </a:cubicBezTo>
                    <a:cubicBezTo>
                      <a:pt x="246" y="83"/>
                      <a:pt x="246" y="83"/>
                      <a:pt x="246" y="83"/>
                    </a:cubicBezTo>
                    <a:cubicBezTo>
                      <a:pt x="244" y="84"/>
                      <a:pt x="244" y="84"/>
                      <a:pt x="244" y="84"/>
                    </a:cubicBezTo>
                    <a:cubicBezTo>
                      <a:pt x="243" y="85"/>
                      <a:pt x="243" y="85"/>
                      <a:pt x="243" y="85"/>
                    </a:cubicBezTo>
                    <a:cubicBezTo>
                      <a:pt x="243" y="86"/>
                      <a:pt x="243" y="86"/>
                      <a:pt x="243" y="86"/>
                    </a:cubicBezTo>
                    <a:cubicBezTo>
                      <a:pt x="242" y="85"/>
                      <a:pt x="242" y="85"/>
                      <a:pt x="242" y="85"/>
                    </a:cubicBezTo>
                    <a:lnTo>
                      <a:pt x="243" y="85"/>
                    </a:lnTo>
                    <a:close/>
                    <a:moveTo>
                      <a:pt x="230" y="226"/>
                    </a:moveTo>
                    <a:cubicBezTo>
                      <a:pt x="230" y="226"/>
                      <a:pt x="230" y="226"/>
                      <a:pt x="230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lnTo>
                      <a:pt x="230" y="226"/>
                    </a:lnTo>
                    <a:close/>
                    <a:moveTo>
                      <a:pt x="226" y="227"/>
                    </a:moveTo>
                    <a:cubicBezTo>
                      <a:pt x="227" y="226"/>
                      <a:pt x="227" y="226"/>
                      <a:pt x="227" y="226"/>
                    </a:cubicBezTo>
                    <a:cubicBezTo>
                      <a:pt x="228" y="225"/>
                      <a:pt x="228" y="225"/>
                      <a:pt x="228" y="225"/>
                    </a:cubicBezTo>
                    <a:cubicBezTo>
                      <a:pt x="227" y="225"/>
                      <a:pt x="227" y="225"/>
                      <a:pt x="227" y="225"/>
                    </a:cubicBezTo>
                    <a:cubicBezTo>
                      <a:pt x="228" y="225"/>
                      <a:pt x="228" y="225"/>
                      <a:pt x="228" y="225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6" y="227"/>
                      <a:pt x="226" y="227"/>
                      <a:pt x="226" y="227"/>
                    </a:cubicBezTo>
                    <a:close/>
                    <a:moveTo>
                      <a:pt x="215" y="264"/>
                    </a:moveTo>
                    <a:cubicBezTo>
                      <a:pt x="215" y="264"/>
                      <a:pt x="215" y="264"/>
                      <a:pt x="215" y="264"/>
                    </a:cubicBezTo>
                    <a:cubicBezTo>
                      <a:pt x="215" y="264"/>
                      <a:pt x="215" y="264"/>
                      <a:pt x="215" y="264"/>
                    </a:cubicBezTo>
                    <a:close/>
                    <a:moveTo>
                      <a:pt x="221" y="255"/>
                    </a:moveTo>
                    <a:cubicBezTo>
                      <a:pt x="221" y="255"/>
                      <a:pt x="221" y="255"/>
                      <a:pt x="221" y="255"/>
                    </a:cubicBezTo>
                    <a:cubicBezTo>
                      <a:pt x="220" y="256"/>
                      <a:pt x="220" y="256"/>
                      <a:pt x="220" y="256"/>
                    </a:cubicBezTo>
                    <a:cubicBezTo>
                      <a:pt x="220" y="256"/>
                      <a:pt x="220" y="256"/>
                      <a:pt x="220" y="256"/>
                    </a:cubicBezTo>
                    <a:cubicBezTo>
                      <a:pt x="220" y="256"/>
                      <a:pt x="220" y="256"/>
                      <a:pt x="220" y="256"/>
                    </a:cubicBezTo>
                    <a:cubicBezTo>
                      <a:pt x="219" y="256"/>
                      <a:pt x="219" y="256"/>
                      <a:pt x="219" y="256"/>
                    </a:cubicBezTo>
                    <a:cubicBezTo>
                      <a:pt x="219" y="255"/>
                      <a:pt x="219" y="255"/>
                      <a:pt x="219" y="255"/>
                    </a:cubicBezTo>
                    <a:lnTo>
                      <a:pt x="221" y="255"/>
                    </a:lnTo>
                    <a:close/>
                    <a:moveTo>
                      <a:pt x="224" y="227"/>
                    </a:moveTo>
                    <a:cubicBezTo>
                      <a:pt x="225" y="228"/>
                      <a:pt x="225" y="228"/>
                      <a:pt x="225" y="228"/>
                    </a:cubicBezTo>
                    <a:cubicBezTo>
                      <a:pt x="225" y="229"/>
                      <a:pt x="225" y="229"/>
                      <a:pt x="225" y="229"/>
                    </a:cubicBezTo>
                    <a:cubicBezTo>
                      <a:pt x="224" y="228"/>
                      <a:pt x="224" y="228"/>
                      <a:pt x="224" y="228"/>
                    </a:cubicBezTo>
                    <a:cubicBezTo>
                      <a:pt x="224" y="228"/>
                      <a:pt x="224" y="228"/>
                      <a:pt x="224" y="228"/>
                    </a:cubicBezTo>
                    <a:cubicBezTo>
                      <a:pt x="223" y="228"/>
                      <a:pt x="223" y="228"/>
                      <a:pt x="223" y="228"/>
                    </a:cubicBezTo>
                    <a:cubicBezTo>
                      <a:pt x="223" y="228"/>
                      <a:pt x="223" y="228"/>
                      <a:pt x="223" y="228"/>
                    </a:cubicBezTo>
                    <a:lnTo>
                      <a:pt x="224" y="227"/>
                    </a:lnTo>
                    <a:close/>
                    <a:moveTo>
                      <a:pt x="223" y="221"/>
                    </a:moveTo>
                    <a:cubicBezTo>
                      <a:pt x="223" y="222"/>
                      <a:pt x="223" y="222"/>
                      <a:pt x="223" y="222"/>
                    </a:cubicBezTo>
                    <a:cubicBezTo>
                      <a:pt x="223" y="221"/>
                      <a:pt x="223" y="221"/>
                      <a:pt x="223" y="221"/>
                    </a:cubicBezTo>
                    <a:cubicBezTo>
                      <a:pt x="223" y="221"/>
                      <a:pt x="223" y="221"/>
                      <a:pt x="223" y="221"/>
                    </a:cubicBezTo>
                    <a:close/>
                    <a:moveTo>
                      <a:pt x="220" y="221"/>
                    </a:moveTo>
                    <a:cubicBezTo>
                      <a:pt x="221" y="221"/>
                      <a:pt x="221" y="221"/>
                      <a:pt x="221" y="221"/>
                    </a:cubicBezTo>
                    <a:cubicBezTo>
                      <a:pt x="220" y="221"/>
                      <a:pt x="220" y="221"/>
                      <a:pt x="220" y="221"/>
                    </a:cubicBezTo>
                    <a:cubicBezTo>
                      <a:pt x="219" y="222"/>
                      <a:pt x="219" y="222"/>
                      <a:pt x="219" y="222"/>
                    </a:cubicBezTo>
                    <a:cubicBezTo>
                      <a:pt x="219" y="221"/>
                      <a:pt x="219" y="221"/>
                      <a:pt x="219" y="221"/>
                    </a:cubicBezTo>
                    <a:cubicBezTo>
                      <a:pt x="219" y="220"/>
                      <a:pt x="219" y="220"/>
                      <a:pt x="219" y="220"/>
                    </a:cubicBezTo>
                    <a:lnTo>
                      <a:pt x="220" y="221"/>
                    </a:lnTo>
                    <a:close/>
                    <a:moveTo>
                      <a:pt x="219" y="228"/>
                    </a:moveTo>
                    <a:cubicBezTo>
                      <a:pt x="219" y="229"/>
                      <a:pt x="219" y="229"/>
                      <a:pt x="219" y="229"/>
                    </a:cubicBezTo>
                    <a:cubicBezTo>
                      <a:pt x="221" y="229"/>
                      <a:pt x="221" y="229"/>
                      <a:pt x="221" y="229"/>
                    </a:cubicBezTo>
                    <a:cubicBezTo>
                      <a:pt x="222" y="228"/>
                      <a:pt x="222" y="228"/>
                      <a:pt x="222" y="228"/>
                    </a:cubicBezTo>
                    <a:cubicBezTo>
                      <a:pt x="221" y="229"/>
                      <a:pt x="221" y="229"/>
                      <a:pt x="221" y="229"/>
                    </a:cubicBezTo>
                    <a:cubicBezTo>
                      <a:pt x="220" y="229"/>
                      <a:pt x="220" y="229"/>
                      <a:pt x="220" y="229"/>
                    </a:cubicBezTo>
                    <a:cubicBezTo>
                      <a:pt x="219" y="230"/>
                      <a:pt x="219" y="230"/>
                      <a:pt x="219" y="230"/>
                    </a:cubicBezTo>
                    <a:cubicBezTo>
                      <a:pt x="219" y="229"/>
                      <a:pt x="219" y="229"/>
                      <a:pt x="219" y="229"/>
                    </a:cubicBezTo>
                    <a:cubicBezTo>
                      <a:pt x="219" y="229"/>
                      <a:pt x="219" y="229"/>
                      <a:pt x="219" y="229"/>
                    </a:cubicBezTo>
                    <a:lnTo>
                      <a:pt x="219" y="228"/>
                    </a:lnTo>
                    <a:close/>
                    <a:moveTo>
                      <a:pt x="215" y="248"/>
                    </a:moveTo>
                    <a:cubicBezTo>
                      <a:pt x="216" y="249"/>
                      <a:pt x="216" y="249"/>
                      <a:pt x="216" y="249"/>
                    </a:cubicBezTo>
                    <a:cubicBezTo>
                      <a:pt x="218" y="248"/>
                      <a:pt x="218" y="248"/>
                      <a:pt x="218" y="248"/>
                    </a:cubicBezTo>
                    <a:cubicBezTo>
                      <a:pt x="218" y="248"/>
                      <a:pt x="218" y="248"/>
                      <a:pt x="218" y="248"/>
                    </a:cubicBezTo>
                    <a:cubicBezTo>
                      <a:pt x="219" y="248"/>
                      <a:pt x="219" y="248"/>
                      <a:pt x="219" y="248"/>
                    </a:cubicBezTo>
                    <a:cubicBezTo>
                      <a:pt x="219" y="249"/>
                      <a:pt x="219" y="249"/>
                      <a:pt x="219" y="249"/>
                    </a:cubicBezTo>
                    <a:cubicBezTo>
                      <a:pt x="219" y="250"/>
                      <a:pt x="219" y="250"/>
                      <a:pt x="219" y="250"/>
                    </a:cubicBezTo>
                    <a:cubicBezTo>
                      <a:pt x="219" y="250"/>
                      <a:pt x="219" y="250"/>
                      <a:pt x="219" y="250"/>
                    </a:cubicBezTo>
                    <a:cubicBezTo>
                      <a:pt x="218" y="250"/>
                      <a:pt x="218" y="250"/>
                      <a:pt x="218" y="250"/>
                    </a:cubicBezTo>
                    <a:cubicBezTo>
                      <a:pt x="214" y="249"/>
                      <a:pt x="214" y="249"/>
                      <a:pt x="214" y="249"/>
                    </a:cubicBezTo>
                    <a:cubicBezTo>
                      <a:pt x="214" y="249"/>
                      <a:pt x="214" y="249"/>
                      <a:pt x="214" y="249"/>
                    </a:cubicBezTo>
                    <a:lnTo>
                      <a:pt x="215" y="248"/>
                    </a:lnTo>
                    <a:close/>
                    <a:moveTo>
                      <a:pt x="217" y="257"/>
                    </a:moveTo>
                    <a:cubicBezTo>
                      <a:pt x="217" y="257"/>
                      <a:pt x="217" y="257"/>
                      <a:pt x="217" y="257"/>
                    </a:cubicBezTo>
                    <a:cubicBezTo>
                      <a:pt x="214" y="258"/>
                      <a:pt x="214" y="258"/>
                      <a:pt x="214" y="258"/>
                    </a:cubicBezTo>
                    <a:cubicBezTo>
                      <a:pt x="214" y="258"/>
                      <a:pt x="214" y="258"/>
                      <a:pt x="214" y="258"/>
                    </a:cubicBezTo>
                    <a:lnTo>
                      <a:pt x="217" y="257"/>
                    </a:lnTo>
                    <a:close/>
                    <a:moveTo>
                      <a:pt x="224" y="14"/>
                    </a:moveTo>
                    <a:cubicBezTo>
                      <a:pt x="224" y="13"/>
                      <a:pt x="224" y="13"/>
                      <a:pt x="224" y="13"/>
                    </a:cubicBezTo>
                    <a:cubicBezTo>
                      <a:pt x="225" y="13"/>
                      <a:pt x="225" y="13"/>
                      <a:pt x="225" y="13"/>
                    </a:cubicBezTo>
                    <a:cubicBezTo>
                      <a:pt x="225" y="13"/>
                      <a:pt x="225" y="13"/>
                      <a:pt x="225" y="13"/>
                    </a:cubicBezTo>
                    <a:cubicBezTo>
                      <a:pt x="225" y="14"/>
                      <a:pt x="225" y="14"/>
                      <a:pt x="225" y="14"/>
                    </a:cubicBezTo>
                    <a:cubicBezTo>
                      <a:pt x="225" y="14"/>
                      <a:pt x="225" y="14"/>
                      <a:pt x="225" y="14"/>
                    </a:cubicBezTo>
                    <a:cubicBezTo>
                      <a:pt x="224" y="14"/>
                      <a:pt x="224" y="14"/>
                      <a:pt x="224" y="14"/>
                    </a:cubicBezTo>
                    <a:cubicBezTo>
                      <a:pt x="224" y="16"/>
                      <a:pt x="224" y="16"/>
                      <a:pt x="224" y="16"/>
                    </a:cubicBezTo>
                    <a:cubicBezTo>
                      <a:pt x="223" y="16"/>
                      <a:pt x="223" y="16"/>
                      <a:pt x="223" y="16"/>
                    </a:cubicBezTo>
                    <a:cubicBezTo>
                      <a:pt x="223" y="15"/>
                      <a:pt x="223" y="15"/>
                      <a:pt x="223" y="15"/>
                    </a:cubicBezTo>
                    <a:cubicBezTo>
                      <a:pt x="223" y="14"/>
                      <a:pt x="223" y="14"/>
                      <a:pt x="223" y="14"/>
                    </a:cubicBezTo>
                    <a:lnTo>
                      <a:pt x="224" y="14"/>
                    </a:lnTo>
                    <a:close/>
                    <a:moveTo>
                      <a:pt x="18" y="123"/>
                    </a:moveTo>
                    <a:cubicBezTo>
                      <a:pt x="16" y="122"/>
                      <a:pt x="16" y="122"/>
                      <a:pt x="16" y="122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9" y="123"/>
                      <a:pt x="19" y="123"/>
                      <a:pt x="19" y="123"/>
                    </a:cubicBezTo>
                    <a:lnTo>
                      <a:pt x="18" y="123"/>
                    </a:lnTo>
                    <a:close/>
                    <a:moveTo>
                      <a:pt x="57" y="209"/>
                    </a:moveTo>
                    <a:cubicBezTo>
                      <a:pt x="57" y="209"/>
                      <a:pt x="57" y="209"/>
                      <a:pt x="57" y="209"/>
                    </a:cubicBezTo>
                    <a:cubicBezTo>
                      <a:pt x="57" y="209"/>
                      <a:pt x="57" y="209"/>
                      <a:pt x="57" y="209"/>
                    </a:cubicBezTo>
                    <a:close/>
                    <a:moveTo>
                      <a:pt x="59" y="206"/>
                    </a:moveTo>
                    <a:cubicBezTo>
                      <a:pt x="59" y="206"/>
                      <a:pt x="59" y="206"/>
                      <a:pt x="59" y="206"/>
                    </a:cubicBezTo>
                    <a:cubicBezTo>
                      <a:pt x="58" y="207"/>
                      <a:pt x="58" y="207"/>
                      <a:pt x="58" y="207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57" y="207"/>
                      <a:pt x="57" y="207"/>
                      <a:pt x="57" y="207"/>
                    </a:cubicBezTo>
                    <a:cubicBezTo>
                      <a:pt x="57" y="205"/>
                      <a:pt x="57" y="205"/>
                      <a:pt x="57" y="205"/>
                    </a:cubicBezTo>
                    <a:cubicBezTo>
                      <a:pt x="58" y="204"/>
                      <a:pt x="58" y="204"/>
                      <a:pt x="58" y="204"/>
                    </a:cubicBezTo>
                    <a:cubicBezTo>
                      <a:pt x="58" y="205"/>
                      <a:pt x="58" y="205"/>
                      <a:pt x="58" y="205"/>
                    </a:cubicBezTo>
                    <a:cubicBezTo>
                      <a:pt x="59" y="205"/>
                      <a:pt x="59" y="205"/>
                      <a:pt x="59" y="205"/>
                    </a:cubicBezTo>
                    <a:lnTo>
                      <a:pt x="59" y="206"/>
                    </a:lnTo>
                    <a:close/>
                    <a:moveTo>
                      <a:pt x="60" y="184"/>
                    </a:moveTo>
                    <a:cubicBezTo>
                      <a:pt x="59" y="185"/>
                      <a:pt x="59" y="185"/>
                      <a:pt x="59" y="185"/>
                    </a:cubicBezTo>
                    <a:cubicBezTo>
                      <a:pt x="60" y="183"/>
                      <a:pt x="60" y="183"/>
                      <a:pt x="60" y="183"/>
                    </a:cubicBezTo>
                    <a:cubicBezTo>
                      <a:pt x="60" y="183"/>
                      <a:pt x="60" y="183"/>
                      <a:pt x="60" y="183"/>
                    </a:cubicBezTo>
                    <a:cubicBezTo>
                      <a:pt x="60" y="184"/>
                      <a:pt x="60" y="184"/>
                      <a:pt x="60" y="184"/>
                    </a:cubicBezTo>
                    <a:close/>
                    <a:moveTo>
                      <a:pt x="55" y="217"/>
                    </a:moveTo>
                    <a:cubicBezTo>
                      <a:pt x="56" y="216"/>
                      <a:pt x="56" y="216"/>
                      <a:pt x="56" y="216"/>
                    </a:cubicBezTo>
                    <a:cubicBezTo>
                      <a:pt x="56" y="217"/>
                      <a:pt x="56" y="217"/>
                      <a:pt x="56" y="217"/>
                    </a:cubicBezTo>
                    <a:lnTo>
                      <a:pt x="55" y="217"/>
                    </a:lnTo>
                    <a:close/>
                    <a:moveTo>
                      <a:pt x="56" y="216"/>
                    </a:moveTo>
                    <a:cubicBezTo>
                      <a:pt x="56" y="216"/>
                      <a:pt x="56" y="216"/>
                      <a:pt x="56" y="216"/>
                    </a:cubicBezTo>
                    <a:cubicBezTo>
                      <a:pt x="56" y="216"/>
                      <a:pt x="56" y="216"/>
                      <a:pt x="56" y="216"/>
                    </a:cubicBezTo>
                    <a:cubicBezTo>
                      <a:pt x="56" y="216"/>
                      <a:pt x="56" y="216"/>
                      <a:pt x="56" y="216"/>
                    </a:cubicBezTo>
                    <a:close/>
                    <a:moveTo>
                      <a:pt x="57" y="221"/>
                    </a:moveTo>
                    <a:cubicBezTo>
                      <a:pt x="56" y="221"/>
                      <a:pt x="56" y="221"/>
                      <a:pt x="56" y="221"/>
                    </a:cubicBezTo>
                    <a:cubicBezTo>
                      <a:pt x="57" y="221"/>
                      <a:pt x="57" y="221"/>
                      <a:pt x="57" y="221"/>
                    </a:cubicBezTo>
                    <a:cubicBezTo>
                      <a:pt x="56" y="221"/>
                      <a:pt x="56" y="221"/>
                      <a:pt x="56" y="221"/>
                    </a:cubicBezTo>
                    <a:cubicBezTo>
                      <a:pt x="57" y="221"/>
                      <a:pt x="57" y="221"/>
                      <a:pt x="57" y="221"/>
                    </a:cubicBezTo>
                    <a:cubicBezTo>
                      <a:pt x="57" y="220"/>
                      <a:pt x="57" y="220"/>
                      <a:pt x="57" y="220"/>
                    </a:cubicBezTo>
                    <a:cubicBezTo>
                      <a:pt x="58" y="221"/>
                      <a:pt x="58" y="221"/>
                      <a:pt x="58" y="221"/>
                    </a:cubicBezTo>
                    <a:cubicBezTo>
                      <a:pt x="58" y="221"/>
                      <a:pt x="58" y="221"/>
                      <a:pt x="58" y="221"/>
                    </a:cubicBezTo>
                    <a:lnTo>
                      <a:pt x="57" y="221"/>
                    </a:lnTo>
                    <a:close/>
                    <a:moveTo>
                      <a:pt x="65" y="233"/>
                    </a:moveTo>
                    <a:cubicBezTo>
                      <a:pt x="64" y="232"/>
                      <a:pt x="64" y="232"/>
                      <a:pt x="64" y="232"/>
                    </a:cubicBezTo>
                    <a:cubicBezTo>
                      <a:pt x="64" y="232"/>
                      <a:pt x="64" y="232"/>
                      <a:pt x="64" y="232"/>
                    </a:cubicBezTo>
                    <a:cubicBezTo>
                      <a:pt x="65" y="232"/>
                      <a:pt x="65" y="232"/>
                      <a:pt x="65" y="232"/>
                    </a:cubicBezTo>
                    <a:cubicBezTo>
                      <a:pt x="65" y="233"/>
                      <a:pt x="65" y="233"/>
                      <a:pt x="65" y="233"/>
                    </a:cubicBezTo>
                    <a:cubicBezTo>
                      <a:pt x="66" y="233"/>
                      <a:pt x="66" y="233"/>
                      <a:pt x="66" y="233"/>
                    </a:cubicBezTo>
                    <a:lnTo>
                      <a:pt x="65" y="233"/>
                    </a:lnTo>
                    <a:close/>
                    <a:moveTo>
                      <a:pt x="66" y="239"/>
                    </a:moveTo>
                    <a:cubicBezTo>
                      <a:pt x="66" y="240"/>
                      <a:pt x="66" y="240"/>
                      <a:pt x="66" y="240"/>
                    </a:cubicBezTo>
                    <a:cubicBezTo>
                      <a:pt x="66" y="238"/>
                      <a:pt x="66" y="238"/>
                      <a:pt x="66" y="238"/>
                    </a:cubicBezTo>
                    <a:cubicBezTo>
                      <a:pt x="66" y="238"/>
                      <a:pt x="66" y="238"/>
                      <a:pt x="66" y="238"/>
                    </a:cubicBezTo>
                    <a:cubicBezTo>
                      <a:pt x="67" y="238"/>
                      <a:pt x="67" y="238"/>
                      <a:pt x="67" y="238"/>
                    </a:cubicBezTo>
                    <a:cubicBezTo>
                      <a:pt x="67" y="238"/>
                      <a:pt x="67" y="238"/>
                      <a:pt x="67" y="238"/>
                    </a:cubicBezTo>
                    <a:lnTo>
                      <a:pt x="66" y="239"/>
                    </a:lnTo>
                    <a:close/>
                    <a:moveTo>
                      <a:pt x="69" y="246"/>
                    </a:moveTo>
                    <a:cubicBezTo>
                      <a:pt x="69" y="246"/>
                      <a:pt x="69" y="246"/>
                      <a:pt x="69" y="246"/>
                    </a:cubicBezTo>
                    <a:cubicBezTo>
                      <a:pt x="69" y="247"/>
                      <a:pt x="69" y="247"/>
                      <a:pt x="69" y="247"/>
                    </a:cubicBezTo>
                    <a:cubicBezTo>
                      <a:pt x="69" y="247"/>
                      <a:pt x="69" y="247"/>
                      <a:pt x="69" y="247"/>
                    </a:cubicBezTo>
                    <a:lnTo>
                      <a:pt x="69" y="246"/>
                    </a:lnTo>
                    <a:close/>
                    <a:moveTo>
                      <a:pt x="71" y="251"/>
                    </a:moveTo>
                    <a:cubicBezTo>
                      <a:pt x="71" y="252"/>
                      <a:pt x="71" y="252"/>
                      <a:pt x="71" y="252"/>
                    </a:cubicBezTo>
                    <a:cubicBezTo>
                      <a:pt x="70" y="251"/>
                      <a:pt x="70" y="251"/>
                      <a:pt x="70" y="251"/>
                    </a:cubicBezTo>
                    <a:cubicBezTo>
                      <a:pt x="69" y="251"/>
                      <a:pt x="69" y="251"/>
                      <a:pt x="69" y="251"/>
                    </a:cubicBezTo>
                    <a:cubicBezTo>
                      <a:pt x="70" y="250"/>
                      <a:pt x="70" y="250"/>
                      <a:pt x="70" y="250"/>
                    </a:cubicBezTo>
                    <a:cubicBezTo>
                      <a:pt x="70" y="250"/>
                      <a:pt x="70" y="250"/>
                      <a:pt x="70" y="250"/>
                    </a:cubicBezTo>
                    <a:cubicBezTo>
                      <a:pt x="71" y="251"/>
                      <a:pt x="71" y="251"/>
                      <a:pt x="71" y="251"/>
                    </a:cubicBezTo>
                    <a:cubicBezTo>
                      <a:pt x="72" y="251"/>
                      <a:pt x="72" y="251"/>
                      <a:pt x="72" y="251"/>
                    </a:cubicBezTo>
                    <a:lnTo>
                      <a:pt x="71" y="251"/>
                    </a:lnTo>
                    <a:close/>
                    <a:moveTo>
                      <a:pt x="73" y="244"/>
                    </a:moveTo>
                    <a:cubicBezTo>
                      <a:pt x="72" y="245"/>
                      <a:pt x="72" y="245"/>
                      <a:pt x="72" y="245"/>
                    </a:cubicBezTo>
                    <a:cubicBezTo>
                      <a:pt x="70" y="244"/>
                      <a:pt x="70" y="244"/>
                      <a:pt x="70" y="244"/>
                    </a:cubicBezTo>
                    <a:cubicBezTo>
                      <a:pt x="71" y="244"/>
                      <a:pt x="71" y="244"/>
                      <a:pt x="71" y="244"/>
                    </a:cubicBezTo>
                    <a:cubicBezTo>
                      <a:pt x="72" y="243"/>
                      <a:pt x="72" y="243"/>
                      <a:pt x="72" y="243"/>
                    </a:cubicBezTo>
                    <a:cubicBezTo>
                      <a:pt x="72" y="243"/>
                      <a:pt x="72" y="243"/>
                      <a:pt x="72" y="243"/>
                    </a:cubicBezTo>
                    <a:cubicBezTo>
                      <a:pt x="73" y="244"/>
                      <a:pt x="73" y="244"/>
                      <a:pt x="73" y="244"/>
                    </a:cubicBezTo>
                    <a:close/>
                    <a:moveTo>
                      <a:pt x="62" y="282"/>
                    </a:moveTo>
                    <a:cubicBezTo>
                      <a:pt x="62" y="283"/>
                      <a:pt x="62" y="283"/>
                      <a:pt x="62" y="283"/>
                    </a:cubicBezTo>
                    <a:cubicBezTo>
                      <a:pt x="62" y="283"/>
                      <a:pt x="62" y="283"/>
                      <a:pt x="62" y="283"/>
                    </a:cubicBezTo>
                    <a:cubicBezTo>
                      <a:pt x="62" y="283"/>
                      <a:pt x="62" y="283"/>
                      <a:pt x="62" y="283"/>
                    </a:cubicBezTo>
                    <a:cubicBezTo>
                      <a:pt x="60" y="282"/>
                      <a:pt x="60" y="282"/>
                      <a:pt x="60" y="282"/>
                    </a:cubicBezTo>
                    <a:cubicBezTo>
                      <a:pt x="62" y="282"/>
                      <a:pt x="62" y="282"/>
                      <a:pt x="62" y="282"/>
                    </a:cubicBezTo>
                    <a:cubicBezTo>
                      <a:pt x="63" y="282"/>
                      <a:pt x="63" y="282"/>
                      <a:pt x="63" y="282"/>
                    </a:cubicBezTo>
                    <a:lnTo>
                      <a:pt x="62" y="282"/>
                    </a:lnTo>
                    <a:close/>
                    <a:moveTo>
                      <a:pt x="44" y="319"/>
                    </a:moveTo>
                    <a:cubicBezTo>
                      <a:pt x="44" y="319"/>
                      <a:pt x="44" y="319"/>
                      <a:pt x="44" y="319"/>
                    </a:cubicBezTo>
                    <a:cubicBezTo>
                      <a:pt x="44" y="318"/>
                      <a:pt x="44" y="318"/>
                      <a:pt x="44" y="318"/>
                    </a:cubicBezTo>
                    <a:cubicBezTo>
                      <a:pt x="44" y="318"/>
                      <a:pt x="44" y="318"/>
                      <a:pt x="44" y="318"/>
                    </a:cubicBezTo>
                    <a:cubicBezTo>
                      <a:pt x="45" y="319"/>
                      <a:pt x="45" y="319"/>
                      <a:pt x="45" y="319"/>
                    </a:cubicBezTo>
                    <a:lnTo>
                      <a:pt x="44" y="319"/>
                    </a:lnTo>
                    <a:close/>
                    <a:moveTo>
                      <a:pt x="52" y="291"/>
                    </a:moveTo>
                    <a:cubicBezTo>
                      <a:pt x="53" y="290"/>
                      <a:pt x="53" y="290"/>
                      <a:pt x="53" y="290"/>
                    </a:cubicBezTo>
                    <a:cubicBezTo>
                      <a:pt x="53" y="290"/>
                      <a:pt x="53" y="290"/>
                      <a:pt x="53" y="290"/>
                    </a:cubicBezTo>
                    <a:cubicBezTo>
                      <a:pt x="53" y="291"/>
                      <a:pt x="53" y="291"/>
                      <a:pt x="53" y="291"/>
                    </a:cubicBezTo>
                    <a:cubicBezTo>
                      <a:pt x="53" y="291"/>
                      <a:pt x="53" y="291"/>
                      <a:pt x="53" y="291"/>
                    </a:cubicBezTo>
                    <a:cubicBezTo>
                      <a:pt x="52" y="291"/>
                      <a:pt x="52" y="291"/>
                      <a:pt x="52" y="291"/>
                    </a:cubicBezTo>
                    <a:cubicBezTo>
                      <a:pt x="51" y="291"/>
                      <a:pt x="51" y="291"/>
                      <a:pt x="51" y="291"/>
                    </a:cubicBezTo>
                    <a:cubicBezTo>
                      <a:pt x="51" y="291"/>
                      <a:pt x="51" y="291"/>
                      <a:pt x="51" y="291"/>
                    </a:cubicBezTo>
                    <a:lnTo>
                      <a:pt x="52" y="291"/>
                    </a:lnTo>
                    <a:close/>
                    <a:moveTo>
                      <a:pt x="46" y="304"/>
                    </a:moveTo>
                    <a:cubicBezTo>
                      <a:pt x="46" y="304"/>
                      <a:pt x="46" y="304"/>
                      <a:pt x="46" y="304"/>
                    </a:cubicBezTo>
                    <a:cubicBezTo>
                      <a:pt x="46" y="304"/>
                      <a:pt x="46" y="304"/>
                      <a:pt x="46" y="304"/>
                    </a:cubicBezTo>
                    <a:close/>
                    <a:moveTo>
                      <a:pt x="46" y="306"/>
                    </a:moveTo>
                    <a:cubicBezTo>
                      <a:pt x="45" y="305"/>
                      <a:pt x="45" y="305"/>
                      <a:pt x="45" y="305"/>
                    </a:cubicBezTo>
                    <a:cubicBezTo>
                      <a:pt x="46" y="304"/>
                      <a:pt x="46" y="304"/>
                      <a:pt x="46" y="304"/>
                    </a:cubicBezTo>
                    <a:cubicBezTo>
                      <a:pt x="46" y="305"/>
                      <a:pt x="46" y="305"/>
                      <a:pt x="46" y="305"/>
                    </a:cubicBezTo>
                    <a:cubicBezTo>
                      <a:pt x="46" y="306"/>
                      <a:pt x="46" y="306"/>
                      <a:pt x="46" y="306"/>
                    </a:cubicBezTo>
                    <a:close/>
                    <a:moveTo>
                      <a:pt x="48" y="303"/>
                    </a:moveTo>
                    <a:cubicBezTo>
                      <a:pt x="48" y="303"/>
                      <a:pt x="48" y="303"/>
                      <a:pt x="48" y="303"/>
                    </a:cubicBezTo>
                    <a:cubicBezTo>
                      <a:pt x="48" y="303"/>
                      <a:pt x="48" y="303"/>
                      <a:pt x="48" y="303"/>
                    </a:cubicBezTo>
                    <a:cubicBezTo>
                      <a:pt x="47" y="303"/>
                      <a:pt x="47" y="303"/>
                      <a:pt x="47" y="303"/>
                    </a:cubicBezTo>
                    <a:cubicBezTo>
                      <a:pt x="48" y="303"/>
                      <a:pt x="48" y="303"/>
                      <a:pt x="48" y="303"/>
                    </a:cubicBezTo>
                    <a:cubicBezTo>
                      <a:pt x="49" y="303"/>
                      <a:pt x="49" y="303"/>
                      <a:pt x="49" y="303"/>
                    </a:cubicBezTo>
                    <a:cubicBezTo>
                      <a:pt x="49" y="302"/>
                      <a:pt x="49" y="302"/>
                      <a:pt x="49" y="302"/>
                    </a:cubicBezTo>
                    <a:cubicBezTo>
                      <a:pt x="49" y="302"/>
                      <a:pt x="49" y="302"/>
                      <a:pt x="49" y="302"/>
                    </a:cubicBezTo>
                    <a:cubicBezTo>
                      <a:pt x="49" y="303"/>
                      <a:pt x="49" y="303"/>
                      <a:pt x="49" y="303"/>
                    </a:cubicBezTo>
                    <a:cubicBezTo>
                      <a:pt x="49" y="303"/>
                      <a:pt x="49" y="303"/>
                      <a:pt x="49" y="303"/>
                    </a:cubicBezTo>
                    <a:lnTo>
                      <a:pt x="48" y="303"/>
                    </a:lnTo>
                    <a:close/>
                    <a:moveTo>
                      <a:pt x="51" y="337"/>
                    </a:moveTo>
                    <a:cubicBezTo>
                      <a:pt x="50" y="337"/>
                      <a:pt x="50" y="337"/>
                      <a:pt x="50" y="337"/>
                    </a:cubicBezTo>
                    <a:cubicBezTo>
                      <a:pt x="49" y="337"/>
                      <a:pt x="49" y="337"/>
                      <a:pt x="49" y="337"/>
                    </a:cubicBezTo>
                    <a:cubicBezTo>
                      <a:pt x="50" y="337"/>
                      <a:pt x="50" y="337"/>
                      <a:pt x="50" y="337"/>
                    </a:cubicBezTo>
                    <a:cubicBezTo>
                      <a:pt x="51" y="336"/>
                      <a:pt x="51" y="336"/>
                      <a:pt x="51" y="336"/>
                    </a:cubicBezTo>
                    <a:cubicBezTo>
                      <a:pt x="51" y="336"/>
                      <a:pt x="51" y="336"/>
                      <a:pt x="51" y="336"/>
                    </a:cubicBezTo>
                    <a:lnTo>
                      <a:pt x="51" y="337"/>
                    </a:lnTo>
                    <a:close/>
                    <a:moveTo>
                      <a:pt x="50" y="333"/>
                    </a:moveTo>
                    <a:cubicBezTo>
                      <a:pt x="51" y="333"/>
                      <a:pt x="51" y="333"/>
                      <a:pt x="51" y="333"/>
                    </a:cubicBezTo>
                    <a:cubicBezTo>
                      <a:pt x="51" y="333"/>
                      <a:pt x="51" y="333"/>
                      <a:pt x="51" y="333"/>
                    </a:cubicBezTo>
                    <a:cubicBezTo>
                      <a:pt x="51" y="334"/>
                      <a:pt x="51" y="334"/>
                      <a:pt x="51" y="334"/>
                    </a:cubicBezTo>
                    <a:lnTo>
                      <a:pt x="50" y="333"/>
                    </a:lnTo>
                    <a:close/>
                    <a:moveTo>
                      <a:pt x="52" y="334"/>
                    </a:moveTo>
                    <a:cubicBezTo>
                      <a:pt x="52" y="334"/>
                      <a:pt x="52" y="334"/>
                      <a:pt x="52" y="334"/>
                    </a:cubicBezTo>
                    <a:cubicBezTo>
                      <a:pt x="52" y="334"/>
                      <a:pt x="52" y="334"/>
                      <a:pt x="52" y="334"/>
                    </a:cubicBezTo>
                    <a:close/>
                    <a:moveTo>
                      <a:pt x="52" y="298"/>
                    </a:moveTo>
                    <a:cubicBezTo>
                      <a:pt x="49" y="298"/>
                      <a:pt x="49" y="298"/>
                      <a:pt x="49" y="298"/>
                    </a:cubicBezTo>
                    <a:cubicBezTo>
                      <a:pt x="51" y="297"/>
                      <a:pt x="51" y="297"/>
                      <a:pt x="51" y="297"/>
                    </a:cubicBezTo>
                    <a:cubicBezTo>
                      <a:pt x="53" y="297"/>
                      <a:pt x="53" y="297"/>
                      <a:pt x="53" y="297"/>
                    </a:cubicBezTo>
                    <a:cubicBezTo>
                      <a:pt x="54" y="297"/>
                      <a:pt x="54" y="297"/>
                      <a:pt x="54" y="297"/>
                    </a:cubicBezTo>
                    <a:cubicBezTo>
                      <a:pt x="53" y="297"/>
                      <a:pt x="53" y="297"/>
                      <a:pt x="53" y="297"/>
                    </a:cubicBezTo>
                    <a:lnTo>
                      <a:pt x="52" y="298"/>
                    </a:lnTo>
                    <a:close/>
                    <a:moveTo>
                      <a:pt x="52" y="335"/>
                    </a:moveTo>
                    <a:cubicBezTo>
                      <a:pt x="53" y="334"/>
                      <a:pt x="53" y="334"/>
                      <a:pt x="53" y="334"/>
                    </a:cubicBezTo>
                    <a:cubicBezTo>
                      <a:pt x="53" y="335"/>
                      <a:pt x="53" y="335"/>
                      <a:pt x="53" y="335"/>
                    </a:cubicBezTo>
                    <a:lnTo>
                      <a:pt x="52" y="335"/>
                    </a:lnTo>
                    <a:close/>
                    <a:moveTo>
                      <a:pt x="56" y="333"/>
                    </a:moveTo>
                    <a:cubicBezTo>
                      <a:pt x="55" y="332"/>
                      <a:pt x="55" y="332"/>
                      <a:pt x="55" y="332"/>
                    </a:cubicBezTo>
                    <a:cubicBezTo>
                      <a:pt x="54" y="333"/>
                      <a:pt x="54" y="333"/>
                      <a:pt x="54" y="333"/>
                    </a:cubicBezTo>
                    <a:cubicBezTo>
                      <a:pt x="53" y="333"/>
                      <a:pt x="53" y="333"/>
                      <a:pt x="53" y="333"/>
                    </a:cubicBezTo>
                    <a:cubicBezTo>
                      <a:pt x="55" y="332"/>
                      <a:pt x="55" y="332"/>
                      <a:pt x="55" y="332"/>
                    </a:cubicBezTo>
                    <a:cubicBezTo>
                      <a:pt x="55" y="332"/>
                      <a:pt x="55" y="332"/>
                      <a:pt x="55" y="332"/>
                    </a:cubicBezTo>
                    <a:cubicBezTo>
                      <a:pt x="56" y="332"/>
                      <a:pt x="56" y="332"/>
                      <a:pt x="56" y="332"/>
                    </a:cubicBezTo>
                    <a:cubicBezTo>
                      <a:pt x="57" y="334"/>
                      <a:pt x="57" y="334"/>
                      <a:pt x="57" y="334"/>
                    </a:cubicBezTo>
                    <a:lnTo>
                      <a:pt x="56" y="333"/>
                    </a:lnTo>
                    <a:close/>
                    <a:moveTo>
                      <a:pt x="61" y="294"/>
                    </a:moveTo>
                    <a:cubicBezTo>
                      <a:pt x="60" y="293"/>
                      <a:pt x="60" y="293"/>
                      <a:pt x="60" y="293"/>
                    </a:cubicBezTo>
                    <a:cubicBezTo>
                      <a:pt x="58" y="293"/>
                      <a:pt x="58" y="293"/>
                      <a:pt x="58" y="293"/>
                    </a:cubicBezTo>
                    <a:cubicBezTo>
                      <a:pt x="58" y="293"/>
                      <a:pt x="58" y="293"/>
                      <a:pt x="58" y="293"/>
                    </a:cubicBezTo>
                    <a:cubicBezTo>
                      <a:pt x="59" y="292"/>
                      <a:pt x="59" y="292"/>
                      <a:pt x="59" y="292"/>
                    </a:cubicBezTo>
                    <a:cubicBezTo>
                      <a:pt x="60" y="291"/>
                      <a:pt x="60" y="291"/>
                      <a:pt x="60" y="291"/>
                    </a:cubicBezTo>
                    <a:cubicBezTo>
                      <a:pt x="60" y="291"/>
                      <a:pt x="60" y="291"/>
                      <a:pt x="60" y="291"/>
                    </a:cubicBezTo>
                    <a:cubicBezTo>
                      <a:pt x="60" y="291"/>
                      <a:pt x="60" y="291"/>
                      <a:pt x="60" y="291"/>
                    </a:cubicBezTo>
                    <a:cubicBezTo>
                      <a:pt x="61" y="292"/>
                      <a:pt x="61" y="292"/>
                      <a:pt x="61" y="292"/>
                    </a:cubicBezTo>
                    <a:cubicBezTo>
                      <a:pt x="60" y="292"/>
                      <a:pt x="60" y="292"/>
                      <a:pt x="60" y="292"/>
                    </a:cubicBezTo>
                    <a:cubicBezTo>
                      <a:pt x="60" y="293"/>
                      <a:pt x="60" y="293"/>
                      <a:pt x="60" y="293"/>
                    </a:cubicBezTo>
                    <a:lnTo>
                      <a:pt x="61" y="294"/>
                    </a:lnTo>
                    <a:close/>
                    <a:moveTo>
                      <a:pt x="68" y="272"/>
                    </a:moveTo>
                    <a:cubicBezTo>
                      <a:pt x="68" y="273"/>
                      <a:pt x="68" y="273"/>
                      <a:pt x="68" y="273"/>
                    </a:cubicBezTo>
                    <a:cubicBezTo>
                      <a:pt x="68" y="273"/>
                      <a:pt x="68" y="273"/>
                      <a:pt x="68" y="273"/>
                    </a:cubicBezTo>
                    <a:cubicBezTo>
                      <a:pt x="67" y="273"/>
                      <a:pt x="67" y="273"/>
                      <a:pt x="67" y="273"/>
                    </a:cubicBezTo>
                    <a:cubicBezTo>
                      <a:pt x="68" y="273"/>
                      <a:pt x="68" y="273"/>
                      <a:pt x="68" y="273"/>
                    </a:cubicBezTo>
                    <a:cubicBezTo>
                      <a:pt x="67" y="271"/>
                      <a:pt x="67" y="271"/>
                      <a:pt x="67" y="271"/>
                    </a:cubicBezTo>
                    <a:cubicBezTo>
                      <a:pt x="69" y="271"/>
                      <a:pt x="69" y="271"/>
                      <a:pt x="69" y="271"/>
                    </a:cubicBezTo>
                    <a:cubicBezTo>
                      <a:pt x="69" y="271"/>
                      <a:pt x="69" y="271"/>
                      <a:pt x="69" y="271"/>
                    </a:cubicBezTo>
                    <a:cubicBezTo>
                      <a:pt x="70" y="272"/>
                      <a:pt x="70" y="272"/>
                      <a:pt x="70" y="272"/>
                    </a:cubicBezTo>
                    <a:lnTo>
                      <a:pt x="68" y="272"/>
                    </a:lnTo>
                    <a:close/>
                    <a:moveTo>
                      <a:pt x="76" y="378"/>
                    </a:moveTo>
                    <a:cubicBezTo>
                      <a:pt x="75" y="378"/>
                      <a:pt x="75" y="378"/>
                      <a:pt x="75" y="378"/>
                    </a:cubicBezTo>
                    <a:cubicBezTo>
                      <a:pt x="75" y="379"/>
                      <a:pt x="75" y="379"/>
                      <a:pt x="75" y="379"/>
                    </a:cubicBezTo>
                    <a:cubicBezTo>
                      <a:pt x="75" y="378"/>
                      <a:pt x="75" y="378"/>
                      <a:pt x="75" y="378"/>
                    </a:cubicBezTo>
                    <a:cubicBezTo>
                      <a:pt x="76" y="377"/>
                      <a:pt x="76" y="377"/>
                      <a:pt x="76" y="377"/>
                    </a:cubicBezTo>
                    <a:cubicBezTo>
                      <a:pt x="75" y="376"/>
                      <a:pt x="75" y="376"/>
                      <a:pt x="75" y="376"/>
                    </a:cubicBezTo>
                    <a:cubicBezTo>
                      <a:pt x="75" y="376"/>
                      <a:pt x="75" y="376"/>
                      <a:pt x="75" y="376"/>
                    </a:cubicBezTo>
                    <a:cubicBezTo>
                      <a:pt x="75" y="376"/>
                      <a:pt x="75" y="376"/>
                      <a:pt x="75" y="376"/>
                    </a:cubicBezTo>
                    <a:cubicBezTo>
                      <a:pt x="75" y="376"/>
                      <a:pt x="75" y="376"/>
                      <a:pt x="75" y="376"/>
                    </a:cubicBezTo>
                    <a:cubicBezTo>
                      <a:pt x="76" y="377"/>
                      <a:pt x="76" y="377"/>
                      <a:pt x="76" y="377"/>
                    </a:cubicBezTo>
                    <a:lnTo>
                      <a:pt x="76" y="378"/>
                    </a:lnTo>
                    <a:close/>
                    <a:moveTo>
                      <a:pt x="76" y="387"/>
                    </a:moveTo>
                    <a:cubicBezTo>
                      <a:pt x="77" y="386"/>
                      <a:pt x="77" y="386"/>
                      <a:pt x="77" y="386"/>
                    </a:cubicBezTo>
                    <a:cubicBezTo>
                      <a:pt x="77" y="387"/>
                      <a:pt x="77" y="387"/>
                      <a:pt x="77" y="387"/>
                    </a:cubicBezTo>
                    <a:lnTo>
                      <a:pt x="76" y="387"/>
                    </a:lnTo>
                    <a:close/>
                    <a:moveTo>
                      <a:pt x="80" y="378"/>
                    </a:moveTo>
                    <a:cubicBezTo>
                      <a:pt x="79" y="378"/>
                      <a:pt x="79" y="378"/>
                      <a:pt x="79" y="378"/>
                    </a:cubicBezTo>
                    <a:cubicBezTo>
                      <a:pt x="78" y="379"/>
                      <a:pt x="78" y="379"/>
                      <a:pt x="78" y="379"/>
                    </a:cubicBezTo>
                    <a:cubicBezTo>
                      <a:pt x="77" y="380"/>
                      <a:pt x="77" y="380"/>
                      <a:pt x="77" y="380"/>
                    </a:cubicBezTo>
                    <a:cubicBezTo>
                      <a:pt x="76" y="380"/>
                      <a:pt x="76" y="380"/>
                      <a:pt x="76" y="380"/>
                    </a:cubicBezTo>
                    <a:cubicBezTo>
                      <a:pt x="78" y="379"/>
                      <a:pt x="78" y="379"/>
                      <a:pt x="78" y="379"/>
                    </a:cubicBezTo>
                    <a:cubicBezTo>
                      <a:pt x="79" y="377"/>
                      <a:pt x="79" y="377"/>
                      <a:pt x="79" y="377"/>
                    </a:cubicBezTo>
                    <a:cubicBezTo>
                      <a:pt x="80" y="378"/>
                      <a:pt x="80" y="378"/>
                      <a:pt x="80" y="378"/>
                    </a:cubicBezTo>
                    <a:close/>
                    <a:moveTo>
                      <a:pt x="92" y="382"/>
                    </a:moveTo>
                    <a:cubicBezTo>
                      <a:pt x="93" y="382"/>
                      <a:pt x="93" y="382"/>
                      <a:pt x="93" y="382"/>
                    </a:cubicBezTo>
                    <a:cubicBezTo>
                      <a:pt x="94" y="383"/>
                      <a:pt x="94" y="383"/>
                      <a:pt x="94" y="383"/>
                    </a:cubicBezTo>
                    <a:lnTo>
                      <a:pt x="92" y="382"/>
                    </a:lnTo>
                    <a:close/>
                    <a:moveTo>
                      <a:pt x="99" y="361"/>
                    </a:moveTo>
                    <a:cubicBezTo>
                      <a:pt x="99" y="361"/>
                      <a:pt x="99" y="361"/>
                      <a:pt x="99" y="361"/>
                    </a:cubicBezTo>
                    <a:cubicBezTo>
                      <a:pt x="100" y="361"/>
                      <a:pt x="100" y="361"/>
                      <a:pt x="100" y="361"/>
                    </a:cubicBezTo>
                    <a:cubicBezTo>
                      <a:pt x="100" y="360"/>
                      <a:pt x="100" y="360"/>
                      <a:pt x="100" y="360"/>
                    </a:cubicBezTo>
                    <a:cubicBezTo>
                      <a:pt x="101" y="361"/>
                      <a:pt x="101" y="361"/>
                      <a:pt x="101" y="361"/>
                    </a:cubicBezTo>
                    <a:lnTo>
                      <a:pt x="99" y="361"/>
                    </a:lnTo>
                    <a:close/>
                    <a:moveTo>
                      <a:pt x="101" y="366"/>
                    </a:moveTo>
                    <a:cubicBezTo>
                      <a:pt x="101" y="365"/>
                      <a:pt x="101" y="365"/>
                      <a:pt x="101" y="365"/>
                    </a:cubicBezTo>
                    <a:cubicBezTo>
                      <a:pt x="101" y="365"/>
                      <a:pt x="101" y="365"/>
                      <a:pt x="101" y="365"/>
                    </a:cubicBezTo>
                    <a:lnTo>
                      <a:pt x="101" y="366"/>
                    </a:lnTo>
                    <a:close/>
                    <a:moveTo>
                      <a:pt x="100" y="360"/>
                    </a:moveTo>
                    <a:cubicBezTo>
                      <a:pt x="101" y="359"/>
                      <a:pt x="101" y="359"/>
                      <a:pt x="101" y="359"/>
                    </a:cubicBezTo>
                    <a:cubicBezTo>
                      <a:pt x="101" y="359"/>
                      <a:pt x="101" y="359"/>
                      <a:pt x="101" y="359"/>
                    </a:cubicBezTo>
                    <a:cubicBezTo>
                      <a:pt x="101" y="359"/>
                      <a:pt x="101" y="359"/>
                      <a:pt x="101" y="359"/>
                    </a:cubicBezTo>
                    <a:cubicBezTo>
                      <a:pt x="101" y="359"/>
                      <a:pt x="101" y="359"/>
                      <a:pt x="101" y="359"/>
                    </a:cubicBezTo>
                    <a:lnTo>
                      <a:pt x="100" y="360"/>
                    </a:lnTo>
                    <a:close/>
                    <a:moveTo>
                      <a:pt x="107" y="350"/>
                    </a:moveTo>
                    <a:cubicBezTo>
                      <a:pt x="107" y="350"/>
                      <a:pt x="107" y="350"/>
                      <a:pt x="107" y="350"/>
                    </a:cubicBezTo>
                    <a:cubicBezTo>
                      <a:pt x="107" y="350"/>
                      <a:pt x="107" y="350"/>
                      <a:pt x="107" y="350"/>
                    </a:cubicBezTo>
                    <a:cubicBezTo>
                      <a:pt x="107" y="350"/>
                      <a:pt x="107" y="350"/>
                      <a:pt x="107" y="350"/>
                    </a:cubicBezTo>
                    <a:close/>
                    <a:moveTo>
                      <a:pt x="175" y="291"/>
                    </a:moveTo>
                    <a:cubicBezTo>
                      <a:pt x="174" y="290"/>
                      <a:pt x="174" y="290"/>
                      <a:pt x="174" y="290"/>
                    </a:cubicBezTo>
                    <a:cubicBezTo>
                      <a:pt x="174" y="289"/>
                      <a:pt x="174" y="289"/>
                      <a:pt x="174" y="289"/>
                    </a:cubicBezTo>
                    <a:cubicBezTo>
                      <a:pt x="174" y="289"/>
                      <a:pt x="174" y="289"/>
                      <a:pt x="174" y="289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4" y="290"/>
                      <a:pt x="174" y="290"/>
                      <a:pt x="174" y="290"/>
                    </a:cubicBezTo>
                    <a:cubicBezTo>
                      <a:pt x="175" y="291"/>
                      <a:pt x="175" y="291"/>
                      <a:pt x="175" y="291"/>
                    </a:cubicBezTo>
                    <a:close/>
                    <a:moveTo>
                      <a:pt x="183" y="25"/>
                    </a:moveTo>
                    <a:cubicBezTo>
                      <a:pt x="182" y="23"/>
                      <a:pt x="182" y="23"/>
                      <a:pt x="182" y="23"/>
                    </a:cubicBezTo>
                    <a:cubicBezTo>
                      <a:pt x="181" y="22"/>
                      <a:pt x="181" y="22"/>
                      <a:pt x="181" y="22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9" y="21"/>
                      <a:pt x="179" y="21"/>
                      <a:pt x="179" y="21"/>
                    </a:cubicBezTo>
                    <a:cubicBezTo>
                      <a:pt x="180" y="20"/>
                      <a:pt x="180" y="20"/>
                      <a:pt x="180" y="20"/>
                    </a:cubicBezTo>
                    <a:cubicBezTo>
                      <a:pt x="181" y="20"/>
                      <a:pt x="181" y="20"/>
                      <a:pt x="181" y="20"/>
                    </a:cubicBezTo>
                    <a:cubicBezTo>
                      <a:pt x="182" y="20"/>
                      <a:pt x="182" y="20"/>
                      <a:pt x="182" y="20"/>
                    </a:cubicBezTo>
                    <a:cubicBezTo>
                      <a:pt x="183" y="22"/>
                      <a:pt x="183" y="22"/>
                      <a:pt x="183" y="22"/>
                    </a:cubicBezTo>
                    <a:cubicBezTo>
                      <a:pt x="184" y="23"/>
                      <a:pt x="184" y="23"/>
                      <a:pt x="184" y="23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27"/>
                      <a:pt x="185" y="27"/>
                      <a:pt x="185" y="27"/>
                    </a:cubicBezTo>
                    <a:cubicBezTo>
                      <a:pt x="184" y="28"/>
                      <a:pt x="184" y="28"/>
                      <a:pt x="184" y="28"/>
                    </a:cubicBezTo>
                    <a:cubicBezTo>
                      <a:pt x="184" y="27"/>
                      <a:pt x="184" y="27"/>
                      <a:pt x="184" y="27"/>
                    </a:cubicBezTo>
                    <a:cubicBezTo>
                      <a:pt x="183" y="26"/>
                      <a:pt x="183" y="26"/>
                      <a:pt x="183" y="26"/>
                    </a:cubicBezTo>
                    <a:lnTo>
                      <a:pt x="183" y="25"/>
                    </a:lnTo>
                    <a:close/>
                    <a:moveTo>
                      <a:pt x="186" y="35"/>
                    </a:moveTo>
                    <a:cubicBezTo>
                      <a:pt x="185" y="35"/>
                      <a:pt x="185" y="35"/>
                      <a:pt x="185" y="35"/>
                    </a:cubicBezTo>
                    <a:cubicBezTo>
                      <a:pt x="185" y="34"/>
                      <a:pt x="185" y="34"/>
                      <a:pt x="185" y="34"/>
                    </a:cubicBezTo>
                    <a:cubicBezTo>
                      <a:pt x="185" y="33"/>
                      <a:pt x="185" y="33"/>
                      <a:pt x="185" y="33"/>
                    </a:cubicBezTo>
                    <a:cubicBezTo>
                      <a:pt x="184" y="30"/>
                      <a:pt x="184" y="30"/>
                      <a:pt x="184" y="30"/>
                    </a:cubicBezTo>
                    <a:cubicBezTo>
                      <a:pt x="184" y="30"/>
                      <a:pt x="184" y="30"/>
                      <a:pt x="184" y="30"/>
                    </a:cubicBezTo>
                    <a:cubicBezTo>
                      <a:pt x="184" y="30"/>
                      <a:pt x="184" y="30"/>
                      <a:pt x="184" y="30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185" y="33"/>
                      <a:pt x="185" y="33"/>
                      <a:pt x="185" y="33"/>
                    </a:cubicBezTo>
                    <a:cubicBezTo>
                      <a:pt x="185" y="34"/>
                      <a:pt x="185" y="34"/>
                      <a:pt x="185" y="34"/>
                    </a:cubicBezTo>
                    <a:cubicBezTo>
                      <a:pt x="187" y="35"/>
                      <a:pt x="187" y="35"/>
                      <a:pt x="187" y="35"/>
                    </a:cubicBezTo>
                    <a:lnTo>
                      <a:pt x="186" y="35"/>
                    </a:lnTo>
                    <a:close/>
                    <a:moveTo>
                      <a:pt x="207" y="258"/>
                    </a:moveTo>
                    <a:cubicBezTo>
                      <a:pt x="208" y="258"/>
                      <a:pt x="208" y="258"/>
                      <a:pt x="208" y="258"/>
                    </a:cubicBezTo>
                    <a:cubicBezTo>
                      <a:pt x="208" y="258"/>
                      <a:pt x="208" y="258"/>
                      <a:pt x="208" y="258"/>
                    </a:cubicBezTo>
                    <a:cubicBezTo>
                      <a:pt x="208" y="258"/>
                      <a:pt x="208" y="258"/>
                      <a:pt x="208" y="258"/>
                    </a:cubicBezTo>
                    <a:cubicBezTo>
                      <a:pt x="208" y="258"/>
                      <a:pt x="208" y="258"/>
                      <a:pt x="208" y="258"/>
                    </a:cubicBezTo>
                    <a:cubicBezTo>
                      <a:pt x="207" y="259"/>
                      <a:pt x="207" y="259"/>
                      <a:pt x="207" y="259"/>
                    </a:cubicBezTo>
                    <a:cubicBezTo>
                      <a:pt x="207" y="259"/>
                      <a:pt x="207" y="259"/>
                      <a:pt x="207" y="259"/>
                    </a:cubicBezTo>
                    <a:cubicBezTo>
                      <a:pt x="206" y="258"/>
                      <a:pt x="206" y="258"/>
                      <a:pt x="206" y="258"/>
                    </a:cubicBezTo>
                    <a:lnTo>
                      <a:pt x="207" y="258"/>
                    </a:lnTo>
                    <a:close/>
                    <a:moveTo>
                      <a:pt x="206" y="262"/>
                    </a:moveTo>
                    <a:cubicBezTo>
                      <a:pt x="205" y="262"/>
                      <a:pt x="205" y="262"/>
                      <a:pt x="205" y="262"/>
                    </a:cubicBezTo>
                    <a:cubicBezTo>
                      <a:pt x="204" y="263"/>
                      <a:pt x="204" y="263"/>
                      <a:pt x="204" y="263"/>
                    </a:cubicBezTo>
                    <a:cubicBezTo>
                      <a:pt x="204" y="265"/>
                      <a:pt x="204" y="265"/>
                      <a:pt x="204" y="265"/>
                    </a:cubicBezTo>
                    <a:cubicBezTo>
                      <a:pt x="204" y="265"/>
                      <a:pt x="204" y="265"/>
                      <a:pt x="204" y="265"/>
                    </a:cubicBezTo>
                    <a:cubicBezTo>
                      <a:pt x="204" y="265"/>
                      <a:pt x="204" y="265"/>
                      <a:pt x="204" y="265"/>
                    </a:cubicBezTo>
                    <a:cubicBezTo>
                      <a:pt x="203" y="265"/>
                      <a:pt x="203" y="265"/>
                      <a:pt x="203" y="265"/>
                    </a:cubicBezTo>
                    <a:cubicBezTo>
                      <a:pt x="202" y="264"/>
                      <a:pt x="202" y="264"/>
                      <a:pt x="202" y="264"/>
                    </a:cubicBezTo>
                    <a:cubicBezTo>
                      <a:pt x="201" y="265"/>
                      <a:pt x="201" y="265"/>
                      <a:pt x="201" y="265"/>
                    </a:cubicBezTo>
                    <a:cubicBezTo>
                      <a:pt x="203" y="264"/>
                      <a:pt x="203" y="264"/>
                      <a:pt x="203" y="264"/>
                    </a:cubicBezTo>
                    <a:cubicBezTo>
                      <a:pt x="204" y="263"/>
                      <a:pt x="204" y="263"/>
                      <a:pt x="204" y="263"/>
                    </a:cubicBezTo>
                    <a:cubicBezTo>
                      <a:pt x="204" y="262"/>
                      <a:pt x="204" y="262"/>
                      <a:pt x="204" y="262"/>
                    </a:cubicBezTo>
                    <a:cubicBezTo>
                      <a:pt x="205" y="262"/>
                      <a:pt x="205" y="262"/>
                      <a:pt x="205" y="262"/>
                    </a:cubicBezTo>
                    <a:cubicBezTo>
                      <a:pt x="205" y="262"/>
                      <a:pt x="205" y="262"/>
                      <a:pt x="205" y="262"/>
                    </a:cubicBezTo>
                    <a:cubicBezTo>
                      <a:pt x="206" y="261"/>
                      <a:pt x="206" y="261"/>
                      <a:pt x="206" y="261"/>
                    </a:cubicBezTo>
                    <a:cubicBezTo>
                      <a:pt x="207" y="260"/>
                      <a:pt x="207" y="260"/>
                      <a:pt x="207" y="260"/>
                    </a:cubicBezTo>
                    <a:cubicBezTo>
                      <a:pt x="208" y="260"/>
                      <a:pt x="208" y="260"/>
                      <a:pt x="208" y="260"/>
                    </a:cubicBezTo>
                    <a:cubicBezTo>
                      <a:pt x="207" y="261"/>
                      <a:pt x="207" y="261"/>
                      <a:pt x="207" y="261"/>
                    </a:cubicBezTo>
                    <a:lnTo>
                      <a:pt x="206" y="262"/>
                    </a:lnTo>
                    <a:close/>
                    <a:moveTo>
                      <a:pt x="208" y="270"/>
                    </a:moveTo>
                    <a:cubicBezTo>
                      <a:pt x="208" y="271"/>
                      <a:pt x="208" y="271"/>
                      <a:pt x="208" y="271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lnTo>
                      <a:pt x="208" y="270"/>
                    </a:lnTo>
                    <a:close/>
                    <a:moveTo>
                      <a:pt x="211" y="266"/>
                    </a:moveTo>
                    <a:cubicBezTo>
                      <a:pt x="210" y="265"/>
                      <a:pt x="210" y="265"/>
                      <a:pt x="210" y="265"/>
                    </a:cubicBezTo>
                    <a:cubicBezTo>
                      <a:pt x="209" y="265"/>
                      <a:pt x="209" y="265"/>
                      <a:pt x="209" y="265"/>
                    </a:cubicBezTo>
                    <a:cubicBezTo>
                      <a:pt x="210" y="265"/>
                      <a:pt x="210" y="265"/>
                      <a:pt x="210" y="265"/>
                    </a:cubicBezTo>
                    <a:cubicBezTo>
                      <a:pt x="212" y="265"/>
                      <a:pt x="212" y="265"/>
                      <a:pt x="212" y="265"/>
                    </a:cubicBezTo>
                    <a:lnTo>
                      <a:pt x="211" y="266"/>
                    </a:lnTo>
                    <a:close/>
                    <a:moveTo>
                      <a:pt x="212" y="249"/>
                    </a:moveTo>
                    <a:cubicBezTo>
                      <a:pt x="212" y="248"/>
                      <a:pt x="212" y="248"/>
                      <a:pt x="212" y="248"/>
                    </a:cubicBezTo>
                    <a:cubicBezTo>
                      <a:pt x="212" y="247"/>
                      <a:pt x="212" y="247"/>
                      <a:pt x="212" y="247"/>
                    </a:cubicBezTo>
                    <a:cubicBezTo>
                      <a:pt x="211" y="248"/>
                      <a:pt x="211" y="248"/>
                      <a:pt x="211" y="248"/>
                    </a:cubicBezTo>
                    <a:cubicBezTo>
                      <a:pt x="211" y="247"/>
                      <a:pt x="211" y="247"/>
                      <a:pt x="211" y="247"/>
                    </a:cubicBezTo>
                    <a:cubicBezTo>
                      <a:pt x="209" y="245"/>
                      <a:pt x="209" y="245"/>
                      <a:pt x="209" y="245"/>
                    </a:cubicBezTo>
                    <a:cubicBezTo>
                      <a:pt x="208" y="244"/>
                      <a:pt x="208" y="244"/>
                      <a:pt x="208" y="244"/>
                    </a:cubicBezTo>
                    <a:cubicBezTo>
                      <a:pt x="209" y="244"/>
                      <a:pt x="209" y="244"/>
                      <a:pt x="209" y="244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42"/>
                      <a:pt x="209" y="242"/>
                      <a:pt x="209" y="242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10" y="244"/>
                      <a:pt x="210" y="244"/>
                      <a:pt x="210" y="244"/>
                    </a:cubicBezTo>
                    <a:cubicBezTo>
                      <a:pt x="210" y="245"/>
                      <a:pt x="210" y="245"/>
                      <a:pt x="210" y="245"/>
                    </a:cubicBezTo>
                    <a:cubicBezTo>
                      <a:pt x="212" y="246"/>
                      <a:pt x="212" y="246"/>
                      <a:pt x="212" y="246"/>
                    </a:cubicBezTo>
                    <a:cubicBezTo>
                      <a:pt x="212" y="247"/>
                      <a:pt x="212" y="247"/>
                      <a:pt x="212" y="247"/>
                    </a:cubicBezTo>
                    <a:cubicBezTo>
                      <a:pt x="213" y="248"/>
                      <a:pt x="213" y="248"/>
                      <a:pt x="213" y="248"/>
                    </a:cubicBezTo>
                    <a:cubicBezTo>
                      <a:pt x="213" y="249"/>
                      <a:pt x="213" y="249"/>
                      <a:pt x="213" y="249"/>
                    </a:cubicBezTo>
                    <a:cubicBezTo>
                      <a:pt x="212" y="249"/>
                      <a:pt x="212" y="249"/>
                      <a:pt x="212" y="249"/>
                    </a:cubicBezTo>
                    <a:close/>
                    <a:moveTo>
                      <a:pt x="213" y="266"/>
                    </a:moveTo>
                    <a:cubicBezTo>
                      <a:pt x="213" y="266"/>
                      <a:pt x="213" y="266"/>
                      <a:pt x="213" y="266"/>
                    </a:cubicBezTo>
                    <a:cubicBezTo>
                      <a:pt x="213" y="266"/>
                      <a:pt x="213" y="266"/>
                      <a:pt x="213" y="266"/>
                    </a:cubicBezTo>
                    <a:cubicBezTo>
                      <a:pt x="213" y="266"/>
                      <a:pt x="213" y="266"/>
                      <a:pt x="213" y="2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5" name="Freeform 6414">
                <a:extLst>
                  <a:ext uri="{FF2B5EF4-FFF2-40B4-BE49-F238E27FC236}">
                    <a16:creationId xmlns:a16="http://schemas.microsoft.com/office/drawing/2014/main" id="{BD3BE291-AE0F-4478-898E-997D4BE9D12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30" y="1917"/>
                <a:ext cx="7" cy="5"/>
              </a:xfrm>
              <a:custGeom>
                <a:avLst/>
                <a:gdLst>
                  <a:gd name="T0" fmla="*/ 5 w 7"/>
                  <a:gd name="T1" fmla="*/ 4 h 5"/>
                  <a:gd name="T2" fmla="*/ 7 w 7"/>
                  <a:gd name="T3" fmla="*/ 2 h 5"/>
                  <a:gd name="T4" fmla="*/ 5 w 7"/>
                  <a:gd name="T5" fmla="*/ 0 h 5"/>
                  <a:gd name="T6" fmla="*/ 1 w 7"/>
                  <a:gd name="T7" fmla="*/ 0 h 5"/>
                  <a:gd name="T8" fmla="*/ 0 w 7"/>
                  <a:gd name="T9" fmla="*/ 4 h 5"/>
                  <a:gd name="T10" fmla="*/ 1 w 7"/>
                  <a:gd name="T11" fmla="*/ 5 h 5"/>
                  <a:gd name="T12" fmla="*/ 3 w 7"/>
                  <a:gd name="T13" fmla="*/ 4 h 5"/>
                  <a:gd name="T14" fmla="*/ 5 w 7"/>
                  <a:gd name="T1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5">
                    <a:moveTo>
                      <a:pt x="5" y="4"/>
                    </a:moveTo>
                    <a:lnTo>
                      <a:pt x="7" y="2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" y="5"/>
                    </a:lnTo>
                    <a:lnTo>
                      <a:pt x="3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6" name="Freeform 6415">
                <a:extLst>
                  <a:ext uri="{FF2B5EF4-FFF2-40B4-BE49-F238E27FC236}">
                    <a16:creationId xmlns:a16="http://schemas.microsoft.com/office/drawing/2014/main" id="{0BBCDE56-7681-4495-8419-FA0F6A8ADB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48" y="1497"/>
                <a:ext cx="9" cy="6"/>
              </a:xfrm>
              <a:custGeom>
                <a:avLst/>
                <a:gdLst>
                  <a:gd name="T0" fmla="*/ 4 w 9"/>
                  <a:gd name="T1" fmla="*/ 0 h 6"/>
                  <a:gd name="T2" fmla="*/ 2 w 9"/>
                  <a:gd name="T3" fmla="*/ 2 h 6"/>
                  <a:gd name="T4" fmla="*/ 0 w 9"/>
                  <a:gd name="T5" fmla="*/ 4 h 6"/>
                  <a:gd name="T6" fmla="*/ 2 w 9"/>
                  <a:gd name="T7" fmla="*/ 6 h 6"/>
                  <a:gd name="T8" fmla="*/ 6 w 9"/>
                  <a:gd name="T9" fmla="*/ 6 h 6"/>
                  <a:gd name="T10" fmla="*/ 9 w 9"/>
                  <a:gd name="T11" fmla="*/ 4 h 6"/>
                  <a:gd name="T12" fmla="*/ 6 w 9"/>
                  <a:gd name="T13" fmla="*/ 0 h 6"/>
                  <a:gd name="T14" fmla="*/ 4 w 9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6">
                    <a:moveTo>
                      <a:pt x="4" y="0"/>
                    </a:moveTo>
                    <a:lnTo>
                      <a:pt x="2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9" y="4"/>
                    </a:lnTo>
                    <a:lnTo>
                      <a:pt x="6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7" name="Freeform 6416">
                <a:extLst>
                  <a:ext uri="{FF2B5EF4-FFF2-40B4-BE49-F238E27FC236}">
                    <a16:creationId xmlns:a16="http://schemas.microsoft.com/office/drawing/2014/main" id="{65A33AA8-EED4-479E-8CBD-D095A8859F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33" y="1602"/>
                <a:ext cx="6" cy="4"/>
              </a:xfrm>
              <a:custGeom>
                <a:avLst/>
                <a:gdLst>
                  <a:gd name="T0" fmla="*/ 0 w 6"/>
                  <a:gd name="T1" fmla="*/ 2 h 4"/>
                  <a:gd name="T2" fmla="*/ 2 w 6"/>
                  <a:gd name="T3" fmla="*/ 4 h 4"/>
                  <a:gd name="T4" fmla="*/ 6 w 6"/>
                  <a:gd name="T5" fmla="*/ 4 h 4"/>
                  <a:gd name="T6" fmla="*/ 4 w 6"/>
                  <a:gd name="T7" fmla="*/ 0 h 4"/>
                  <a:gd name="T8" fmla="*/ 0 w 6"/>
                  <a:gd name="T9" fmla="*/ 0 h 4"/>
                  <a:gd name="T10" fmla="*/ 0 w 6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0" y="2"/>
                    </a:moveTo>
                    <a:lnTo>
                      <a:pt x="2" y="4"/>
                    </a:lnTo>
                    <a:lnTo>
                      <a:pt x="6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8" name="Freeform 6417">
                <a:extLst>
                  <a:ext uri="{FF2B5EF4-FFF2-40B4-BE49-F238E27FC236}">
                    <a16:creationId xmlns:a16="http://schemas.microsoft.com/office/drawing/2014/main" id="{1791078E-5675-478B-93E1-5475FB4AC56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74" y="1434"/>
                <a:ext cx="6" cy="6"/>
              </a:xfrm>
              <a:custGeom>
                <a:avLst/>
                <a:gdLst>
                  <a:gd name="T0" fmla="*/ 6 w 6"/>
                  <a:gd name="T1" fmla="*/ 0 h 6"/>
                  <a:gd name="T2" fmla="*/ 2 w 6"/>
                  <a:gd name="T3" fmla="*/ 0 h 6"/>
                  <a:gd name="T4" fmla="*/ 0 w 6"/>
                  <a:gd name="T5" fmla="*/ 4 h 6"/>
                  <a:gd name="T6" fmla="*/ 4 w 6"/>
                  <a:gd name="T7" fmla="*/ 6 h 6"/>
                  <a:gd name="T8" fmla="*/ 4 w 6"/>
                  <a:gd name="T9" fmla="*/ 4 h 6"/>
                  <a:gd name="T10" fmla="*/ 6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9" name="Freeform 6418">
                <a:extLst>
                  <a:ext uri="{FF2B5EF4-FFF2-40B4-BE49-F238E27FC236}">
                    <a16:creationId xmlns:a16="http://schemas.microsoft.com/office/drawing/2014/main" id="{42B79037-33FC-42D1-BBF5-0F304B0E76D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65" y="1533"/>
                <a:ext cx="18" cy="18"/>
              </a:xfrm>
              <a:custGeom>
                <a:avLst/>
                <a:gdLst>
                  <a:gd name="T0" fmla="*/ 13 w 18"/>
                  <a:gd name="T1" fmla="*/ 5 h 18"/>
                  <a:gd name="T2" fmla="*/ 13 w 18"/>
                  <a:gd name="T3" fmla="*/ 0 h 18"/>
                  <a:gd name="T4" fmla="*/ 11 w 18"/>
                  <a:gd name="T5" fmla="*/ 0 h 18"/>
                  <a:gd name="T6" fmla="*/ 7 w 18"/>
                  <a:gd name="T7" fmla="*/ 2 h 18"/>
                  <a:gd name="T8" fmla="*/ 5 w 18"/>
                  <a:gd name="T9" fmla="*/ 2 h 18"/>
                  <a:gd name="T10" fmla="*/ 5 w 18"/>
                  <a:gd name="T11" fmla="*/ 2 h 18"/>
                  <a:gd name="T12" fmla="*/ 2 w 18"/>
                  <a:gd name="T13" fmla="*/ 2 h 18"/>
                  <a:gd name="T14" fmla="*/ 2 w 18"/>
                  <a:gd name="T15" fmla="*/ 9 h 18"/>
                  <a:gd name="T16" fmla="*/ 0 w 18"/>
                  <a:gd name="T17" fmla="*/ 11 h 18"/>
                  <a:gd name="T18" fmla="*/ 2 w 18"/>
                  <a:gd name="T19" fmla="*/ 15 h 18"/>
                  <a:gd name="T20" fmla="*/ 5 w 18"/>
                  <a:gd name="T21" fmla="*/ 17 h 18"/>
                  <a:gd name="T22" fmla="*/ 7 w 18"/>
                  <a:gd name="T23" fmla="*/ 17 h 18"/>
                  <a:gd name="T24" fmla="*/ 11 w 18"/>
                  <a:gd name="T25" fmla="*/ 17 h 18"/>
                  <a:gd name="T26" fmla="*/ 11 w 18"/>
                  <a:gd name="T27" fmla="*/ 17 h 18"/>
                  <a:gd name="T28" fmla="*/ 11 w 18"/>
                  <a:gd name="T29" fmla="*/ 17 h 18"/>
                  <a:gd name="T30" fmla="*/ 15 w 18"/>
                  <a:gd name="T31" fmla="*/ 18 h 18"/>
                  <a:gd name="T32" fmla="*/ 16 w 18"/>
                  <a:gd name="T33" fmla="*/ 15 h 18"/>
                  <a:gd name="T34" fmla="*/ 18 w 18"/>
                  <a:gd name="T35" fmla="*/ 15 h 18"/>
                  <a:gd name="T36" fmla="*/ 18 w 18"/>
                  <a:gd name="T37" fmla="*/ 9 h 18"/>
                  <a:gd name="T38" fmla="*/ 15 w 18"/>
                  <a:gd name="T39" fmla="*/ 7 h 18"/>
                  <a:gd name="T40" fmla="*/ 13 w 18"/>
                  <a:gd name="T41" fmla="*/ 9 h 18"/>
                  <a:gd name="T42" fmla="*/ 13 w 18"/>
                  <a:gd name="T43" fmla="*/ 9 h 18"/>
                  <a:gd name="T44" fmla="*/ 13 w 18"/>
                  <a:gd name="T45" fmla="*/ 7 h 18"/>
                  <a:gd name="T46" fmla="*/ 13 w 18"/>
                  <a:gd name="T47" fmla="*/ 7 h 18"/>
                  <a:gd name="T48" fmla="*/ 11 w 18"/>
                  <a:gd name="T49" fmla="*/ 5 h 18"/>
                  <a:gd name="T50" fmla="*/ 11 w 18"/>
                  <a:gd name="T51" fmla="*/ 5 h 18"/>
                  <a:gd name="T52" fmla="*/ 13 w 18"/>
                  <a:gd name="T53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" h="18">
                    <a:moveTo>
                      <a:pt x="13" y="5"/>
                    </a:moveTo>
                    <a:lnTo>
                      <a:pt x="13" y="0"/>
                    </a:lnTo>
                    <a:lnTo>
                      <a:pt x="11" y="0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2" y="2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2" y="15"/>
                    </a:lnTo>
                    <a:lnTo>
                      <a:pt x="5" y="17"/>
                    </a:lnTo>
                    <a:lnTo>
                      <a:pt x="7" y="17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5" y="18"/>
                    </a:lnTo>
                    <a:lnTo>
                      <a:pt x="16" y="15"/>
                    </a:lnTo>
                    <a:lnTo>
                      <a:pt x="18" y="15"/>
                    </a:lnTo>
                    <a:lnTo>
                      <a:pt x="18" y="9"/>
                    </a:lnTo>
                    <a:lnTo>
                      <a:pt x="15" y="7"/>
                    </a:lnTo>
                    <a:lnTo>
                      <a:pt x="13" y="9"/>
                    </a:lnTo>
                    <a:lnTo>
                      <a:pt x="13" y="9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0" name="Freeform 6419">
                <a:extLst>
                  <a:ext uri="{FF2B5EF4-FFF2-40B4-BE49-F238E27FC236}">
                    <a16:creationId xmlns:a16="http://schemas.microsoft.com/office/drawing/2014/main" id="{3306E794-1D2C-46D0-85C6-E1D22EAEE2B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74" y="1440"/>
                <a:ext cx="4" cy="7"/>
              </a:xfrm>
              <a:custGeom>
                <a:avLst/>
                <a:gdLst>
                  <a:gd name="T0" fmla="*/ 0 w 4"/>
                  <a:gd name="T1" fmla="*/ 5 h 7"/>
                  <a:gd name="T2" fmla="*/ 2 w 4"/>
                  <a:gd name="T3" fmla="*/ 7 h 7"/>
                  <a:gd name="T4" fmla="*/ 4 w 4"/>
                  <a:gd name="T5" fmla="*/ 7 h 7"/>
                  <a:gd name="T6" fmla="*/ 4 w 4"/>
                  <a:gd name="T7" fmla="*/ 3 h 7"/>
                  <a:gd name="T8" fmla="*/ 4 w 4"/>
                  <a:gd name="T9" fmla="*/ 0 h 7"/>
                  <a:gd name="T10" fmla="*/ 2 w 4"/>
                  <a:gd name="T11" fmla="*/ 1 h 7"/>
                  <a:gd name="T12" fmla="*/ 0 w 4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7">
                    <a:moveTo>
                      <a:pt x="0" y="5"/>
                    </a:moveTo>
                    <a:lnTo>
                      <a:pt x="2" y="7"/>
                    </a:lnTo>
                    <a:lnTo>
                      <a:pt x="4" y="7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1" name="Freeform 6420">
                <a:extLst>
                  <a:ext uri="{FF2B5EF4-FFF2-40B4-BE49-F238E27FC236}">
                    <a16:creationId xmlns:a16="http://schemas.microsoft.com/office/drawing/2014/main" id="{5B9FD146-6D7F-4B77-9142-959576DC54B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81" y="1449"/>
                <a:ext cx="8" cy="15"/>
              </a:xfrm>
              <a:custGeom>
                <a:avLst/>
                <a:gdLst>
                  <a:gd name="T0" fmla="*/ 4 w 4"/>
                  <a:gd name="T1" fmla="*/ 4 h 8"/>
                  <a:gd name="T2" fmla="*/ 4 w 4"/>
                  <a:gd name="T3" fmla="*/ 0 h 8"/>
                  <a:gd name="T4" fmla="*/ 1 w 4"/>
                  <a:gd name="T5" fmla="*/ 4 h 8"/>
                  <a:gd name="T6" fmla="*/ 1 w 4"/>
                  <a:gd name="T7" fmla="*/ 5 h 8"/>
                  <a:gd name="T8" fmla="*/ 0 w 4"/>
                  <a:gd name="T9" fmla="*/ 6 h 8"/>
                  <a:gd name="T10" fmla="*/ 0 w 4"/>
                  <a:gd name="T11" fmla="*/ 8 h 8"/>
                  <a:gd name="T12" fmla="*/ 1 w 4"/>
                  <a:gd name="T13" fmla="*/ 8 h 8"/>
                  <a:gd name="T14" fmla="*/ 2 w 4"/>
                  <a:gd name="T15" fmla="*/ 8 h 8"/>
                  <a:gd name="T16" fmla="*/ 3 w 4"/>
                  <a:gd name="T17" fmla="*/ 7 h 8"/>
                  <a:gd name="T18" fmla="*/ 3 w 4"/>
                  <a:gd name="T19" fmla="*/ 6 h 8"/>
                  <a:gd name="T20" fmla="*/ 3 w 4"/>
                  <a:gd name="T21" fmla="*/ 5 h 8"/>
                  <a:gd name="T22" fmla="*/ 4 w 4"/>
                  <a:gd name="T2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4" y="4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2" name="Freeform 6421">
                <a:extLst>
                  <a:ext uri="{FF2B5EF4-FFF2-40B4-BE49-F238E27FC236}">
                    <a16:creationId xmlns:a16="http://schemas.microsoft.com/office/drawing/2014/main" id="{C4C99A9B-CDBC-4847-937E-CC168F6F6DE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76" y="1550"/>
                <a:ext cx="7" cy="3"/>
              </a:xfrm>
              <a:custGeom>
                <a:avLst/>
                <a:gdLst>
                  <a:gd name="T0" fmla="*/ 3 w 7"/>
                  <a:gd name="T1" fmla="*/ 3 h 3"/>
                  <a:gd name="T2" fmla="*/ 7 w 7"/>
                  <a:gd name="T3" fmla="*/ 1 h 3"/>
                  <a:gd name="T4" fmla="*/ 1 w 7"/>
                  <a:gd name="T5" fmla="*/ 0 h 3"/>
                  <a:gd name="T6" fmla="*/ 0 w 7"/>
                  <a:gd name="T7" fmla="*/ 0 h 3"/>
                  <a:gd name="T8" fmla="*/ 0 w 7"/>
                  <a:gd name="T9" fmla="*/ 1 h 3"/>
                  <a:gd name="T10" fmla="*/ 0 w 7"/>
                  <a:gd name="T11" fmla="*/ 3 h 3"/>
                  <a:gd name="T12" fmla="*/ 3 w 7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3">
                    <a:moveTo>
                      <a:pt x="3" y="3"/>
                    </a:moveTo>
                    <a:lnTo>
                      <a:pt x="7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3" name="Freeform 6422">
                <a:extLst>
                  <a:ext uri="{FF2B5EF4-FFF2-40B4-BE49-F238E27FC236}">
                    <a16:creationId xmlns:a16="http://schemas.microsoft.com/office/drawing/2014/main" id="{C2160E27-2FCA-4F29-90CF-A0D47A93187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74" y="1563"/>
                <a:ext cx="3" cy="5"/>
              </a:xfrm>
              <a:custGeom>
                <a:avLst/>
                <a:gdLst>
                  <a:gd name="T0" fmla="*/ 2 w 3"/>
                  <a:gd name="T1" fmla="*/ 5 h 5"/>
                  <a:gd name="T2" fmla="*/ 3 w 3"/>
                  <a:gd name="T3" fmla="*/ 3 h 5"/>
                  <a:gd name="T4" fmla="*/ 2 w 3"/>
                  <a:gd name="T5" fmla="*/ 0 h 5"/>
                  <a:gd name="T6" fmla="*/ 0 w 3"/>
                  <a:gd name="T7" fmla="*/ 3 h 5"/>
                  <a:gd name="T8" fmla="*/ 2 w 3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2" y="5"/>
                    </a:moveTo>
                    <a:lnTo>
                      <a:pt x="3" y="3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4" name="Freeform 6423">
                <a:extLst>
                  <a:ext uri="{FF2B5EF4-FFF2-40B4-BE49-F238E27FC236}">
                    <a16:creationId xmlns:a16="http://schemas.microsoft.com/office/drawing/2014/main" id="{481F7037-8C93-4866-848F-2EB8F0B0E4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87" y="1399"/>
                <a:ext cx="7" cy="13"/>
              </a:xfrm>
              <a:custGeom>
                <a:avLst/>
                <a:gdLst>
                  <a:gd name="T0" fmla="*/ 6 w 7"/>
                  <a:gd name="T1" fmla="*/ 0 h 13"/>
                  <a:gd name="T2" fmla="*/ 4 w 7"/>
                  <a:gd name="T3" fmla="*/ 1 h 13"/>
                  <a:gd name="T4" fmla="*/ 2 w 7"/>
                  <a:gd name="T5" fmla="*/ 3 h 13"/>
                  <a:gd name="T6" fmla="*/ 0 w 7"/>
                  <a:gd name="T7" fmla="*/ 9 h 13"/>
                  <a:gd name="T8" fmla="*/ 2 w 7"/>
                  <a:gd name="T9" fmla="*/ 11 h 13"/>
                  <a:gd name="T10" fmla="*/ 2 w 7"/>
                  <a:gd name="T11" fmla="*/ 13 h 13"/>
                  <a:gd name="T12" fmla="*/ 6 w 7"/>
                  <a:gd name="T13" fmla="*/ 11 h 13"/>
                  <a:gd name="T14" fmla="*/ 7 w 7"/>
                  <a:gd name="T15" fmla="*/ 7 h 13"/>
                  <a:gd name="T16" fmla="*/ 7 w 7"/>
                  <a:gd name="T17" fmla="*/ 3 h 13"/>
                  <a:gd name="T18" fmla="*/ 7 w 7"/>
                  <a:gd name="T19" fmla="*/ 1 h 13"/>
                  <a:gd name="T20" fmla="*/ 6 w 7"/>
                  <a:gd name="T2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13">
                    <a:moveTo>
                      <a:pt x="6" y="0"/>
                    </a:moveTo>
                    <a:lnTo>
                      <a:pt x="4" y="1"/>
                    </a:lnTo>
                    <a:lnTo>
                      <a:pt x="2" y="3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2" y="13"/>
                    </a:lnTo>
                    <a:lnTo>
                      <a:pt x="6" y="11"/>
                    </a:lnTo>
                    <a:lnTo>
                      <a:pt x="7" y="7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5" name="Freeform 6424">
                <a:extLst>
                  <a:ext uri="{FF2B5EF4-FFF2-40B4-BE49-F238E27FC236}">
                    <a16:creationId xmlns:a16="http://schemas.microsoft.com/office/drawing/2014/main" id="{87087484-A6D9-4339-B74D-F94D50118E9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81" y="1397"/>
                <a:ext cx="13" cy="7"/>
              </a:xfrm>
              <a:custGeom>
                <a:avLst/>
                <a:gdLst>
                  <a:gd name="T0" fmla="*/ 5 w 13"/>
                  <a:gd name="T1" fmla="*/ 5 h 7"/>
                  <a:gd name="T2" fmla="*/ 7 w 13"/>
                  <a:gd name="T3" fmla="*/ 7 h 7"/>
                  <a:gd name="T4" fmla="*/ 13 w 13"/>
                  <a:gd name="T5" fmla="*/ 7 h 7"/>
                  <a:gd name="T6" fmla="*/ 9 w 13"/>
                  <a:gd name="T7" fmla="*/ 2 h 7"/>
                  <a:gd name="T8" fmla="*/ 7 w 13"/>
                  <a:gd name="T9" fmla="*/ 2 h 7"/>
                  <a:gd name="T10" fmla="*/ 5 w 13"/>
                  <a:gd name="T11" fmla="*/ 0 h 7"/>
                  <a:gd name="T12" fmla="*/ 3 w 13"/>
                  <a:gd name="T13" fmla="*/ 0 h 7"/>
                  <a:gd name="T14" fmla="*/ 0 w 13"/>
                  <a:gd name="T15" fmla="*/ 0 h 7"/>
                  <a:gd name="T16" fmla="*/ 0 w 13"/>
                  <a:gd name="T17" fmla="*/ 2 h 7"/>
                  <a:gd name="T18" fmla="*/ 1 w 13"/>
                  <a:gd name="T19" fmla="*/ 5 h 7"/>
                  <a:gd name="T20" fmla="*/ 5 w 13"/>
                  <a:gd name="T2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7">
                    <a:moveTo>
                      <a:pt x="5" y="5"/>
                    </a:moveTo>
                    <a:lnTo>
                      <a:pt x="7" y="7"/>
                    </a:lnTo>
                    <a:lnTo>
                      <a:pt x="13" y="7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6" name="Freeform 6425">
                <a:extLst>
                  <a:ext uri="{FF2B5EF4-FFF2-40B4-BE49-F238E27FC236}">
                    <a16:creationId xmlns:a16="http://schemas.microsoft.com/office/drawing/2014/main" id="{E175BF2B-DF30-41E2-9D9A-B477B81BCA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72" y="1510"/>
                <a:ext cx="5" cy="6"/>
              </a:xfrm>
              <a:custGeom>
                <a:avLst/>
                <a:gdLst>
                  <a:gd name="T0" fmla="*/ 5 w 5"/>
                  <a:gd name="T1" fmla="*/ 2 h 6"/>
                  <a:gd name="T2" fmla="*/ 4 w 5"/>
                  <a:gd name="T3" fmla="*/ 0 h 6"/>
                  <a:gd name="T4" fmla="*/ 2 w 5"/>
                  <a:gd name="T5" fmla="*/ 0 h 6"/>
                  <a:gd name="T6" fmla="*/ 0 w 5"/>
                  <a:gd name="T7" fmla="*/ 4 h 6"/>
                  <a:gd name="T8" fmla="*/ 4 w 5"/>
                  <a:gd name="T9" fmla="*/ 6 h 6"/>
                  <a:gd name="T10" fmla="*/ 5 w 5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5" y="2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4" y="6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7" name="Freeform 6426">
                <a:extLst>
                  <a:ext uri="{FF2B5EF4-FFF2-40B4-BE49-F238E27FC236}">
                    <a16:creationId xmlns:a16="http://schemas.microsoft.com/office/drawing/2014/main" id="{361F33A7-F0F5-4026-9C9E-4763CDC1EB5B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596" y="1492"/>
                <a:ext cx="273" cy="361"/>
              </a:xfrm>
              <a:custGeom>
                <a:avLst/>
                <a:gdLst>
                  <a:gd name="T0" fmla="*/ 138 w 147"/>
                  <a:gd name="T1" fmla="*/ 128 h 194"/>
                  <a:gd name="T2" fmla="*/ 134 w 147"/>
                  <a:gd name="T3" fmla="*/ 124 h 194"/>
                  <a:gd name="T4" fmla="*/ 129 w 147"/>
                  <a:gd name="T5" fmla="*/ 116 h 194"/>
                  <a:gd name="T6" fmla="*/ 124 w 147"/>
                  <a:gd name="T7" fmla="*/ 111 h 194"/>
                  <a:gd name="T8" fmla="*/ 118 w 147"/>
                  <a:gd name="T9" fmla="*/ 104 h 194"/>
                  <a:gd name="T10" fmla="*/ 120 w 147"/>
                  <a:gd name="T11" fmla="*/ 96 h 194"/>
                  <a:gd name="T12" fmla="*/ 122 w 147"/>
                  <a:gd name="T13" fmla="*/ 87 h 194"/>
                  <a:gd name="T14" fmla="*/ 117 w 147"/>
                  <a:gd name="T15" fmla="*/ 68 h 194"/>
                  <a:gd name="T16" fmla="*/ 110 w 147"/>
                  <a:gd name="T17" fmla="*/ 62 h 194"/>
                  <a:gd name="T18" fmla="*/ 96 w 147"/>
                  <a:gd name="T19" fmla="*/ 50 h 194"/>
                  <a:gd name="T20" fmla="*/ 94 w 147"/>
                  <a:gd name="T21" fmla="*/ 36 h 194"/>
                  <a:gd name="T22" fmla="*/ 72 w 147"/>
                  <a:gd name="T23" fmla="*/ 31 h 194"/>
                  <a:gd name="T24" fmla="*/ 64 w 147"/>
                  <a:gd name="T25" fmla="*/ 29 h 194"/>
                  <a:gd name="T26" fmla="*/ 67 w 147"/>
                  <a:gd name="T27" fmla="*/ 7 h 194"/>
                  <a:gd name="T28" fmla="*/ 40 w 147"/>
                  <a:gd name="T29" fmla="*/ 15 h 194"/>
                  <a:gd name="T30" fmla="*/ 37 w 147"/>
                  <a:gd name="T31" fmla="*/ 28 h 194"/>
                  <a:gd name="T32" fmla="*/ 32 w 147"/>
                  <a:gd name="T33" fmla="*/ 43 h 194"/>
                  <a:gd name="T34" fmla="*/ 31 w 147"/>
                  <a:gd name="T35" fmla="*/ 23 h 194"/>
                  <a:gd name="T36" fmla="*/ 41 w 147"/>
                  <a:gd name="T37" fmla="*/ 0 h 194"/>
                  <a:gd name="T38" fmla="*/ 14 w 147"/>
                  <a:gd name="T39" fmla="*/ 17 h 194"/>
                  <a:gd name="T40" fmla="*/ 6 w 147"/>
                  <a:gd name="T41" fmla="*/ 42 h 194"/>
                  <a:gd name="T42" fmla="*/ 2 w 147"/>
                  <a:gd name="T43" fmla="*/ 47 h 194"/>
                  <a:gd name="T44" fmla="*/ 12 w 147"/>
                  <a:gd name="T45" fmla="*/ 61 h 194"/>
                  <a:gd name="T46" fmla="*/ 34 w 147"/>
                  <a:gd name="T47" fmla="*/ 71 h 194"/>
                  <a:gd name="T48" fmla="*/ 47 w 147"/>
                  <a:gd name="T49" fmla="*/ 78 h 194"/>
                  <a:gd name="T50" fmla="*/ 50 w 147"/>
                  <a:gd name="T51" fmla="*/ 73 h 194"/>
                  <a:gd name="T52" fmla="*/ 59 w 147"/>
                  <a:gd name="T53" fmla="*/ 65 h 194"/>
                  <a:gd name="T54" fmla="*/ 62 w 147"/>
                  <a:gd name="T55" fmla="*/ 79 h 194"/>
                  <a:gd name="T56" fmla="*/ 70 w 147"/>
                  <a:gd name="T57" fmla="*/ 87 h 194"/>
                  <a:gd name="T58" fmla="*/ 71 w 147"/>
                  <a:gd name="T59" fmla="*/ 93 h 194"/>
                  <a:gd name="T60" fmla="*/ 74 w 147"/>
                  <a:gd name="T61" fmla="*/ 100 h 194"/>
                  <a:gd name="T62" fmla="*/ 79 w 147"/>
                  <a:gd name="T63" fmla="*/ 104 h 194"/>
                  <a:gd name="T64" fmla="*/ 80 w 147"/>
                  <a:gd name="T65" fmla="*/ 121 h 194"/>
                  <a:gd name="T66" fmla="*/ 64 w 147"/>
                  <a:gd name="T67" fmla="*/ 142 h 194"/>
                  <a:gd name="T68" fmla="*/ 47 w 147"/>
                  <a:gd name="T69" fmla="*/ 141 h 194"/>
                  <a:gd name="T70" fmla="*/ 34 w 147"/>
                  <a:gd name="T71" fmla="*/ 152 h 194"/>
                  <a:gd name="T72" fmla="*/ 54 w 147"/>
                  <a:gd name="T73" fmla="*/ 156 h 194"/>
                  <a:gd name="T74" fmla="*/ 63 w 147"/>
                  <a:gd name="T75" fmla="*/ 158 h 194"/>
                  <a:gd name="T76" fmla="*/ 69 w 147"/>
                  <a:gd name="T77" fmla="*/ 174 h 194"/>
                  <a:gd name="T78" fmla="*/ 84 w 147"/>
                  <a:gd name="T79" fmla="*/ 187 h 194"/>
                  <a:gd name="T80" fmla="*/ 102 w 147"/>
                  <a:gd name="T81" fmla="*/ 189 h 194"/>
                  <a:gd name="T82" fmla="*/ 90 w 147"/>
                  <a:gd name="T83" fmla="*/ 175 h 194"/>
                  <a:gd name="T84" fmla="*/ 96 w 147"/>
                  <a:gd name="T85" fmla="*/ 175 h 194"/>
                  <a:gd name="T86" fmla="*/ 109 w 147"/>
                  <a:gd name="T87" fmla="*/ 187 h 194"/>
                  <a:gd name="T88" fmla="*/ 112 w 147"/>
                  <a:gd name="T89" fmla="*/ 179 h 194"/>
                  <a:gd name="T90" fmla="*/ 114 w 147"/>
                  <a:gd name="T91" fmla="*/ 162 h 194"/>
                  <a:gd name="T92" fmla="*/ 106 w 147"/>
                  <a:gd name="T93" fmla="*/ 152 h 194"/>
                  <a:gd name="T94" fmla="*/ 101 w 147"/>
                  <a:gd name="T95" fmla="*/ 140 h 194"/>
                  <a:gd name="T96" fmla="*/ 109 w 147"/>
                  <a:gd name="T97" fmla="*/ 136 h 194"/>
                  <a:gd name="T98" fmla="*/ 114 w 147"/>
                  <a:gd name="T99" fmla="*/ 141 h 194"/>
                  <a:gd name="T100" fmla="*/ 119 w 147"/>
                  <a:gd name="T101" fmla="*/ 149 h 194"/>
                  <a:gd name="T102" fmla="*/ 126 w 147"/>
                  <a:gd name="T103" fmla="*/ 157 h 194"/>
                  <a:gd name="T104" fmla="*/ 135 w 147"/>
                  <a:gd name="T105" fmla="*/ 147 h 194"/>
                  <a:gd name="T106" fmla="*/ 147 w 147"/>
                  <a:gd name="T107" fmla="*/ 137 h 194"/>
                  <a:gd name="T108" fmla="*/ 118 w 147"/>
                  <a:gd name="T109" fmla="*/ 78 h 194"/>
                  <a:gd name="T110" fmla="*/ 116 w 147"/>
                  <a:gd name="T111" fmla="*/ 79 h 194"/>
                  <a:gd name="T112" fmla="*/ 29 w 147"/>
                  <a:gd name="T113" fmla="*/ 46 h 194"/>
                  <a:gd name="T114" fmla="*/ 60 w 147"/>
                  <a:gd name="T115" fmla="*/ 37 h 194"/>
                  <a:gd name="T116" fmla="*/ 68 w 147"/>
                  <a:gd name="T117" fmla="*/ 40 h 194"/>
                  <a:gd name="T118" fmla="*/ 111 w 147"/>
                  <a:gd name="T119" fmla="*/ 161 h 194"/>
                  <a:gd name="T120" fmla="*/ 98 w 147"/>
                  <a:gd name="T121" fmla="*/ 52 h 194"/>
                  <a:gd name="T122" fmla="*/ 102 w 147"/>
                  <a:gd name="T123" fmla="*/ 67 h 194"/>
                  <a:gd name="T124" fmla="*/ 114 w 147"/>
                  <a:gd name="T125" fmla="*/ 10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7" h="194">
                    <a:moveTo>
                      <a:pt x="147" y="137"/>
                    </a:moveTo>
                    <a:cubicBezTo>
                      <a:pt x="147" y="136"/>
                      <a:pt x="147" y="136"/>
                      <a:pt x="147" y="136"/>
                    </a:cubicBezTo>
                    <a:cubicBezTo>
                      <a:pt x="147" y="135"/>
                      <a:pt x="147" y="135"/>
                      <a:pt x="147" y="135"/>
                    </a:cubicBezTo>
                    <a:cubicBezTo>
                      <a:pt x="146" y="134"/>
                      <a:pt x="146" y="134"/>
                      <a:pt x="146" y="134"/>
                    </a:cubicBezTo>
                    <a:cubicBezTo>
                      <a:pt x="146" y="133"/>
                      <a:pt x="146" y="133"/>
                      <a:pt x="146" y="133"/>
                    </a:cubicBezTo>
                    <a:cubicBezTo>
                      <a:pt x="145" y="132"/>
                      <a:pt x="145" y="132"/>
                      <a:pt x="145" y="132"/>
                    </a:cubicBezTo>
                    <a:cubicBezTo>
                      <a:pt x="144" y="132"/>
                      <a:pt x="144" y="132"/>
                      <a:pt x="144" y="132"/>
                    </a:cubicBezTo>
                    <a:cubicBezTo>
                      <a:pt x="145" y="131"/>
                      <a:pt x="145" y="131"/>
                      <a:pt x="145" y="131"/>
                    </a:cubicBezTo>
                    <a:cubicBezTo>
                      <a:pt x="144" y="130"/>
                      <a:pt x="144" y="130"/>
                      <a:pt x="144" y="130"/>
                    </a:cubicBezTo>
                    <a:cubicBezTo>
                      <a:pt x="143" y="130"/>
                      <a:pt x="143" y="130"/>
                      <a:pt x="143" y="130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42" y="128"/>
                      <a:pt x="142" y="128"/>
                      <a:pt x="142" y="128"/>
                    </a:cubicBezTo>
                    <a:cubicBezTo>
                      <a:pt x="140" y="129"/>
                      <a:pt x="140" y="129"/>
                      <a:pt x="140" y="129"/>
                    </a:cubicBezTo>
                    <a:cubicBezTo>
                      <a:pt x="139" y="130"/>
                      <a:pt x="139" y="130"/>
                      <a:pt x="139" y="130"/>
                    </a:cubicBezTo>
                    <a:cubicBezTo>
                      <a:pt x="139" y="129"/>
                      <a:pt x="139" y="129"/>
                      <a:pt x="139" y="129"/>
                    </a:cubicBezTo>
                    <a:cubicBezTo>
                      <a:pt x="138" y="129"/>
                      <a:pt x="138" y="129"/>
                      <a:pt x="138" y="129"/>
                    </a:cubicBezTo>
                    <a:cubicBezTo>
                      <a:pt x="138" y="129"/>
                      <a:pt x="138" y="129"/>
                      <a:pt x="138" y="129"/>
                    </a:cubicBez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38" y="129"/>
                      <a:pt x="138" y="129"/>
                      <a:pt x="138" y="129"/>
                    </a:cubicBezTo>
                    <a:cubicBezTo>
                      <a:pt x="139" y="129"/>
                      <a:pt x="139" y="128"/>
                      <a:pt x="139" y="128"/>
                    </a:cubicBezTo>
                    <a:cubicBezTo>
                      <a:pt x="140" y="128"/>
                      <a:pt x="140" y="128"/>
                      <a:pt x="140" y="128"/>
                    </a:cubicBezTo>
                    <a:cubicBezTo>
                      <a:pt x="142" y="126"/>
                      <a:pt x="142" y="126"/>
                      <a:pt x="142" y="126"/>
                    </a:cubicBezTo>
                    <a:cubicBezTo>
                      <a:pt x="140" y="125"/>
                      <a:pt x="140" y="125"/>
                      <a:pt x="140" y="125"/>
                    </a:cubicBezTo>
                    <a:cubicBezTo>
                      <a:pt x="139" y="125"/>
                      <a:pt x="139" y="125"/>
                      <a:pt x="139" y="125"/>
                    </a:cubicBezTo>
                    <a:cubicBezTo>
                      <a:pt x="138" y="126"/>
                      <a:pt x="138" y="126"/>
                      <a:pt x="138" y="126"/>
                    </a:cubicBezTo>
                    <a:cubicBezTo>
                      <a:pt x="138" y="127"/>
                      <a:pt x="138" y="127"/>
                      <a:pt x="138" y="127"/>
                    </a:cubicBezTo>
                    <a:cubicBezTo>
                      <a:pt x="136" y="128"/>
                      <a:pt x="136" y="128"/>
                      <a:pt x="136" y="128"/>
                    </a:cubicBezTo>
                    <a:cubicBezTo>
                      <a:pt x="137" y="127"/>
                      <a:pt x="137" y="127"/>
                      <a:pt x="137" y="127"/>
                    </a:cubicBezTo>
                    <a:cubicBezTo>
                      <a:pt x="137" y="127"/>
                      <a:pt x="137" y="127"/>
                      <a:pt x="137" y="127"/>
                    </a:cubicBezTo>
                    <a:cubicBezTo>
                      <a:pt x="138" y="126"/>
                      <a:pt x="138" y="126"/>
                      <a:pt x="138" y="126"/>
                    </a:cubicBezTo>
                    <a:cubicBezTo>
                      <a:pt x="139" y="124"/>
                      <a:pt x="139" y="124"/>
                      <a:pt x="139" y="124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35" y="125"/>
                      <a:pt x="135" y="125"/>
                      <a:pt x="135" y="125"/>
                    </a:cubicBezTo>
                    <a:cubicBezTo>
                      <a:pt x="134" y="126"/>
                      <a:pt x="134" y="126"/>
                      <a:pt x="134" y="126"/>
                    </a:cubicBezTo>
                    <a:cubicBezTo>
                      <a:pt x="134" y="126"/>
                      <a:pt x="134" y="126"/>
                      <a:pt x="134" y="126"/>
                    </a:cubicBezTo>
                    <a:cubicBezTo>
                      <a:pt x="135" y="125"/>
                      <a:pt x="135" y="125"/>
                      <a:pt x="135" y="125"/>
                    </a:cubicBezTo>
                    <a:cubicBezTo>
                      <a:pt x="134" y="124"/>
                      <a:pt x="134" y="124"/>
                      <a:pt x="134" y="124"/>
                    </a:cubicBezTo>
                    <a:cubicBezTo>
                      <a:pt x="133" y="124"/>
                      <a:pt x="133" y="124"/>
                      <a:pt x="133" y="124"/>
                    </a:cubicBezTo>
                    <a:cubicBezTo>
                      <a:pt x="132" y="124"/>
                      <a:pt x="132" y="124"/>
                      <a:pt x="132" y="124"/>
                    </a:cubicBezTo>
                    <a:cubicBezTo>
                      <a:pt x="133" y="123"/>
                      <a:pt x="133" y="123"/>
                      <a:pt x="133" y="123"/>
                    </a:cubicBezTo>
                    <a:cubicBezTo>
                      <a:pt x="131" y="121"/>
                      <a:pt x="131" y="121"/>
                      <a:pt x="131" y="121"/>
                    </a:cubicBezTo>
                    <a:cubicBezTo>
                      <a:pt x="132" y="121"/>
                      <a:pt x="132" y="121"/>
                      <a:pt x="132" y="121"/>
                    </a:cubicBezTo>
                    <a:cubicBezTo>
                      <a:pt x="132" y="121"/>
                      <a:pt x="132" y="121"/>
                      <a:pt x="132" y="121"/>
                    </a:cubicBezTo>
                    <a:cubicBezTo>
                      <a:pt x="132" y="122"/>
                      <a:pt x="132" y="122"/>
                      <a:pt x="132" y="122"/>
                    </a:cubicBezTo>
                    <a:cubicBezTo>
                      <a:pt x="133" y="122"/>
                      <a:pt x="133" y="122"/>
                      <a:pt x="133" y="122"/>
                    </a:cubicBezTo>
                    <a:cubicBezTo>
                      <a:pt x="135" y="121"/>
                      <a:pt x="135" y="121"/>
                      <a:pt x="135" y="121"/>
                    </a:cubicBezTo>
                    <a:cubicBezTo>
                      <a:pt x="135" y="119"/>
                      <a:pt x="135" y="119"/>
                      <a:pt x="135" y="119"/>
                    </a:cubicBezTo>
                    <a:cubicBezTo>
                      <a:pt x="133" y="118"/>
                      <a:pt x="133" y="118"/>
                      <a:pt x="133" y="118"/>
                    </a:cubicBezTo>
                    <a:cubicBezTo>
                      <a:pt x="132" y="119"/>
                      <a:pt x="132" y="119"/>
                      <a:pt x="132" y="119"/>
                    </a:cubicBezTo>
                    <a:cubicBezTo>
                      <a:pt x="132" y="118"/>
                      <a:pt x="132" y="118"/>
                      <a:pt x="132" y="118"/>
                    </a:cubicBezTo>
                    <a:cubicBezTo>
                      <a:pt x="131" y="117"/>
                      <a:pt x="131" y="117"/>
                      <a:pt x="131" y="117"/>
                    </a:cubicBezTo>
                    <a:cubicBezTo>
                      <a:pt x="129" y="117"/>
                      <a:pt x="129" y="117"/>
                      <a:pt x="129" y="117"/>
                    </a:cubicBezTo>
                    <a:cubicBezTo>
                      <a:pt x="128" y="118"/>
                      <a:pt x="128" y="118"/>
                      <a:pt x="128" y="118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8" y="116"/>
                      <a:pt x="128" y="116"/>
                      <a:pt x="128" y="116"/>
                    </a:cubicBezTo>
                    <a:cubicBezTo>
                      <a:pt x="129" y="116"/>
                      <a:pt x="129" y="116"/>
                      <a:pt x="129" y="116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30" y="113"/>
                      <a:pt x="130" y="113"/>
                      <a:pt x="130" y="113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6" y="114"/>
                      <a:pt x="126" y="114"/>
                      <a:pt x="126" y="114"/>
                    </a:cubicBezTo>
                    <a:cubicBezTo>
                      <a:pt x="127" y="113"/>
                      <a:pt x="127" y="113"/>
                      <a:pt x="127" y="113"/>
                    </a:cubicBezTo>
                    <a:cubicBezTo>
                      <a:pt x="126" y="112"/>
                      <a:pt x="126" y="112"/>
                      <a:pt x="126" y="112"/>
                    </a:cubicBezTo>
                    <a:cubicBezTo>
                      <a:pt x="125" y="113"/>
                      <a:pt x="125" y="113"/>
                      <a:pt x="125" y="113"/>
                    </a:cubicBezTo>
                    <a:cubicBezTo>
                      <a:pt x="124" y="114"/>
                      <a:pt x="124" y="114"/>
                      <a:pt x="124" y="114"/>
                    </a:cubicBezTo>
                    <a:cubicBezTo>
                      <a:pt x="124" y="115"/>
                      <a:pt x="124" y="115"/>
                      <a:pt x="124" y="115"/>
                    </a:cubicBezTo>
                    <a:cubicBezTo>
                      <a:pt x="123" y="115"/>
                      <a:pt x="123" y="115"/>
                      <a:pt x="123" y="115"/>
                    </a:cubicBezTo>
                    <a:cubicBezTo>
                      <a:pt x="124" y="114"/>
                      <a:pt x="124" y="114"/>
                      <a:pt x="124" y="114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21" y="110"/>
                      <a:pt x="121" y="110"/>
                      <a:pt x="121" y="110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4" y="111"/>
                      <a:pt x="124" y="111"/>
                      <a:pt x="124" y="111"/>
                    </a:cubicBezTo>
                    <a:cubicBezTo>
                      <a:pt x="123" y="109"/>
                      <a:pt x="123" y="109"/>
                      <a:pt x="123" y="109"/>
                    </a:cubicBez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21" y="109"/>
                      <a:pt x="120" y="109"/>
                      <a:pt x="120" y="110"/>
                    </a:cubicBezTo>
                    <a:cubicBezTo>
                      <a:pt x="120" y="110"/>
                      <a:pt x="120" y="110"/>
                      <a:pt x="120" y="110"/>
                    </a:cubicBezTo>
                    <a:cubicBezTo>
                      <a:pt x="120" y="109"/>
                      <a:pt x="120" y="109"/>
                      <a:pt x="120" y="109"/>
                    </a:cubicBezTo>
                    <a:cubicBezTo>
                      <a:pt x="121" y="109"/>
                      <a:pt x="121" y="109"/>
                      <a:pt x="121" y="109"/>
                    </a:cubicBezTo>
                    <a:cubicBezTo>
                      <a:pt x="118" y="108"/>
                      <a:pt x="118" y="108"/>
                      <a:pt x="118" y="108"/>
                    </a:cubicBezTo>
                    <a:cubicBezTo>
                      <a:pt x="117" y="108"/>
                      <a:pt x="117" y="108"/>
                      <a:pt x="117" y="108"/>
                    </a:cubicBezTo>
                    <a:cubicBezTo>
                      <a:pt x="118" y="108"/>
                      <a:pt x="118" y="108"/>
                      <a:pt x="118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21" y="109"/>
                      <a:pt x="121" y="109"/>
                      <a:pt x="121" y="109"/>
                    </a:cubicBezTo>
                    <a:cubicBezTo>
                      <a:pt x="122" y="106"/>
                      <a:pt x="122" y="106"/>
                      <a:pt x="122" y="106"/>
                    </a:cubicBezTo>
                    <a:cubicBezTo>
                      <a:pt x="120" y="106"/>
                      <a:pt x="120" y="106"/>
                      <a:pt x="120" y="106"/>
                    </a:cubicBezTo>
                    <a:cubicBezTo>
                      <a:pt x="119" y="106"/>
                      <a:pt x="119" y="106"/>
                      <a:pt x="119" y="106"/>
                    </a:cubicBezTo>
                    <a:cubicBezTo>
                      <a:pt x="117" y="105"/>
                      <a:pt x="117" y="105"/>
                      <a:pt x="117" y="105"/>
                    </a:cubicBezTo>
                    <a:cubicBezTo>
                      <a:pt x="116" y="105"/>
                      <a:pt x="116" y="105"/>
                      <a:pt x="116" y="105"/>
                    </a:cubicBez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18" y="104"/>
                      <a:pt x="118" y="104"/>
                      <a:pt x="118" y="104"/>
                    </a:cubicBezTo>
                    <a:cubicBezTo>
                      <a:pt x="116" y="103"/>
                      <a:pt x="116" y="103"/>
                      <a:pt x="116" y="103"/>
                    </a:cubicBezTo>
                    <a:cubicBezTo>
                      <a:pt x="115" y="103"/>
                      <a:pt x="115" y="103"/>
                      <a:pt x="115" y="103"/>
                    </a:cubicBezTo>
                    <a:cubicBezTo>
                      <a:pt x="114" y="102"/>
                      <a:pt x="114" y="102"/>
                      <a:pt x="114" y="102"/>
                    </a:cubicBezTo>
                    <a:cubicBezTo>
                      <a:pt x="113" y="101"/>
                      <a:pt x="113" y="101"/>
                      <a:pt x="113" y="101"/>
                    </a:cubicBezTo>
                    <a:cubicBezTo>
                      <a:pt x="114" y="101"/>
                      <a:pt x="114" y="101"/>
                      <a:pt x="114" y="101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7" y="100"/>
                      <a:pt x="117" y="100"/>
                      <a:pt x="117" y="100"/>
                    </a:cubicBezTo>
                    <a:cubicBezTo>
                      <a:pt x="117" y="99"/>
                      <a:pt x="117" y="99"/>
                      <a:pt x="117" y="99"/>
                    </a:cubicBezTo>
                    <a:cubicBezTo>
                      <a:pt x="117" y="99"/>
                      <a:pt x="117" y="99"/>
                      <a:pt x="117" y="99"/>
                    </a:cubicBezTo>
                    <a:cubicBezTo>
                      <a:pt x="117" y="98"/>
                      <a:pt x="117" y="98"/>
                      <a:pt x="117" y="98"/>
                    </a:cubicBezTo>
                    <a:cubicBezTo>
                      <a:pt x="118" y="98"/>
                      <a:pt x="118" y="98"/>
                      <a:pt x="118" y="98"/>
                    </a:cubicBezTo>
                    <a:cubicBezTo>
                      <a:pt x="119" y="98"/>
                      <a:pt x="119" y="98"/>
                      <a:pt x="119" y="98"/>
                    </a:cubicBezTo>
                    <a:cubicBezTo>
                      <a:pt x="119" y="97"/>
                      <a:pt x="119" y="97"/>
                      <a:pt x="119" y="97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7" y="95"/>
                      <a:pt x="117" y="95"/>
                      <a:pt x="117" y="95"/>
                    </a:cubicBezTo>
                    <a:cubicBezTo>
                      <a:pt x="118" y="94"/>
                      <a:pt x="118" y="94"/>
                      <a:pt x="118" y="94"/>
                    </a:cubicBezTo>
                    <a:cubicBezTo>
                      <a:pt x="120" y="96"/>
                      <a:pt x="120" y="96"/>
                      <a:pt x="120" y="96"/>
                    </a:cubicBezTo>
                    <a:cubicBezTo>
                      <a:pt x="121" y="96"/>
                      <a:pt x="121" y="96"/>
                      <a:pt x="121" y="96"/>
                    </a:cubicBezTo>
                    <a:cubicBezTo>
                      <a:pt x="121" y="96"/>
                      <a:pt x="121" y="96"/>
                      <a:pt x="121" y="96"/>
                    </a:cubicBezTo>
                    <a:cubicBezTo>
                      <a:pt x="122" y="96"/>
                      <a:pt x="122" y="96"/>
                      <a:pt x="122" y="96"/>
                    </a:cubicBezTo>
                    <a:cubicBezTo>
                      <a:pt x="123" y="97"/>
                      <a:pt x="123" y="97"/>
                      <a:pt x="123" y="97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24" y="97"/>
                      <a:pt x="124" y="97"/>
                      <a:pt x="124" y="97"/>
                    </a:cubicBezTo>
                    <a:cubicBezTo>
                      <a:pt x="126" y="97"/>
                      <a:pt x="126" y="97"/>
                      <a:pt x="126" y="97"/>
                    </a:cubicBezTo>
                    <a:cubicBezTo>
                      <a:pt x="127" y="96"/>
                      <a:pt x="127" y="96"/>
                      <a:pt x="127" y="96"/>
                    </a:cubicBezTo>
                    <a:cubicBezTo>
                      <a:pt x="127" y="94"/>
                      <a:pt x="127" y="94"/>
                      <a:pt x="127" y="94"/>
                    </a:cubicBezTo>
                    <a:cubicBezTo>
                      <a:pt x="126" y="93"/>
                      <a:pt x="126" y="93"/>
                      <a:pt x="126" y="93"/>
                    </a:cubicBezTo>
                    <a:cubicBezTo>
                      <a:pt x="126" y="92"/>
                      <a:pt x="126" y="92"/>
                      <a:pt x="126" y="92"/>
                    </a:cubicBezTo>
                    <a:cubicBezTo>
                      <a:pt x="124" y="91"/>
                      <a:pt x="124" y="91"/>
                      <a:pt x="124" y="91"/>
                    </a:cubicBezTo>
                    <a:cubicBezTo>
                      <a:pt x="122" y="90"/>
                      <a:pt x="122" y="90"/>
                      <a:pt x="122" y="90"/>
                    </a:cubicBezTo>
                    <a:cubicBezTo>
                      <a:pt x="123" y="90"/>
                      <a:pt x="123" y="90"/>
                      <a:pt x="123" y="90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2" y="87"/>
                      <a:pt x="122" y="87"/>
                      <a:pt x="122" y="87"/>
                    </a:cubicBezTo>
                    <a:cubicBezTo>
                      <a:pt x="122" y="87"/>
                      <a:pt x="122" y="87"/>
                      <a:pt x="122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126" y="86"/>
                      <a:pt x="126" y="86"/>
                      <a:pt x="126" y="86"/>
                    </a:cubicBezTo>
                    <a:cubicBezTo>
                      <a:pt x="126" y="85"/>
                      <a:pt x="126" y="85"/>
                      <a:pt x="126" y="85"/>
                    </a:cubicBezTo>
                    <a:cubicBezTo>
                      <a:pt x="126" y="84"/>
                      <a:pt x="126" y="84"/>
                      <a:pt x="126" y="84"/>
                    </a:cubicBezTo>
                    <a:cubicBezTo>
                      <a:pt x="125" y="82"/>
                      <a:pt x="125" y="82"/>
                      <a:pt x="125" y="82"/>
                    </a:cubicBezTo>
                    <a:cubicBezTo>
                      <a:pt x="124" y="79"/>
                      <a:pt x="124" y="79"/>
                      <a:pt x="124" y="79"/>
                    </a:cubicBezTo>
                    <a:cubicBezTo>
                      <a:pt x="123" y="77"/>
                      <a:pt x="123" y="77"/>
                      <a:pt x="123" y="77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23" y="75"/>
                      <a:pt x="123" y="75"/>
                      <a:pt x="123" y="75"/>
                    </a:cubicBezTo>
                    <a:cubicBezTo>
                      <a:pt x="123" y="74"/>
                      <a:pt x="123" y="74"/>
                      <a:pt x="123" y="74"/>
                    </a:cubicBezTo>
                    <a:cubicBezTo>
                      <a:pt x="123" y="73"/>
                      <a:pt x="123" y="73"/>
                      <a:pt x="123" y="73"/>
                    </a:cubicBezTo>
                    <a:cubicBezTo>
                      <a:pt x="122" y="72"/>
                      <a:pt x="122" y="72"/>
                      <a:pt x="122" y="72"/>
                    </a:cubicBezTo>
                    <a:cubicBezTo>
                      <a:pt x="121" y="71"/>
                      <a:pt x="121" y="71"/>
                      <a:pt x="121" y="71"/>
                    </a:cubicBezTo>
                    <a:cubicBezTo>
                      <a:pt x="119" y="69"/>
                      <a:pt x="119" y="69"/>
                      <a:pt x="119" y="69"/>
                    </a:cubicBezTo>
                    <a:cubicBezTo>
                      <a:pt x="119" y="68"/>
                      <a:pt x="119" y="68"/>
                      <a:pt x="119" y="68"/>
                    </a:cubicBezTo>
                    <a:cubicBezTo>
                      <a:pt x="117" y="68"/>
                      <a:pt x="117" y="68"/>
                      <a:pt x="117" y="68"/>
                    </a:cubicBezTo>
                    <a:cubicBezTo>
                      <a:pt x="116" y="68"/>
                      <a:pt x="116" y="68"/>
                      <a:pt x="116" y="68"/>
                    </a:cubicBezTo>
                    <a:cubicBezTo>
                      <a:pt x="115" y="69"/>
                      <a:pt x="115" y="69"/>
                      <a:pt x="115" y="69"/>
                    </a:cubicBezTo>
                    <a:cubicBezTo>
                      <a:pt x="114" y="69"/>
                      <a:pt x="114" y="69"/>
                      <a:pt x="114" y="69"/>
                    </a:cubicBezTo>
                    <a:cubicBezTo>
                      <a:pt x="115" y="69"/>
                      <a:pt x="115" y="69"/>
                      <a:pt x="115" y="69"/>
                    </a:cubicBezTo>
                    <a:cubicBezTo>
                      <a:pt x="115" y="68"/>
                      <a:pt x="115" y="68"/>
                      <a:pt x="115" y="68"/>
                    </a:cubicBezTo>
                    <a:cubicBezTo>
                      <a:pt x="115" y="66"/>
                      <a:pt x="115" y="66"/>
                      <a:pt x="115" y="66"/>
                    </a:cubicBezTo>
                    <a:cubicBezTo>
                      <a:pt x="113" y="67"/>
                      <a:pt x="113" y="67"/>
                      <a:pt x="113" y="67"/>
                    </a:cubicBezTo>
                    <a:cubicBezTo>
                      <a:pt x="111" y="68"/>
                      <a:pt x="111" y="68"/>
                      <a:pt x="111" y="68"/>
                    </a:cubicBezTo>
                    <a:cubicBezTo>
                      <a:pt x="111" y="68"/>
                      <a:pt x="111" y="68"/>
                      <a:pt x="111" y="68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3" y="65"/>
                      <a:pt x="113" y="65"/>
                      <a:pt x="113" y="65"/>
                    </a:cubicBezTo>
                    <a:cubicBezTo>
                      <a:pt x="112" y="64"/>
                      <a:pt x="112" y="64"/>
                      <a:pt x="112" y="64"/>
                    </a:cubicBezTo>
                    <a:cubicBezTo>
                      <a:pt x="112" y="63"/>
                      <a:pt x="112" y="63"/>
                      <a:pt x="112" y="63"/>
                    </a:cubicBezTo>
                    <a:cubicBezTo>
                      <a:pt x="111" y="62"/>
                      <a:pt x="111" y="62"/>
                      <a:pt x="111" y="62"/>
                    </a:cubicBezTo>
                    <a:cubicBezTo>
                      <a:pt x="109" y="63"/>
                      <a:pt x="109" y="63"/>
                      <a:pt x="109" y="63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08" y="63"/>
                      <a:pt x="108" y="63"/>
                      <a:pt x="108" y="63"/>
                    </a:cubicBezTo>
                    <a:cubicBezTo>
                      <a:pt x="108" y="63"/>
                      <a:pt x="108" y="63"/>
                      <a:pt x="108" y="63"/>
                    </a:cubicBezTo>
                    <a:cubicBezTo>
                      <a:pt x="110" y="62"/>
                      <a:pt x="110" y="62"/>
                      <a:pt x="110" y="62"/>
                    </a:cubicBezTo>
                    <a:cubicBezTo>
                      <a:pt x="111" y="60"/>
                      <a:pt x="111" y="60"/>
                      <a:pt x="111" y="60"/>
                    </a:cubicBezTo>
                    <a:cubicBezTo>
                      <a:pt x="111" y="59"/>
                      <a:pt x="111" y="59"/>
                      <a:pt x="111" y="59"/>
                    </a:cubicBezTo>
                    <a:cubicBezTo>
                      <a:pt x="110" y="58"/>
                      <a:pt x="110" y="58"/>
                      <a:pt x="110" y="58"/>
                    </a:cubicBezTo>
                    <a:cubicBezTo>
                      <a:pt x="109" y="55"/>
                      <a:pt x="109" y="55"/>
                      <a:pt x="109" y="55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05" y="50"/>
                      <a:pt x="105" y="50"/>
                      <a:pt x="105" y="50"/>
                    </a:cubicBezTo>
                    <a:cubicBezTo>
                      <a:pt x="104" y="51"/>
                      <a:pt x="104" y="51"/>
                      <a:pt x="104" y="51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3" y="53"/>
                      <a:pt x="103" y="53"/>
                      <a:pt x="103" y="53"/>
                    </a:cubicBezTo>
                    <a:cubicBezTo>
                      <a:pt x="104" y="51"/>
                      <a:pt x="104" y="51"/>
                      <a:pt x="104" y="51"/>
                    </a:cubicBezTo>
                    <a:cubicBezTo>
                      <a:pt x="103" y="50"/>
                      <a:pt x="103" y="50"/>
                      <a:pt x="103" y="50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49"/>
                      <a:pt x="101" y="49"/>
                      <a:pt x="101" y="49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49"/>
                      <a:pt x="100" y="49"/>
                      <a:pt x="100" y="49"/>
                    </a:cubicBezTo>
                    <a:cubicBezTo>
                      <a:pt x="98" y="49"/>
                      <a:pt x="98" y="49"/>
                      <a:pt x="98" y="49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51"/>
                      <a:pt x="96" y="51"/>
                      <a:pt x="96" y="51"/>
                    </a:cubicBezTo>
                    <a:cubicBezTo>
                      <a:pt x="96" y="51"/>
                      <a:pt x="96" y="51"/>
                      <a:pt x="96" y="51"/>
                    </a:cubicBezTo>
                    <a:cubicBezTo>
                      <a:pt x="95" y="50"/>
                      <a:pt x="95" y="50"/>
                      <a:pt x="95" y="50"/>
                    </a:cubicBezTo>
                    <a:cubicBezTo>
                      <a:pt x="94" y="51"/>
                      <a:pt x="94" y="51"/>
                      <a:pt x="94" y="51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94" y="50"/>
                      <a:pt x="94" y="50"/>
                      <a:pt x="94" y="50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7" y="45"/>
                      <a:pt x="97" y="45"/>
                      <a:pt x="97" y="45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6" y="43"/>
                      <a:pt x="96" y="43"/>
                      <a:pt x="96" y="43"/>
                    </a:cubicBezTo>
                    <a:cubicBezTo>
                      <a:pt x="95" y="43"/>
                      <a:pt x="95" y="43"/>
                      <a:pt x="95" y="43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95" y="40"/>
                      <a:pt x="95" y="40"/>
                      <a:pt x="95" y="40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94" y="38"/>
                      <a:pt x="94" y="38"/>
                      <a:pt x="94" y="38"/>
                    </a:cubicBezTo>
                    <a:cubicBezTo>
                      <a:pt x="95" y="38"/>
                      <a:pt x="95" y="38"/>
                      <a:pt x="95" y="38"/>
                    </a:cubicBezTo>
                    <a:cubicBezTo>
                      <a:pt x="94" y="36"/>
                      <a:pt x="94" y="36"/>
                      <a:pt x="94" y="36"/>
                    </a:cubicBezTo>
                    <a:cubicBezTo>
                      <a:pt x="93" y="35"/>
                      <a:pt x="93" y="35"/>
                      <a:pt x="93" y="35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5" y="30"/>
                      <a:pt x="85" y="30"/>
                      <a:pt x="85" y="30"/>
                    </a:cubicBezTo>
                    <a:cubicBezTo>
                      <a:pt x="85" y="30"/>
                      <a:pt x="85" y="30"/>
                      <a:pt x="85" y="30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79" y="30"/>
                      <a:pt x="79" y="30"/>
                      <a:pt x="79" y="30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2" y="34"/>
                      <a:pt x="72" y="34"/>
                      <a:pt x="72" y="34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0" y="32"/>
                      <a:pt x="70" y="32"/>
                      <a:pt x="70" y="32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67" y="32"/>
                      <a:pt x="67" y="32"/>
                      <a:pt x="67" y="32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8" y="25"/>
                      <a:pt x="68" y="25"/>
                      <a:pt x="68" y="25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8" y="15"/>
                      <a:pt x="68" y="15"/>
                      <a:pt x="68" y="15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70" y="9"/>
                      <a:pt x="70" y="9"/>
                      <a:pt x="70" y="9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1" y="54"/>
                      <a:pt x="1" y="54"/>
                      <a:pt x="1" y="54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4" y="62"/>
                      <a:pt x="14" y="62"/>
                      <a:pt x="14" y="62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1" y="66"/>
                      <a:pt x="21" y="66"/>
                      <a:pt x="21" y="66"/>
                    </a:cubicBezTo>
                    <a:cubicBezTo>
                      <a:pt x="22" y="66"/>
                      <a:pt x="22" y="66"/>
                      <a:pt x="22" y="66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2" y="69"/>
                      <a:pt x="32" y="69"/>
                      <a:pt x="32" y="69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5" y="72"/>
                      <a:pt x="35" y="72"/>
                      <a:pt x="35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1" y="72"/>
                      <a:pt x="41" y="72"/>
                      <a:pt x="41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45" y="75"/>
                      <a:pt x="45" y="75"/>
                      <a:pt x="45" y="75"/>
                    </a:cubicBezTo>
                    <a:cubicBezTo>
                      <a:pt x="45" y="75"/>
                      <a:pt x="45" y="75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47" y="77"/>
                      <a:pt x="47" y="77"/>
                      <a:pt x="47" y="77"/>
                    </a:cubicBezTo>
                    <a:cubicBezTo>
                      <a:pt x="47" y="77"/>
                      <a:pt x="47" y="77"/>
                      <a:pt x="47" y="77"/>
                    </a:cubicBezTo>
                    <a:cubicBezTo>
                      <a:pt x="47" y="78"/>
                      <a:pt x="47" y="78"/>
                      <a:pt x="47" y="78"/>
                    </a:cubicBezTo>
                    <a:cubicBezTo>
                      <a:pt x="47" y="79"/>
                      <a:pt x="47" y="79"/>
                      <a:pt x="47" y="79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2" y="75"/>
                      <a:pt x="52" y="75"/>
                      <a:pt x="52" y="75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5" y="71"/>
                      <a:pt x="45" y="71"/>
                      <a:pt x="45" y="7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8" y="72"/>
                      <a:pt x="48" y="72"/>
                      <a:pt x="48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3"/>
                      <a:pt x="50" y="73"/>
                      <a:pt x="50" y="73"/>
                    </a:cubicBezTo>
                    <a:cubicBezTo>
                      <a:pt x="52" y="75"/>
                      <a:pt x="52" y="75"/>
                      <a:pt x="52" y="7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57" y="75"/>
                      <a:pt x="57" y="75"/>
                      <a:pt x="57" y="75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7" y="63"/>
                      <a:pt x="57" y="63"/>
                      <a:pt x="57" y="63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9" y="65"/>
                      <a:pt x="59" y="65"/>
                      <a:pt x="59" y="65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2" y="69"/>
                      <a:pt x="62" y="69"/>
                      <a:pt x="62" y="69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4" y="69"/>
                      <a:pt x="64" y="69"/>
                      <a:pt x="64" y="69"/>
                    </a:cubicBezTo>
                    <a:cubicBezTo>
                      <a:pt x="65" y="69"/>
                      <a:pt x="65" y="69"/>
                      <a:pt x="65" y="69"/>
                    </a:cubicBezTo>
                    <a:cubicBezTo>
                      <a:pt x="66" y="68"/>
                      <a:pt x="66" y="68"/>
                      <a:pt x="66" y="68"/>
                    </a:cubicBezTo>
                    <a:cubicBezTo>
                      <a:pt x="65" y="69"/>
                      <a:pt x="65" y="69"/>
                      <a:pt x="65" y="69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4" y="73"/>
                      <a:pt x="64" y="73"/>
                      <a:pt x="64" y="73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2"/>
                      <a:pt x="64" y="72"/>
                      <a:pt x="64" y="72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3" y="75"/>
                      <a:pt x="63" y="75"/>
                      <a:pt x="63" y="75"/>
                    </a:cubicBezTo>
                    <a:cubicBezTo>
                      <a:pt x="63" y="75"/>
                      <a:pt x="63" y="75"/>
                      <a:pt x="63" y="75"/>
                    </a:cubicBezTo>
                    <a:cubicBezTo>
                      <a:pt x="62" y="77"/>
                      <a:pt x="62" y="77"/>
                      <a:pt x="62" y="77"/>
                    </a:cubicBezTo>
                    <a:cubicBezTo>
                      <a:pt x="62" y="79"/>
                      <a:pt x="62" y="79"/>
                      <a:pt x="62" y="79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7" y="80"/>
                      <a:pt x="67" y="80"/>
                      <a:pt x="67" y="80"/>
                    </a:cubicBezTo>
                    <a:cubicBezTo>
                      <a:pt x="66" y="79"/>
                      <a:pt x="66" y="79"/>
                      <a:pt x="66" y="79"/>
                    </a:cubicBezTo>
                    <a:cubicBezTo>
                      <a:pt x="64" y="80"/>
                      <a:pt x="64" y="80"/>
                      <a:pt x="64" y="80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8" y="85"/>
                      <a:pt x="68" y="85"/>
                      <a:pt x="68" y="85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70" y="87"/>
                      <a:pt x="70" y="87"/>
                      <a:pt x="70" y="87"/>
                    </a:cubicBezTo>
                    <a:cubicBezTo>
                      <a:pt x="71" y="87"/>
                      <a:pt x="71" y="87"/>
                      <a:pt x="71" y="87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0" y="90"/>
                      <a:pt x="70" y="90"/>
                      <a:pt x="70" y="90"/>
                    </a:cubicBezTo>
                    <a:cubicBezTo>
                      <a:pt x="69" y="90"/>
                      <a:pt x="69" y="90"/>
                      <a:pt x="69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7" y="89"/>
                      <a:pt x="67" y="89"/>
                      <a:pt x="67" y="89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5" y="92"/>
                      <a:pt x="65" y="92"/>
                      <a:pt x="65" y="92"/>
                    </a:cubicBezTo>
                    <a:cubicBezTo>
                      <a:pt x="65" y="92"/>
                      <a:pt x="65" y="92"/>
                      <a:pt x="65" y="92"/>
                    </a:cubicBezTo>
                    <a:cubicBezTo>
                      <a:pt x="64" y="93"/>
                      <a:pt x="64" y="93"/>
                      <a:pt x="64" y="93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6" y="95"/>
                      <a:pt x="66" y="95"/>
                      <a:pt x="66" y="95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9" y="94"/>
                      <a:pt x="69" y="94"/>
                      <a:pt x="69" y="94"/>
                    </a:cubicBezTo>
                    <a:cubicBezTo>
                      <a:pt x="69" y="93"/>
                      <a:pt x="69" y="93"/>
                      <a:pt x="69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1" y="92"/>
                      <a:pt x="71" y="92"/>
                      <a:pt x="71" y="92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3" y="95"/>
                      <a:pt x="73" y="95"/>
                      <a:pt x="73" y="95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73" y="97"/>
                      <a:pt x="73" y="97"/>
                      <a:pt x="73" y="97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1" y="95"/>
                      <a:pt x="71" y="95"/>
                      <a:pt x="71" y="95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1" y="100"/>
                      <a:pt x="71" y="100"/>
                      <a:pt x="71" y="100"/>
                    </a:cubicBezTo>
                    <a:cubicBezTo>
                      <a:pt x="71" y="102"/>
                      <a:pt x="71" y="102"/>
                      <a:pt x="71" y="102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3" y="101"/>
                      <a:pt x="73" y="101"/>
                      <a:pt x="73" y="101"/>
                    </a:cubicBezTo>
                    <a:cubicBezTo>
                      <a:pt x="73" y="99"/>
                      <a:pt x="73" y="99"/>
                      <a:pt x="73" y="99"/>
                    </a:cubicBezTo>
                    <a:cubicBezTo>
                      <a:pt x="74" y="100"/>
                      <a:pt x="74" y="100"/>
                      <a:pt x="74" y="100"/>
                    </a:cubicBezTo>
                    <a:cubicBezTo>
                      <a:pt x="75" y="100"/>
                      <a:pt x="75" y="100"/>
                      <a:pt x="75" y="100"/>
                    </a:cubicBezTo>
                    <a:cubicBezTo>
                      <a:pt x="75" y="99"/>
                      <a:pt x="75" y="99"/>
                      <a:pt x="75" y="99"/>
                    </a:cubicBezTo>
                    <a:cubicBezTo>
                      <a:pt x="76" y="100"/>
                      <a:pt x="76" y="100"/>
                      <a:pt x="76" y="100"/>
                    </a:cubicBezTo>
                    <a:cubicBezTo>
                      <a:pt x="75" y="101"/>
                      <a:pt x="75" y="101"/>
                      <a:pt x="75" y="101"/>
                    </a:cubicBezTo>
                    <a:cubicBezTo>
                      <a:pt x="76" y="103"/>
                      <a:pt x="76" y="103"/>
                      <a:pt x="76" y="103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6" y="100"/>
                      <a:pt x="76" y="100"/>
                      <a:pt x="76" y="100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80" y="97"/>
                      <a:pt x="80" y="97"/>
                      <a:pt x="80" y="97"/>
                    </a:cubicBezTo>
                    <a:cubicBezTo>
                      <a:pt x="80" y="98"/>
                      <a:pt x="80" y="98"/>
                      <a:pt x="80" y="98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80" y="100"/>
                      <a:pt x="80" y="100"/>
                      <a:pt x="80" y="100"/>
                    </a:cubicBezTo>
                    <a:cubicBezTo>
                      <a:pt x="78" y="101"/>
                      <a:pt x="78" y="101"/>
                      <a:pt x="78" y="101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79" y="104"/>
                      <a:pt x="79" y="104"/>
                      <a:pt x="79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105"/>
                      <a:pt x="82" y="105"/>
                      <a:pt x="82" y="105"/>
                    </a:cubicBezTo>
                    <a:cubicBezTo>
                      <a:pt x="82" y="106"/>
                      <a:pt x="82" y="106"/>
                      <a:pt x="82" y="106"/>
                    </a:cubicBezTo>
                    <a:cubicBezTo>
                      <a:pt x="84" y="106"/>
                      <a:pt x="84" y="106"/>
                      <a:pt x="84" y="106"/>
                    </a:cubicBezTo>
                    <a:cubicBezTo>
                      <a:pt x="84" y="106"/>
                      <a:pt x="84" y="106"/>
                      <a:pt x="84" y="106"/>
                    </a:cubicBezTo>
                    <a:cubicBezTo>
                      <a:pt x="83" y="106"/>
                      <a:pt x="83" y="106"/>
                      <a:pt x="83" y="106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10"/>
                      <a:pt x="82" y="110"/>
                      <a:pt x="82" y="110"/>
                    </a:cubicBezTo>
                    <a:cubicBezTo>
                      <a:pt x="83" y="110"/>
                      <a:pt x="83" y="110"/>
                      <a:pt x="83" y="110"/>
                    </a:cubicBezTo>
                    <a:cubicBezTo>
                      <a:pt x="83" y="111"/>
                      <a:pt x="83" y="111"/>
                      <a:pt x="83" y="111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2" y="114"/>
                      <a:pt x="82" y="114"/>
                      <a:pt x="82" y="114"/>
                    </a:cubicBezTo>
                    <a:cubicBezTo>
                      <a:pt x="82" y="114"/>
                      <a:pt x="82" y="114"/>
                      <a:pt x="82" y="114"/>
                    </a:cubicBezTo>
                    <a:cubicBezTo>
                      <a:pt x="82" y="117"/>
                      <a:pt x="82" y="117"/>
                      <a:pt x="82" y="117"/>
                    </a:cubicBezTo>
                    <a:cubicBezTo>
                      <a:pt x="81" y="118"/>
                      <a:pt x="81" y="118"/>
                      <a:pt x="81" y="118"/>
                    </a:cubicBezTo>
                    <a:cubicBezTo>
                      <a:pt x="82" y="120"/>
                      <a:pt x="82" y="120"/>
                      <a:pt x="82" y="120"/>
                    </a:cubicBezTo>
                    <a:cubicBezTo>
                      <a:pt x="82" y="120"/>
                      <a:pt x="82" y="120"/>
                      <a:pt x="82" y="120"/>
                    </a:cubicBezTo>
                    <a:cubicBezTo>
                      <a:pt x="80" y="121"/>
                      <a:pt x="80" y="121"/>
                      <a:pt x="80" y="121"/>
                    </a:cubicBezTo>
                    <a:cubicBezTo>
                      <a:pt x="78" y="120"/>
                      <a:pt x="78" y="120"/>
                      <a:pt x="78" y="120"/>
                    </a:cubicBezTo>
                    <a:cubicBezTo>
                      <a:pt x="77" y="121"/>
                      <a:pt x="77" y="121"/>
                      <a:pt x="77" y="121"/>
                    </a:cubicBezTo>
                    <a:cubicBezTo>
                      <a:pt x="76" y="122"/>
                      <a:pt x="76" y="122"/>
                      <a:pt x="76" y="122"/>
                    </a:cubicBezTo>
                    <a:cubicBezTo>
                      <a:pt x="74" y="124"/>
                      <a:pt x="74" y="124"/>
                      <a:pt x="74" y="124"/>
                    </a:cubicBezTo>
                    <a:cubicBezTo>
                      <a:pt x="74" y="126"/>
                      <a:pt x="74" y="126"/>
                      <a:pt x="74" y="126"/>
                    </a:cubicBezTo>
                    <a:cubicBezTo>
                      <a:pt x="73" y="126"/>
                      <a:pt x="73" y="126"/>
                      <a:pt x="73" y="126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67" y="130"/>
                      <a:pt x="67" y="130"/>
                      <a:pt x="67" y="130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64" y="131"/>
                      <a:pt x="64" y="131"/>
                      <a:pt x="64" y="131"/>
                    </a:cubicBezTo>
                    <a:cubicBezTo>
                      <a:pt x="63" y="132"/>
                      <a:pt x="63" y="132"/>
                      <a:pt x="63" y="132"/>
                    </a:cubicBezTo>
                    <a:cubicBezTo>
                      <a:pt x="63" y="134"/>
                      <a:pt x="63" y="134"/>
                      <a:pt x="63" y="134"/>
                    </a:cubicBezTo>
                    <a:cubicBezTo>
                      <a:pt x="64" y="136"/>
                      <a:pt x="64" y="136"/>
                      <a:pt x="64" y="136"/>
                    </a:cubicBezTo>
                    <a:cubicBezTo>
                      <a:pt x="64" y="137"/>
                      <a:pt x="64" y="137"/>
                      <a:pt x="64" y="137"/>
                    </a:cubicBezTo>
                    <a:cubicBezTo>
                      <a:pt x="65" y="139"/>
                      <a:pt x="65" y="139"/>
                      <a:pt x="65" y="139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65" y="142"/>
                      <a:pt x="65" y="142"/>
                      <a:pt x="65" y="142"/>
                    </a:cubicBezTo>
                    <a:cubicBezTo>
                      <a:pt x="65" y="142"/>
                      <a:pt x="65" y="142"/>
                      <a:pt x="65" y="142"/>
                    </a:cubicBezTo>
                    <a:cubicBezTo>
                      <a:pt x="64" y="142"/>
                      <a:pt x="64" y="142"/>
                      <a:pt x="64" y="142"/>
                    </a:cubicBezTo>
                    <a:cubicBezTo>
                      <a:pt x="64" y="141"/>
                      <a:pt x="64" y="141"/>
                      <a:pt x="64" y="141"/>
                    </a:cubicBezTo>
                    <a:cubicBezTo>
                      <a:pt x="63" y="140"/>
                      <a:pt x="63" y="140"/>
                      <a:pt x="63" y="140"/>
                    </a:cubicBezTo>
                    <a:cubicBezTo>
                      <a:pt x="61" y="141"/>
                      <a:pt x="61" y="141"/>
                      <a:pt x="61" y="141"/>
                    </a:cubicBezTo>
                    <a:cubicBezTo>
                      <a:pt x="60" y="142"/>
                      <a:pt x="60" y="142"/>
                      <a:pt x="60" y="142"/>
                    </a:cubicBezTo>
                    <a:cubicBezTo>
                      <a:pt x="59" y="143"/>
                      <a:pt x="59" y="143"/>
                      <a:pt x="59" y="143"/>
                    </a:cubicBezTo>
                    <a:cubicBezTo>
                      <a:pt x="59" y="143"/>
                      <a:pt x="59" y="143"/>
                      <a:pt x="59" y="143"/>
                    </a:cubicBezTo>
                    <a:cubicBezTo>
                      <a:pt x="59" y="143"/>
                      <a:pt x="59" y="143"/>
                      <a:pt x="59" y="143"/>
                    </a:cubicBezTo>
                    <a:cubicBezTo>
                      <a:pt x="59" y="141"/>
                      <a:pt x="59" y="141"/>
                      <a:pt x="59" y="141"/>
                    </a:cubicBezTo>
                    <a:cubicBezTo>
                      <a:pt x="56" y="141"/>
                      <a:pt x="56" y="141"/>
                      <a:pt x="56" y="141"/>
                    </a:cubicBezTo>
                    <a:cubicBezTo>
                      <a:pt x="56" y="143"/>
                      <a:pt x="56" y="143"/>
                      <a:pt x="56" y="143"/>
                    </a:cubicBezTo>
                    <a:cubicBezTo>
                      <a:pt x="55" y="144"/>
                      <a:pt x="55" y="144"/>
                      <a:pt x="55" y="144"/>
                    </a:cubicBezTo>
                    <a:cubicBezTo>
                      <a:pt x="53" y="144"/>
                      <a:pt x="53" y="144"/>
                      <a:pt x="53" y="144"/>
                    </a:cubicBezTo>
                    <a:cubicBezTo>
                      <a:pt x="53" y="143"/>
                      <a:pt x="53" y="143"/>
                      <a:pt x="53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1" y="143"/>
                      <a:pt x="51" y="143"/>
                      <a:pt x="51" y="143"/>
                    </a:cubicBezTo>
                    <a:cubicBezTo>
                      <a:pt x="50" y="143"/>
                      <a:pt x="50" y="143"/>
                      <a:pt x="50" y="143"/>
                    </a:cubicBezTo>
                    <a:cubicBezTo>
                      <a:pt x="48" y="143"/>
                      <a:pt x="48" y="143"/>
                      <a:pt x="48" y="143"/>
                    </a:cubicBezTo>
                    <a:cubicBezTo>
                      <a:pt x="48" y="143"/>
                      <a:pt x="48" y="143"/>
                      <a:pt x="48" y="143"/>
                    </a:cubicBezTo>
                    <a:cubicBezTo>
                      <a:pt x="47" y="141"/>
                      <a:pt x="47" y="141"/>
                      <a:pt x="47" y="141"/>
                    </a:cubicBezTo>
                    <a:cubicBezTo>
                      <a:pt x="45" y="140"/>
                      <a:pt x="45" y="140"/>
                      <a:pt x="45" y="140"/>
                    </a:cubicBezTo>
                    <a:cubicBezTo>
                      <a:pt x="44" y="140"/>
                      <a:pt x="44" y="140"/>
                      <a:pt x="44" y="140"/>
                    </a:cubicBezTo>
                    <a:cubicBezTo>
                      <a:pt x="42" y="137"/>
                      <a:pt x="42" y="137"/>
                      <a:pt x="42" y="137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40"/>
                      <a:pt x="41" y="140"/>
                      <a:pt x="41" y="140"/>
                    </a:cubicBezTo>
                    <a:cubicBezTo>
                      <a:pt x="40" y="140"/>
                      <a:pt x="40" y="140"/>
                      <a:pt x="40" y="140"/>
                    </a:cubicBezTo>
                    <a:cubicBezTo>
                      <a:pt x="39" y="140"/>
                      <a:pt x="39" y="140"/>
                      <a:pt x="39" y="140"/>
                    </a:cubicBezTo>
                    <a:cubicBezTo>
                      <a:pt x="40" y="141"/>
                      <a:pt x="40" y="141"/>
                      <a:pt x="40" y="141"/>
                    </a:cubicBezTo>
                    <a:cubicBezTo>
                      <a:pt x="40" y="142"/>
                      <a:pt x="40" y="142"/>
                      <a:pt x="40" y="142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38" y="143"/>
                      <a:pt x="38" y="143"/>
                      <a:pt x="38" y="143"/>
                    </a:cubicBezTo>
                    <a:cubicBezTo>
                      <a:pt x="37" y="144"/>
                      <a:pt x="37" y="144"/>
                      <a:pt x="37" y="144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34" y="146"/>
                      <a:pt x="34" y="146"/>
                      <a:pt x="34" y="146"/>
                    </a:cubicBezTo>
                    <a:cubicBezTo>
                      <a:pt x="34" y="147"/>
                      <a:pt x="34" y="147"/>
                      <a:pt x="34" y="147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33" y="149"/>
                      <a:pt x="33" y="149"/>
                      <a:pt x="33" y="149"/>
                    </a:cubicBezTo>
                    <a:cubicBezTo>
                      <a:pt x="34" y="152"/>
                      <a:pt x="34" y="152"/>
                      <a:pt x="34" y="152"/>
                    </a:cubicBezTo>
                    <a:cubicBezTo>
                      <a:pt x="35" y="154"/>
                      <a:pt x="35" y="154"/>
                      <a:pt x="35" y="154"/>
                    </a:cubicBezTo>
                    <a:cubicBezTo>
                      <a:pt x="36" y="154"/>
                      <a:pt x="36" y="154"/>
                      <a:pt x="36" y="154"/>
                    </a:cubicBezTo>
                    <a:cubicBezTo>
                      <a:pt x="37" y="155"/>
                      <a:pt x="37" y="155"/>
                      <a:pt x="37" y="155"/>
                    </a:cubicBezTo>
                    <a:cubicBezTo>
                      <a:pt x="37" y="156"/>
                      <a:pt x="37" y="156"/>
                      <a:pt x="37" y="156"/>
                    </a:cubicBezTo>
                    <a:cubicBezTo>
                      <a:pt x="40" y="156"/>
                      <a:pt x="40" y="156"/>
                      <a:pt x="40" y="156"/>
                    </a:cubicBezTo>
                    <a:cubicBezTo>
                      <a:pt x="41" y="157"/>
                      <a:pt x="41" y="157"/>
                      <a:pt x="41" y="157"/>
                    </a:cubicBezTo>
                    <a:cubicBezTo>
                      <a:pt x="42" y="156"/>
                      <a:pt x="42" y="156"/>
                      <a:pt x="42" y="156"/>
                    </a:cubicBezTo>
                    <a:cubicBezTo>
                      <a:pt x="43" y="156"/>
                      <a:pt x="43" y="156"/>
                      <a:pt x="43" y="156"/>
                    </a:cubicBezTo>
                    <a:cubicBezTo>
                      <a:pt x="44" y="155"/>
                      <a:pt x="44" y="155"/>
                      <a:pt x="44" y="155"/>
                    </a:cubicBezTo>
                    <a:cubicBezTo>
                      <a:pt x="45" y="155"/>
                      <a:pt x="45" y="155"/>
                      <a:pt x="45" y="155"/>
                    </a:cubicBezTo>
                    <a:cubicBezTo>
                      <a:pt x="46" y="155"/>
                      <a:pt x="46" y="155"/>
                      <a:pt x="46" y="155"/>
                    </a:cubicBezTo>
                    <a:cubicBezTo>
                      <a:pt x="47" y="156"/>
                      <a:pt x="47" y="156"/>
                      <a:pt x="47" y="15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3"/>
                      <a:pt x="49" y="153"/>
                      <a:pt x="49" y="153"/>
                    </a:cubicBezTo>
                    <a:cubicBezTo>
                      <a:pt x="49" y="152"/>
                      <a:pt x="49" y="152"/>
                      <a:pt x="49" y="152"/>
                    </a:cubicBezTo>
                    <a:cubicBezTo>
                      <a:pt x="50" y="155"/>
                      <a:pt x="50" y="155"/>
                      <a:pt x="50" y="155"/>
                    </a:cubicBezTo>
                    <a:cubicBezTo>
                      <a:pt x="51" y="155"/>
                      <a:pt x="51" y="155"/>
                      <a:pt x="51" y="155"/>
                    </a:cubicBezTo>
                    <a:cubicBezTo>
                      <a:pt x="52" y="156"/>
                      <a:pt x="52" y="156"/>
                      <a:pt x="52" y="156"/>
                    </a:cubicBezTo>
                    <a:cubicBezTo>
                      <a:pt x="54" y="156"/>
                      <a:pt x="54" y="156"/>
                      <a:pt x="54" y="156"/>
                    </a:cubicBezTo>
                    <a:cubicBezTo>
                      <a:pt x="55" y="155"/>
                      <a:pt x="55" y="155"/>
                      <a:pt x="55" y="155"/>
                    </a:cubicBezTo>
                    <a:cubicBezTo>
                      <a:pt x="56" y="154"/>
                      <a:pt x="56" y="154"/>
                      <a:pt x="56" y="154"/>
                    </a:cubicBezTo>
                    <a:cubicBezTo>
                      <a:pt x="56" y="154"/>
                      <a:pt x="56" y="154"/>
                      <a:pt x="56" y="154"/>
                    </a:cubicBezTo>
                    <a:cubicBezTo>
                      <a:pt x="58" y="153"/>
                      <a:pt x="58" y="153"/>
                      <a:pt x="58" y="153"/>
                    </a:cubicBezTo>
                    <a:cubicBezTo>
                      <a:pt x="58" y="153"/>
                      <a:pt x="58" y="153"/>
                      <a:pt x="58" y="153"/>
                    </a:cubicBezTo>
                    <a:cubicBezTo>
                      <a:pt x="58" y="154"/>
                      <a:pt x="58" y="154"/>
                      <a:pt x="58" y="154"/>
                    </a:cubicBezTo>
                    <a:cubicBezTo>
                      <a:pt x="57" y="155"/>
                      <a:pt x="57" y="155"/>
                      <a:pt x="57" y="155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9" y="157"/>
                      <a:pt x="59" y="157"/>
                      <a:pt x="59" y="157"/>
                    </a:cubicBezTo>
                    <a:cubicBezTo>
                      <a:pt x="60" y="155"/>
                      <a:pt x="60" y="155"/>
                      <a:pt x="60" y="155"/>
                    </a:cubicBezTo>
                    <a:cubicBezTo>
                      <a:pt x="60" y="155"/>
                      <a:pt x="60" y="155"/>
                      <a:pt x="60" y="155"/>
                    </a:cubicBezTo>
                    <a:cubicBezTo>
                      <a:pt x="61" y="154"/>
                      <a:pt x="61" y="154"/>
                      <a:pt x="61" y="154"/>
                    </a:cubicBezTo>
                    <a:cubicBezTo>
                      <a:pt x="61" y="155"/>
                      <a:pt x="61" y="155"/>
                      <a:pt x="61" y="155"/>
                    </a:cubicBezTo>
                    <a:cubicBezTo>
                      <a:pt x="60" y="156"/>
                      <a:pt x="60" y="156"/>
                      <a:pt x="60" y="156"/>
                    </a:cubicBezTo>
                    <a:cubicBezTo>
                      <a:pt x="62" y="159"/>
                      <a:pt x="62" y="159"/>
                      <a:pt x="62" y="159"/>
                    </a:cubicBezTo>
                    <a:cubicBezTo>
                      <a:pt x="62" y="156"/>
                      <a:pt x="62" y="156"/>
                      <a:pt x="62" y="156"/>
                    </a:cubicBezTo>
                    <a:cubicBezTo>
                      <a:pt x="62" y="156"/>
                      <a:pt x="62" y="156"/>
                      <a:pt x="62" y="156"/>
                    </a:cubicBezTo>
                    <a:cubicBezTo>
                      <a:pt x="62" y="157"/>
                      <a:pt x="62" y="157"/>
                      <a:pt x="62" y="157"/>
                    </a:cubicBezTo>
                    <a:cubicBezTo>
                      <a:pt x="63" y="158"/>
                      <a:pt x="63" y="158"/>
                      <a:pt x="63" y="158"/>
                    </a:cubicBezTo>
                    <a:cubicBezTo>
                      <a:pt x="64" y="159"/>
                      <a:pt x="64" y="159"/>
                      <a:pt x="64" y="159"/>
                    </a:cubicBezTo>
                    <a:cubicBezTo>
                      <a:pt x="64" y="161"/>
                      <a:pt x="64" y="161"/>
                      <a:pt x="64" y="161"/>
                    </a:cubicBezTo>
                    <a:cubicBezTo>
                      <a:pt x="64" y="162"/>
                      <a:pt x="64" y="162"/>
                      <a:pt x="64" y="162"/>
                    </a:cubicBezTo>
                    <a:cubicBezTo>
                      <a:pt x="65" y="162"/>
                      <a:pt x="65" y="162"/>
                      <a:pt x="65" y="162"/>
                    </a:cubicBezTo>
                    <a:cubicBezTo>
                      <a:pt x="65" y="163"/>
                      <a:pt x="65" y="163"/>
                      <a:pt x="65" y="163"/>
                    </a:cubicBezTo>
                    <a:cubicBezTo>
                      <a:pt x="66" y="164"/>
                      <a:pt x="66" y="164"/>
                      <a:pt x="66" y="164"/>
                    </a:cubicBezTo>
                    <a:cubicBezTo>
                      <a:pt x="66" y="165"/>
                      <a:pt x="66" y="165"/>
                      <a:pt x="66" y="165"/>
                    </a:cubicBezTo>
                    <a:cubicBezTo>
                      <a:pt x="68" y="168"/>
                      <a:pt x="68" y="168"/>
                      <a:pt x="68" y="168"/>
                    </a:cubicBezTo>
                    <a:cubicBezTo>
                      <a:pt x="68" y="166"/>
                      <a:pt x="68" y="166"/>
                      <a:pt x="68" y="166"/>
                    </a:cubicBezTo>
                    <a:cubicBezTo>
                      <a:pt x="69" y="165"/>
                      <a:pt x="69" y="165"/>
                      <a:pt x="69" y="165"/>
                    </a:cubicBezTo>
                    <a:cubicBezTo>
                      <a:pt x="69" y="166"/>
                      <a:pt x="69" y="166"/>
                      <a:pt x="69" y="166"/>
                    </a:cubicBezTo>
                    <a:cubicBezTo>
                      <a:pt x="70" y="168"/>
                      <a:pt x="70" y="168"/>
                      <a:pt x="70" y="168"/>
                    </a:cubicBezTo>
                    <a:cubicBezTo>
                      <a:pt x="71" y="168"/>
                      <a:pt x="71" y="168"/>
                      <a:pt x="71" y="168"/>
                    </a:cubicBezTo>
                    <a:cubicBezTo>
                      <a:pt x="69" y="169"/>
                      <a:pt x="69" y="169"/>
                      <a:pt x="69" y="169"/>
                    </a:cubicBezTo>
                    <a:cubicBezTo>
                      <a:pt x="67" y="169"/>
                      <a:pt x="67" y="169"/>
                      <a:pt x="67" y="169"/>
                    </a:cubicBezTo>
                    <a:cubicBezTo>
                      <a:pt x="66" y="171"/>
                      <a:pt x="66" y="171"/>
                      <a:pt x="66" y="171"/>
                    </a:cubicBezTo>
                    <a:cubicBezTo>
                      <a:pt x="68" y="171"/>
                      <a:pt x="68" y="171"/>
                      <a:pt x="68" y="171"/>
                    </a:cubicBezTo>
                    <a:cubicBezTo>
                      <a:pt x="68" y="173"/>
                      <a:pt x="68" y="173"/>
                      <a:pt x="68" y="173"/>
                    </a:cubicBezTo>
                    <a:cubicBezTo>
                      <a:pt x="69" y="174"/>
                      <a:pt x="69" y="174"/>
                      <a:pt x="69" y="174"/>
                    </a:cubicBezTo>
                    <a:cubicBezTo>
                      <a:pt x="70" y="175"/>
                      <a:pt x="70" y="175"/>
                      <a:pt x="70" y="175"/>
                    </a:cubicBezTo>
                    <a:cubicBezTo>
                      <a:pt x="70" y="176"/>
                      <a:pt x="70" y="176"/>
                      <a:pt x="70" y="176"/>
                    </a:cubicBezTo>
                    <a:cubicBezTo>
                      <a:pt x="70" y="176"/>
                      <a:pt x="70" y="176"/>
                      <a:pt x="70" y="176"/>
                    </a:cubicBezTo>
                    <a:cubicBezTo>
                      <a:pt x="72" y="177"/>
                      <a:pt x="72" y="177"/>
                      <a:pt x="72" y="177"/>
                    </a:cubicBezTo>
                    <a:cubicBezTo>
                      <a:pt x="73" y="178"/>
                      <a:pt x="73" y="178"/>
                      <a:pt x="73" y="178"/>
                    </a:cubicBezTo>
                    <a:cubicBezTo>
                      <a:pt x="74" y="178"/>
                      <a:pt x="74" y="178"/>
                      <a:pt x="74" y="178"/>
                    </a:cubicBezTo>
                    <a:cubicBezTo>
                      <a:pt x="76" y="180"/>
                      <a:pt x="76" y="180"/>
                      <a:pt x="76" y="180"/>
                    </a:cubicBezTo>
                    <a:cubicBezTo>
                      <a:pt x="77" y="180"/>
                      <a:pt x="77" y="180"/>
                      <a:pt x="77" y="180"/>
                    </a:cubicBezTo>
                    <a:cubicBezTo>
                      <a:pt x="77" y="180"/>
                      <a:pt x="77" y="180"/>
                      <a:pt x="77" y="180"/>
                    </a:cubicBezTo>
                    <a:cubicBezTo>
                      <a:pt x="78" y="181"/>
                      <a:pt x="78" y="181"/>
                      <a:pt x="78" y="181"/>
                    </a:cubicBezTo>
                    <a:cubicBezTo>
                      <a:pt x="78" y="181"/>
                      <a:pt x="78" y="181"/>
                      <a:pt x="78" y="181"/>
                    </a:cubicBezTo>
                    <a:cubicBezTo>
                      <a:pt x="79" y="182"/>
                      <a:pt x="79" y="182"/>
                      <a:pt x="79" y="182"/>
                    </a:cubicBezTo>
                    <a:cubicBezTo>
                      <a:pt x="81" y="183"/>
                      <a:pt x="81" y="183"/>
                      <a:pt x="81" y="183"/>
                    </a:cubicBezTo>
                    <a:cubicBezTo>
                      <a:pt x="81" y="183"/>
                      <a:pt x="81" y="183"/>
                      <a:pt x="81" y="183"/>
                    </a:cubicBezTo>
                    <a:cubicBezTo>
                      <a:pt x="81" y="184"/>
                      <a:pt x="81" y="184"/>
                      <a:pt x="81" y="184"/>
                    </a:cubicBezTo>
                    <a:cubicBezTo>
                      <a:pt x="83" y="186"/>
                      <a:pt x="83" y="186"/>
                      <a:pt x="83" y="186"/>
                    </a:cubicBezTo>
                    <a:cubicBezTo>
                      <a:pt x="84" y="186"/>
                      <a:pt x="84" y="186"/>
                      <a:pt x="84" y="186"/>
                    </a:cubicBezTo>
                    <a:cubicBezTo>
                      <a:pt x="84" y="186"/>
                      <a:pt x="84" y="186"/>
                      <a:pt x="84" y="186"/>
                    </a:cubicBezTo>
                    <a:cubicBezTo>
                      <a:pt x="84" y="187"/>
                      <a:pt x="84" y="187"/>
                      <a:pt x="84" y="187"/>
                    </a:cubicBezTo>
                    <a:cubicBezTo>
                      <a:pt x="87" y="188"/>
                      <a:pt x="87" y="188"/>
                      <a:pt x="87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9" y="188"/>
                      <a:pt x="89" y="188"/>
                      <a:pt x="89" y="188"/>
                    </a:cubicBezTo>
                    <a:cubicBezTo>
                      <a:pt x="89" y="188"/>
                      <a:pt x="89" y="188"/>
                      <a:pt x="89" y="188"/>
                    </a:cubicBezTo>
                    <a:cubicBezTo>
                      <a:pt x="90" y="189"/>
                      <a:pt x="90" y="189"/>
                      <a:pt x="90" y="189"/>
                    </a:cubicBezTo>
                    <a:cubicBezTo>
                      <a:pt x="90" y="189"/>
                      <a:pt x="90" y="189"/>
                      <a:pt x="90" y="189"/>
                    </a:cubicBezTo>
                    <a:cubicBezTo>
                      <a:pt x="93" y="191"/>
                      <a:pt x="93" y="191"/>
                      <a:pt x="93" y="191"/>
                    </a:cubicBezTo>
                    <a:cubicBezTo>
                      <a:pt x="94" y="191"/>
                      <a:pt x="94" y="191"/>
                      <a:pt x="94" y="191"/>
                    </a:cubicBezTo>
                    <a:cubicBezTo>
                      <a:pt x="95" y="192"/>
                      <a:pt x="95" y="192"/>
                      <a:pt x="95" y="192"/>
                    </a:cubicBezTo>
                    <a:cubicBezTo>
                      <a:pt x="97" y="193"/>
                      <a:pt x="97" y="193"/>
                      <a:pt x="97" y="193"/>
                    </a:cubicBezTo>
                    <a:cubicBezTo>
                      <a:pt x="98" y="194"/>
                      <a:pt x="98" y="194"/>
                      <a:pt x="98" y="194"/>
                    </a:cubicBezTo>
                    <a:cubicBezTo>
                      <a:pt x="100" y="194"/>
                      <a:pt x="100" y="194"/>
                      <a:pt x="100" y="194"/>
                    </a:cubicBezTo>
                    <a:cubicBezTo>
                      <a:pt x="101" y="193"/>
                      <a:pt x="101" y="193"/>
                      <a:pt x="101" y="193"/>
                    </a:cubicBezTo>
                    <a:cubicBezTo>
                      <a:pt x="101" y="192"/>
                      <a:pt x="101" y="192"/>
                      <a:pt x="101" y="192"/>
                    </a:cubicBezTo>
                    <a:cubicBezTo>
                      <a:pt x="100" y="191"/>
                      <a:pt x="100" y="191"/>
                      <a:pt x="100" y="191"/>
                    </a:cubicBezTo>
                    <a:cubicBezTo>
                      <a:pt x="100" y="190"/>
                      <a:pt x="100" y="190"/>
                      <a:pt x="100" y="190"/>
                    </a:cubicBezTo>
                    <a:cubicBezTo>
                      <a:pt x="100" y="190"/>
                      <a:pt x="100" y="190"/>
                      <a:pt x="100" y="190"/>
                    </a:cubicBezTo>
                    <a:cubicBezTo>
                      <a:pt x="101" y="190"/>
                      <a:pt x="101" y="190"/>
                      <a:pt x="101" y="190"/>
                    </a:cubicBezTo>
                    <a:cubicBezTo>
                      <a:pt x="102" y="189"/>
                      <a:pt x="102" y="189"/>
                      <a:pt x="102" y="189"/>
                    </a:cubicBezTo>
                    <a:cubicBezTo>
                      <a:pt x="101" y="187"/>
                      <a:pt x="101" y="187"/>
                      <a:pt x="101" y="187"/>
                    </a:cubicBezTo>
                    <a:cubicBezTo>
                      <a:pt x="100" y="188"/>
                      <a:pt x="100" y="188"/>
                      <a:pt x="100" y="188"/>
                    </a:cubicBezTo>
                    <a:cubicBezTo>
                      <a:pt x="100" y="186"/>
                      <a:pt x="100" y="186"/>
                      <a:pt x="100" y="186"/>
                    </a:cubicBezTo>
                    <a:cubicBezTo>
                      <a:pt x="99" y="185"/>
                      <a:pt x="99" y="185"/>
                      <a:pt x="99" y="185"/>
                    </a:cubicBezTo>
                    <a:cubicBezTo>
                      <a:pt x="98" y="186"/>
                      <a:pt x="98" y="186"/>
                      <a:pt x="98" y="186"/>
                    </a:cubicBezTo>
                    <a:cubicBezTo>
                      <a:pt x="98" y="185"/>
                      <a:pt x="98" y="185"/>
                      <a:pt x="98" y="185"/>
                    </a:cubicBezTo>
                    <a:cubicBezTo>
                      <a:pt x="99" y="184"/>
                      <a:pt x="99" y="184"/>
                      <a:pt x="99" y="184"/>
                    </a:cubicBezTo>
                    <a:cubicBezTo>
                      <a:pt x="98" y="182"/>
                      <a:pt x="98" y="182"/>
                      <a:pt x="98" y="182"/>
                    </a:cubicBezTo>
                    <a:cubicBezTo>
                      <a:pt x="97" y="182"/>
                      <a:pt x="97" y="182"/>
                      <a:pt x="97" y="182"/>
                    </a:cubicBezTo>
                    <a:cubicBezTo>
                      <a:pt x="96" y="182"/>
                      <a:pt x="96" y="182"/>
                      <a:pt x="96" y="182"/>
                    </a:cubicBezTo>
                    <a:cubicBezTo>
                      <a:pt x="97" y="181"/>
                      <a:pt x="97" y="181"/>
                      <a:pt x="97" y="181"/>
                    </a:cubicBezTo>
                    <a:cubicBezTo>
                      <a:pt x="95" y="178"/>
                      <a:pt x="95" y="178"/>
                      <a:pt x="95" y="178"/>
                    </a:cubicBezTo>
                    <a:cubicBezTo>
                      <a:pt x="95" y="178"/>
                      <a:pt x="95" y="178"/>
                      <a:pt x="95" y="178"/>
                    </a:cubicBezTo>
                    <a:cubicBezTo>
                      <a:pt x="95" y="177"/>
                      <a:pt x="95" y="177"/>
                      <a:pt x="95" y="177"/>
                    </a:cubicBezTo>
                    <a:cubicBezTo>
                      <a:pt x="94" y="177"/>
                      <a:pt x="94" y="177"/>
                      <a:pt x="94" y="177"/>
                    </a:cubicBezTo>
                    <a:cubicBezTo>
                      <a:pt x="94" y="177"/>
                      <a:pt x="94" y="177"/>
                      <a:pt x="94" y="177"/>
                    </a:cubicBezTo>
                    <a:cubicBezTo>
                      <a:pt x="92" y="175"/>
                      <a:pt x="92" y="175"/>
                      <a:pt x="92" y="175"/>
                    </a:cubicBezTo>
                    <a:cubicBezTo>
                      <a:pt x="90" y="175"/>
                      <a:pt x="90" y="175"/>
                      <a:pt x="90" y="175"/>
                    </a:cubicBezTo>
                    <a:cubicBezTo>
                      <a:pt x="90" y="175"/>
                      <a:pt x="90" y="175"/>
                      <a:pt x="90" y="175"/>
                    </a:cubicBezTo>
                    <a:cubicBezTo>
                      <a:pt x="90" y="174"/>
                      <a:pt x="90" y="174"/>
                      <a:pt x="90" y="174"/>
                    </a:cubicBezTo>
                    <a:cubicBezTo>
                      <a:pt x="90" y="173"/>
                      <a:pt x="90" y="173"/>
                      <a:pt x="90" y="173"/>
                    </a:cubicBezTo>
                    <a:cubicBezTo>
                      <a:pt x="90" y="172"/>
                      <a:pt x="90" y="172"/>
                      <a:pt x="90" y="172"/>
                    </a:cubicBezTo>
                    <a:cubicBezTo>
                      <a:pt x="88" y="170"/>
                      <a:pt x="88" y="170"/>
                      <a:pt x="88" y="170"/>
                    </a:cubicBezTo>
                    <a:cubicBezTo>
                      <a:pt x="88" y="169"/>
                      <a:pt x="88" y="169"/>
                      <a:pt x="88" y="169"/>
                    </a:cubicBezTo>
                    <a:cubicBezTo>
                      <a:pt x="88" y="168"/>
                      <a:pt x="88" y="168"/>
                      <a:pt x="88" y="168"/>
                    </a:cubicBezTo>
                    <a:cubicBezTo>
                      <a:pt x="88" y="169"/>
                      <a:pt x="88" y="169"/>
                      <a:pt x="88" y="169"/>
                    </a:cubicBezTo>
                    <a:cubicBezTo>
                      <a:pt x="89" y="168"/>
                      <a:pt x="89" y="168"/>
                      <a:pt x="89" y="168"/>
                    </a:cubicBezTo>
                    <a:cubicBezTo>
                      <a:pt x="90" y="168"/>
                      <a:pt x="90" y="168"/>
                      <a:pt x="90" y="168"/>
                    </a:cubicBezTo>
                    <a:cubicBezTo>
                      <a:pt x="90" y="169"/>
                      <a:pt x="90" y="169"/>
                      <a:pt x="90" y="169"/>
                    </a:cubicBezTo>
                    <a:cubicBezTo>
                      <a:pt x="91" y="171"/>
                      <a:pt x="91" y="171"/>
                      <a:pt x="91" y="171"/>
                    </a:cubicBezTo>
                    <a:cubicBezTo>
                      <a:pt x="92" y="172"/>
                      <a:pt x="92" y="172"/>
                      <a:pt x="92" y="172"/>
                    </a:cubicBezTo>
                    <a:cubicBezTo>
                      <a:pt x="93" y="172"/>
                      <a:pt x="93" y="172"/>
                      <a:pt x="93" y="172"/>
                    </a:cubicBezTo>
                    <a:cubicBezTo>
                      <a:pt x="93" y="173"/>
                      <a:pt x="93" y="173"/>
                      <a:pt x="93" y="173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5" y="172"/>
                      <a:pt x="95" y="172"/>
                      <a:pt x="95" y="172"/>
                    </a:cubicBezTo>
                    <a:cubicBezTo>
                      <a:pt x="95" y="172"/>
                      <a:pt x="95" y="172"/>
                      <a:pt x="95" y="172"/>
                    </a:cubicBezTo>
                    <a:cubicBezTo>
                      <a:pt x="95" y="172"/>
                      <a:pt x="95" y="172"/>
                      <a:pt x="95" y="172"/>
                    </a:cubicBezTo>
                    <a:cubicBezTo>
                      <a:pt x="96" y="175"/>
                      <a:pt x="96" y="175"/>
                      <a:pt x="96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98" y="177"/>
                      <a:pt x="98" y="177"/>
                      <a:pt x="98" y="177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78"/>
                      <a:pt x="100" y="178"/>
                      <a:pt x="100" y="178"/>
                    </a:cubicBezTo>
                    <a:cubicBezTo>
                      <a:pt x="100" y="179"/>
                      <a:pt x="100" y="179"/>
                      <a:pt x="100" y="179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103" y="180"/>
                      <a:pt x="103" y="180"/>
                      <a:pt x="103" y="180"/>
                    </a:cubicBezTo>
                    <a:cubicBezTo>
                      <a:pt x="103" y="179"/>
                      <a:pt x="103" y="179"/>
                      <a:pt x="103" y="179"/>
                    </a:cubicBezTo>
                    <a:cubicBezTo>
                      <a:pt x="103" y="180"/>
                      <a:pt x="103" y="180"/>
                      <a:pt x="103" y="180"/>
                    </a:cubicBezTo>
                    <a:cubicBezTo>
                      <a:pt x="105" y="182"/>
                      <a:pt x="105" y="182"/>
                      <a:pt x="105" y="182"/>
                    </a:cubicBezTo>
                    <a:cubicBezTo>
                      <a:pt x="105" y="181"/>
                      <a:pt x="105" y="181"/>
                      <a:pt x="105" y="181"/>
                    </a:cubicBezTo>
                    <a:cubicBezTo>
                      <a:pt x="105" y="182"/>
                      <a:pt x="105" y="182"/>
                      <a:pt x="105" y="182"/>
                    </a:cubicBezTo>
                    <a:cubicBezTo>
                      <a:pt x="107" y="182"/>
                      <a:pt x="107" y="182"/>
                      <a:pt x="107" y="182"/>
                    </a:cubicBezTo>
                    <a:cubicBezTo>
                      <a:pt x="106" y="183"/>
                      <a:pt x="106" y="183"/>
                      <a:pt x="106" y="183"/>
                    </a:cubicBezTo>
                    <a:cubicBezTo>
                      <a:pt x="107" y="185"/>
                      <a:pt x="107" y="185"/>
                      <a:pt x="107" y="185"/>
                    </a:cubicBezTo>
                    <a:cubicBezTo>
                      <a:pt x="108" y="186"/>
                      <a:pt x="108" y="186"/>
                      <a:pt x="108" y="186"/>
                    </a:cubicBezTo>
                    <a:cubicBezTo>
                      <a:pt x="109" y="186"/>
                      <a:pt x="109" y="186"/>
                      <a:pt x="109" y="186"/>
                    </a:cubicBezTo>
                    <a:cubicBezTo>
                      <a:pt x="109" y="187"/>
                      <a:pt x="109" y="187"/>
                      <a:pt x="109" y="187"/>
                    </a:cubicBezTo>
                    <a:cubicBezTo>
                      <a:pt x="107" y="188"/>
                      <a:pt x="107" y="188"/>
                      <a:pt x="107" y="188"/>
                    </a:cubicBezTo>
                    <a:cubicBezTo>
                      <a:pt x="108" y="189"/>
                      <a:pt x="108" y="189"/>
                      <a:pt x="108" y="189"/>
                    </a:cubicBezTo>
                    <a:cubicBezTo>
                      <a:pt x="109" y="189"/>
                      <a:pt x="109" y="189"/>
                      <a:pt x="109" y="189"/>
                    </a:cubicBezTo>
                    <a:cubicBezTo>
                      <a:pt x="110" y="190"/>
                      <a:pt x="110" y="190"/>
                      <a:pt x="110" y="190"/>
                    </a:cubicBezTo>
                    <a:cubicBezTo>
                      <a:pt x="112" y="189"/>
                      <a:pt x="112" y="189"/>
                      <a:pt x="112" y="189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86"/>
                      <a:pt x="112" y="186"/>
                      <a:pt x="112" y="186"/>
                    </a:cubicBezTo>
                    <a:cubicBezTo>
                      <a:pt x="111" y="186"/>
                      <a:pt x="111" y="186"/>
                      <a:pt x="111" y="186"/>
                    </a:cubicBezTo>
                    <a:cubicBezTo>
                      <a:pt x="110" y="186"/>
                      <a:pt x="110" y="186"/>
                      <a:pt x="110" y="186"/>
                    </a:cubicBezTo>
                    <a:cubicBezTo>
                      <a:pt x="110" y="185"/>
                      <a:pt x="110" y="185"/>
                      <a:pt x="110" y="185"/>
                    </a:cubicBezTo>
                    <a:cubicBezTo>
                      <a:pt x="110" y="184"/>
                      <a:pt x="110" y="184"/>
                      <a:pt x="110" y="184"/>
                    </a:cubicBezTo>
                    <a:cubicBezTo>
                      <a:pt x="110" y="183"/>
                      <a:pt x="110" y="183"/>
                      <a:pt x="110" y="183"/>
                    </a:cubicBezTo>
                    <a:cubicBezTo>
                      <a:pt x="109" y="181"/>
                      <a:pt x="109" y="181"/>
                      <a:pt x="109" y="181"/>
                    </a:cubicBezTo>
                    <a:cubicBezTo>
                      <a:pt x="110" y="182"/>
                      <a:pt x="110" y="182"/>
                      <a:pt x="110" y="182"/>
                    </a:cubicBezTo>
                    <a:cubicBezTo>
                      <a:pt x="112" y="182"/>
                      <a:pt x="112" y="182"/>
                      <a:pt x="112" y="182"/>
                    </a:cubicBezTo>
                    <a:cubicBezTo>
                      <a:pt x="113" y="181"/>
                      <a:pt x="113" y="181"/>
                      <a:pt x="113" y="181"/>
                    </a:cubicBezTo>
                    <a:cubicBezTo>
                      <a:pt x="112" y="180"/>
                      <a:pt x="112" y="180"/>
                      <a:pt x="112" y="180"/>
                    </a:cubicBezTo>
                    <a:cubicBezTo>
                      <a:pt x="112" y="179"/>
                      <a:pt x="112" y="179"/>
                      <a:pt x="112" y="179"/>
                    </a:cubicBezTo>
                    <a:cubicBezTo>
                      <a:pt x="112" y="176"/>
                      <a:pt x="112" y="176"/>
                      <a:pt x="112" y="176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5" y="177"/>
                      <a:pt x="115" y="177"/>
                      <a:pt x="115" y="177"/>
                    </a:cubicBezTo>
                    <a:cubicBezTo>
                      <a:pt x="115" y="178"/>
                      <a:pt x="115" y="178"/>
                      <a:pt x="115" y="178"/>
                    </a:cubicBezTo>
                    <a:cubicBezTo>
                      <a:pt x="117" y="177"/>
                      <a:pt x="117" y="177"/>
                      <a:pt x="117" y="177"/>
                    </a:cubicBezTo>
                    <a:cubicBezTo>
                      <a:pt x="116" y="176"/>
                      <a:pt x="116" y="176"/>
                      <a:pt x="116" y="176"/>
                    </a:cubicBezTo>
                    <a:cubicBezTo>
                      <a:pt x="117" y="174"/>
                      <a:pt x="117" y="174"/>
                      <a:pt x="117" y="174"/>
                    </a:cubicBezTo>
                    <a:cubicBezTo>
                      <a:pt x="116" y="172"/>
                      <a:pt x="116" y="172"/>
                      <a:pt x="116" y="172"/>
                    </a:cubicBezTo>
                    <a:cubicBezTo>
                      <a:pt x="116" y="172"/>
                      <a:pt x="116" y="172"/>
                      <a:pt x="116" y="172"/>
                    </a:cubicBezTo>
                    <a:cubicBezTo>
                      <a:pt x="117" y="171"/>
                      <a:pt x="117" y="171"/>
                      <a:pt x="117" y="171"/>
                    </a:cubicBezTo>
                    <a:cubicBezTo>
                      <a:pt x="116" y="170"/>
                      <a:pt x="116" y="170"/>
                      <a:pt x="116" y="170"/>
                    </a:cubicBezTo>
                    <a:cubicBezTo>
                      <a:pt x="114" y="168"/>
                      <a:pt x="114" y="168"/>
                      <a:pt x="114" y="168"/>
                    </a:cubicBezTo>
                    <a:cubicBezTo>
                      <a:pt x="114" y="166"/>
                      <a:pt x="114" y="166"/>
                      <a:pt x="114" y="166"/>
                    </a:cubicBezTo>
                    <a:cubicBezTo>
                      <a:pt x="113" y="166"/>
                      <a:pt x="113" y="166"/>
                      <a:pt x="113" y="166"/>
                    </a:cubicBezTo>
                    <a:cubicBezTo>
                      <a:pt x="114" y="165"/>
                      <a:pt x="114" y="165"/>
                      <a:pt x="114" y="165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2" y="163"/>
                      <a:pt x="112" y="163"/>
                      <a:pt x="112" y="163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4" y="162"/>
                      <a:pt x="114" y="162"/>
                      <a:pt x="114" y="162"/>
                    </a:cubicBezTo>
                    <a:cubicBezTo>
                      <a:pt x="115" y="161"/>
                      <a:pt x="115" y="161"/>
                      <a:pt x="115" y="161"/>
                    </a:cubicBezTo>
                    <a:cubicBezTo>
                      <a:pt x="114" y="160"/>
                      <a:pt x="114" y="160"/>
                      <a:pt x="114" y="160"/>
                    </a:cubicBezTo>
                    <a:cubicBezTo>
                      <a:pt x="113" y="160"/>
                      <a:pt x="113" y="160"/>
                      <a:pt x="113" y="160"/>
                    </a:cubicBezTo>
                    <a:cubicBezTo>
                      <a:pt x="113" y="160"/>
                      <a:pt x="113" y="160"/>
                      <a:pt x="113" y="160"/>
                    </a:cubicBezTo>
                    <a:cubicBezTo>
                      <a:pt x="115" y="159"/>
                      <a:pt x="115" y="159"/>
                      <a:pt x="115" y="159"/>
                    </a:cubicBezTo>
                    <a:cubicBezTo>
                      <a:pt x="114" y="157"/>
                      <a:pt x="114" y="157"/>
                      <a:pt x="114" y="15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13" y="157"/>
                      <a:pt x="113" y="157"/>
                      <a:pt x="113" y="157"/>
                    </a:cubicBezTo>
                    <a:cubicBezTo>
                      <a:pt x="112" y="156"/>
                      <a:pt x="112" y="156"/>
                      <a:pt x="112" y="156"/>
                    </a:cubicBezTo>
                    <a:cubicBezTo>
                      <a:pt x="110" y="155"/>
                      <a:pt x="110" y="155"/>
                      <a:pt x="110" y="155"/>
                    </a:cubicBezTo>
                    <a:cubicBezTo>
                      <a:pt x="110" y="156"/>
                      <a:pt x="110" y="156"/>
                      <a:pt x="110" y="156"/>
                    </a:cubicBezTo>
                    <a:cubicBezTo>
                      <a:pt x="109" y="157"/>
                      <a:pt x="109" y="157"/>
                      <a:pt x="109" y="157"/>
                    </a:cubicBezTo>
                    <a:cubicBezTo>
                      <a:pt x="109" y="157"/>
                      <a:pt x="109" y="157"/>
                      <a:pt x="109" y="157"/>
                    </a:cubicBezTo>
                    <a:cubicBezTo>
                      <a:pt x="110" y="156"/>
                      <a:pt x="110" y="156"/>
                      <a:pt x="110" y="156"/>
                    </a:cubicBezTo>
                    <a:cubicBezTo>
                      <a:pt x="109" y="155"/>
                      <a:pt x="109" y="155"/>
                      <a:pt x="109" y="155"/>
                    </a:cubicBezTo>
                    <a:cubicBezTo>
                      <a:pt x="109" y="153"/>
                      <a:pt x="109" y="153"/>
                      <a:pt x="109" y="153"/>
                    </a:cubicBezTo>
                    <a:cubicBezTo>
                      <a:pt x="107" y="152"/>
                      <a:pt x="107" y="152"/>
                      <a:pt x="107" y="152"/>
                    </a:cubicBezTo>
                    <a:cubicBezTo>
                      <a:pt x="106" y="153"/>
                      <a:pt x="106" y="153"/>
                      <a:pt x="106" y="153"/>
                    </a:cubicBezTo>
                    <a:cubicBezTo>
                      <a:pt x="106" y="152"/>
                      <a:pt x="106" y="152"/>
                      <a:pt x="106" y="152"/>
                    </a:cubicBezTo>
                    <a:cubicBezTo>
                      <a:pt x="105" y="152"/>
                      <a:pt x="105" y="152"/>
                      <a:pt x="105" y="152"/>
                    </a:cubicBezTo>
                    <a:cubicBezTo>
                      <a:pt x="106" y="151"/>
                      <a:pt x="106" y="151"/>
                      <a:pt x="106" y="151"/>
                    </a:cubicBezTo>
                    <a:cubicBezTo>
                      <a:pt x="105" y="151"/>
                      <a:pt x="105" y="151"/>
                      <a:pt x="105" y="151"/>
                    </a:cubicBezTo>
                    <a:cubicBezTo>
                      <a:pt x="105" y="149"/>
                      <a:pt x="105" y="149"/>
                      <a:pt x="105" y="149"/>
                    </a:cubicBezTo>
                    <a:cubicBezTo>
                      <a:pt x="105" y="149"/>
                      <a:pt x="105" y="149"/>
                      <a:pt x="105" y="149"/>
                    </a:cubicBezTo>
                    <a:cubicBezTo>
                      <a:pt x="107" y="148"/>
                      <a:pt x="107" y="148"/>
                      <a:pt x="107" y="148"/>
                    </a:cubicBezTo>
                    <a:cubicBezTo>
                      <a:pt x="105" y="147"/>
                      <a:pt x="105" y="147"/>
                      <a:pt x="105" y="147"/>
                    </a:cubicBezTo>
                    <a:cubicBezTo>
                      <a:pt x="104" y="147"/>
                      <a:pt x="104" y="147"/>
                      <a:pt x="104" y="147"/>
                    </a:cubicBezTo>
                    <a:cubicBezTo>
                      <a:pt x="104" y="147"/>
                      <a:pt x="104" y="147"/>
                      <a:pt x="104" y="147"/>
                    </a:cubicBezTo>
                    <a:cubicBezTo>
                      <a:pt x="106" y="146"/>
                      <a:pt x="106" y="146"/>
                      <a:pt x="106" y="146"/>
                    </a:cubicBezTo>
                    <a:cubicBezTo>
                      <a:pt x="106" y="145"/>
                      <a:pt x="106" y="145"/>
                      <a:pt x="106" y="145"/>
                    </a:cubicBezTo>
                    <a:cubicBezTo>
                      <a:pt x="105" y="144"/>
                      <a:pt x="105" y="144"/>
                      <a:pt x="105" y="144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103" y="143"/>
                      <a:pt x="103" y="143"/>
                      <a:pt x="103" y="143"/>
                    </a:cubicBezTo>
                    <a:cubicBezTo>
                      <a:pt x="103" y="141"/>
                      <a:pt x="103" y="141"/>
                      <a:pt x="103" y="141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2" y="139"/>
                      <a:pt x="102" y="139"/>
                      <a:pt x="102" y="139"/>
                    </a:cubicBezTo>
                    <a:cubicBezTo>
                      <a:pt x="102" y="137"/>
                      <a:pt x="102" y="137"/>
                      <a:pt x="102" y="137"/>
                    </a:cubicBezTo>
                    <a:cubicBezTo>
                      <a:pt x="102" y="137"/>
                      <a:pt x="102" y="137"/>
                      <a:pt x="102" y="137"/>
                    </a:cubicBezTo>
                    <a:cubicBezTo>
                      <a:pt x="102" y="138"/>
                      <a:pt x="102" y="138"/>
                      <a:pt x="102" y="138"/>
                    </a:cubicBezTo>
                    <a:cubicBezTo>
                      <a:pt x="102" y="139"/>
                      <a:pt x="102" y="139"/>
                      <a:pt x="102" y="139"/>
                    </a:cubicBezTo>
                    <a:cubicBezTo>
                      <a:pt x="102" y="140"/>
                      <a:pt x="102" y="140"/>
                      <a:pt x="102" y="140"/>
                    </a:cubicBezTo>
                    <a:cubicBezTo>
                      <a:pt x="104" y="142"/>
                      <a:pt x="104" y="142"/>
                      <a:pt x="104" y="142"/>
                    </a:cubicBezTo>
                    <a:cubicBezTo>
                      <a:pt x="105" y="142"/>
                      <a:pt x="105" y="142"/>
                      <a:pt x="105" y="142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9" y="140"/>
                      <a:pt x="109" y="140"/>
                      <a:pt x="109" y="140"/>
                    </a:cubicBezTo>
                    <a:cubicBezTo>
                      <a:pt x="108" y="139"/>
                      <a:pt x="108" y="139"/>
                      <a:pt x="108" y="139"/>
                    </a:cubicBezTo>
                    <a:cubicBezTo>
                      <a:pt x="108" y="139"/>
                      <a:pt x="108" y="139"/>
                      <a:pt x="108" y="139"/>
                    </a:cubicBezTo>
                    <a:cubicBezTo>
                      <a:pt x="108" y="137"/>
                      <a:pt x="108" y="137"/>
                      <a:pt x="108" y="137"/>
                    </a:cubicBezTo>
                    <a:cubicBezTo>
                      <a:pt x="107" y="137"/>
                      <a:pt x="107" y="137"/>
                      <a:pt x="107" y="137"/>
                    </a:cubicBezTo>
                    <a:cubicBezTo>
                      <a:pt x="109" y="136"/>
                      <a:pt x="109" y="136"/>
                      <a:pt x="109" y="136"/>
                    </a:cubicBezTo>
                    <a:cubicBezTo>
                      <a:pt x="109" y="136"/>
                      <a:pt x="109" y="136"/>
                      <a:pt x="109" y="136"/>
                    </a:cubicBezTo>
                    <a:cubicBezTo>
                      <a:pt x="110" y="136"/>
                      <a:pt x="110" y="136"/>
                      <a:pt x="110" y="136"/>
                    </a:cubicBezTo>
                    <a:cubicBezTo>
                      <a:pt x="109" y="134"/>
                      <a:pt x="109" y="134"/>
                      <a:pt x="109" y="134"/>
                    </a:cubicBezTo>
                    <a:cubicBezTo>
                      <a:pt x="109" y="134"/>
                      <a:pt x="109" y="134"/>
                      <a:pt x="109" y="134"/>
                    </a:cubicBezTo>
                    <a:cubicBezTo>
                      <a:pt x="111" y="133"/>
                      <a:pt x="111" y="133"/>
                      <a:pt x="111" y="133"/>
                    </a:cubicBezTo>
                    <a:cubicBezTo>
                      <a:pt x="110" y="135"/>
                      <a:pt x="110" y="135"/>
                      <a:pt x="110" y="135"/>
                    </a:cubicBezTo>
                    <a:cubicBezTo>
                      <a:pt x="111" y="135"/>
                      <a:pt x="111" y="135"/>
                      <a:pt x="111" y="135"/>
                    </a:cubicBezTo>
                    <a:cubicBezTo>
                      <a:pt x="112" y="135"/>
                      <a:pt x="112" y="135"/>
                      <a:pt x="112" y="135"/>
                    </a:cubicBezTo>
                    <a:cubicBezTo>
                      <a:pt x="112" y="135"/>
                      <a:pt x="112" y="135"/>
                      <a:pt x="112" y="135"/>
                    </a:cubicBezTo>
                    <a:cubicBezTo>
                      <a:pt x="111" y="136"/>
                      <a:pt x="111" y="136"/>
                      <a:pt x="111" y="136"/>
                    </a:cubicBezTo>
                    <a:cubicBezTo>
                      <a:pt x="110" y="137"/>
                      <a:pt x="110" y="137"/>
                      <a:pt x="110" y="137"/>
                    </a:cubicBezTo>
                    <a:cubicBezTo>
                      <a:pt x="112" y="138"/>
                      <a:pt x="112" y="138"/>
                      <a:pt x="112" y="138"/>
                    </a:cubicBezTo>
                    <a:cubicBezTo>
                      <a:pt x="113" y="138"/>
                      <a:pt x="113" y="138"/>
                      <a:pt x="113" y="138"/>
                    </a:cubicBezTo>
                    <a:cubicBezTo>
                      <a:pt x="112" y="138"/>
                      <a:pt x="112" y="138"/>
                      <a:pt x="112" y="138"/>
                    </a:cubicBezTo>
                    <a:cubicBezTo>
                      <a:pt x="113" y="139"/>
                      <a:pt x="113" y="139"/>
                      <a:pt x="113" y="139"/>
                    </a:cubicBezTo>
                    <a:cubicBezTo>
                      <a:pt x="114" y="140"/>
                      <a:pt x="114" y="140"/>
                      <a:pt x="114" y="140"/>
                    </a:cubicBezTo>
                    <a:cubicBezTo>
                      <a:pt x="115" y="139"/>
                      <a:pt x="115" y="139"/>
                      <a:pt x="115" y="139"/>
                    </a:cubicBezTo>
                    <a:cubicBezTo>
                      <a:pt x="114" y="140"/>
                      <a:pt x="114" y="140"/>
                      <a:pt x="114" y="140"/>
                    </a:cubicBezTo>
                    <a:cubicBezTo>
                      <a:pt x="114" y="141"/>
                      <a:pt x="114" y="141"/>
                      <a:pt x="114" y="141"/>
                    </a:cubicBezTo>
                    <a:cubicBezTo>
                      <a:pt x="115" y="142"/>
                      <a:pt x="115" y="142"/>
                      <a:pt x="115" y="142"/>
                    </a:cubicBezTo>
                    <a:cubicBezTo>
                      <a:pt x="117" y="142"/>
                      <a:pt x="117" y="142"/>
                      <a:pt x="117" y="142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20" y="141"/>
                      <a:pt x="120" y="141"/>
                      <a:pt x="120" y="141"/>
                    </a:cubicBezTo>
                    <a:cubicBezTo>
                      <a:pt x="121" y="140"/>
                      <a:pt x="121" y="140"/>
                      <a:pt x="121" y="140"/>
                    </a:cubicBezTo>
                    <a:cubicBezTo>
                      <a:pt x="120" y="141"/>
                      <a:pt x="120" y="141"/>
                      <a:pt x="120" y="141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18" y="141"/>
                      <a:pt x="118" y="141"/>
                      <a:pt x="118" y="141"/>
                    </a:cubicBezTo>
                    <a:cubicBezTo>
                      <a:pt x="117" y="143"/>
                      <a:pt x="117" y="143"/>
                      <a:pt x="117" y="143"/>
                    </a:cubicBezTo>
                    <a:cubicBezTo>
                      <a:pt x="116" y="144"/>
                      <a:pt x="116" y="144"/>
                      <a:pt x="116" y="144"/>
                    </a:cubicBezTo>
                    <a:cubicBezTo>
                      <a:pt x="117" y="145"/>
                      <a:pt x="117" y="145"/>
                      <a:pt x="117" y="145"/>
                    </a:cubicBezTo>
                    <a:cubicBezTo>
                      <a:pt x="117" y="145"/>
                      <a:pt x="117" y="145"/>
                      <a:pt x="117" y="145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7"/>
                      <a:pt x="117" y="147"/>
                      <a:pt x="117" y="147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49"/>
                      <a:pt x="118" y="149"/>
                      <a:pt x="118" y="149"/>
                    </a:cubicBezTo>
                    <a:cubicBezTo>
                      <a:pt x="119" y="149"/>
                      <a:pt x="119" y="149"/>
                      <a:pt x="119" y="149"/>
                    </a:cubicBezTo>
                    <a:cubicBezTo>
                      <a:pt x="118" y="149"/>
                      <a:pt x="118" y="149"/>
                      <a:pt x="118" y="149"/>
                    </a:cubicBezTo>
                    <a:cubicBezTo>
                      <a:pt x="117" y="150"/>
                      <a:pt x="117" y="150"/>
                      <a:pt x="117" y="150"/>
                    </a:cubicBezTo>
                    <a:cubicBezTo>
                      <a:pt x="118" y="151"/>
                      <a:pt x="118" y="151"/>
                      <a:pt x="118" y="151"/>
                    </a:cubicBezTo>
                    <a:cubicBezTo>
                      <a:pt x="118" y="152"/>
                      <a:pt x="118" y="152"/>
                      <a:pt x="118" y="152"/>
                    </a:cubicBezTo>
                    <a:cubicBezTo>
                      <a:pt x="118" y="153"/>
                      <a:pt x="118" y="153"/>
                      <a:pt x="118" y="153"/>
                    </a:cubicBezTo>
                    <a:cubicBezTo>
                      <a:pt x="119" y="154"/>
                      <a:pt x="119" y="154"/>
                      <a:pt x="119" y="154"/>
                    </a:cubicBezTo>
                    <a:cubicBezTo>
                      <a:pt x="120" y="153"/>
                      <a:pt x="120" y="153"/>
                      <a:pt x="120" y="153"/>
                    </a:cubicBezTo>
                    <a:cubicBezTo>
                      <a:pt x="121" y="153"/>
                      <a:pt x="121" y="153"/>
                      <a:pt x="121" y="153"/>
                    </a:cubicBezTo>
                    <a:cubicBezTo>
                      <a:pt x="120" y="154"/>
                      <a:pt x="120" y="154"/>
                      <a:pt x="120" y="154"/>
                    </a:cubicBezTo>
                    <a:cubicBezTo>
                      <a:pt x="121" y="155"/>
                      <a:pt x="121" y="155"/>
                      <a:pt x="121" y="155"/>
                    </a:cubicBezTo>
                    <a:cubicBezTo>
                      <a:pt x="122" y="155"/>
                      <a:pt x="122" y="155"/>
                      <a:pt x="122" y="155"/>
                    </a:cubicBezTo>
                    <a:cubicBezTo>
                      <a:pt x="123" y="155"/>
                      <a:pt x="123" y="155"/>
                      <a:pt x="123" y="155"/>
                    </a:cubicBezTo>
                    <a:cubicBezTo>
                      <a:pt x="123" y="156"/>
                      <a:pt x="123" y="156"/>
                      <a:pt x="123" y="156"/>
                    </a:cubicBezTo>
                    <a:cubicBezTo>
                      <a:pt x="124" y="156"/>
                      <a:pt x="124" y="156"/>
                      <a:pt x="124" y="156"/>
                    </a:cubicBezTo>
                    <a:cubicBezTo>
                      <a:pt x="124" y="156"/>
                      <a:pt x="124" y="156"/>
                      <a:pt x="124" y="156"/>
                    </a:cubicBezTo>
                    <a:cubicBezTo>
                      <a:pt x="124" y="157"/>
                      <a:pt x="124" y="157"/>
                      <a:pt x="124" y="157"/>
                    </a:cubicBezTo>
                    <a:cubicBezTo>
                      <a:pt x="124" y="157"/>
                      <a:pt x="124" y="157"/>
                      <a:pt x="124" y="157"/>
                    </a:cubicBezTo>
                    <a:cubicBezTo>
                      <a:pt x="126" y="158"/>
                      <a:pt x="126" y="158"/>
                      <a:pt x="126" y="158"/>
                    </a:cubicBezTo>
                    <a:cubicBezTo>
                      <a:pt x="126" y="157"/>
                      <a:pt x="126" y="157"/>
                      <a:pt x="126" y="157"/>
                    </a:cubicBezTo>
                    <a:cubicBezTo>
                      <a:pt x="128" y="157"/>
                      <a:pt x="128" y="157"/>
                      <a:pt x="128" y="157"/>
                    </a:cubicBezTo>
                    <a:cubicBezTo>
                      <a:pt x="128" y="155"/>
                      <a:pt x="128" y="155"/>
                      <a:pt x="128" y="155"/>
                    </a:cubicBezTo>
                    <a:cubicBezTo>
                      <a:pt x="128" y="154"/>
                      <a:pt x="128" y="154"/>
                      <a:pt x="128" y="154"/>
                    </a:cubicBezTo>
                    <a:cubicBezTo>
                      <a:pt x="128" y="154"/>
                      <a:pt x="128" y="154"/>
                      <a:pt x="128" y="154"/>
                    </a:cubicBezTo>
                    <a:cubicBezTo>
                      <a:pt x="128" y="153"/>
                      <a:pt x="128" y="153"/>
                      <a:pt x="128" y="153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51"/>
                      <a:pt x="128" y="151"/>
                      <a:pt x="128" y="151"/>
                    </a:cubicBezTo>
                    <a:cubicBezTo>
                      <a:pt x="129" y="150"/>
                      <a:pt x="129" y="150"/>
                      <a:pt x="129" y="150"/>
                    </a:cubicBezTo>
                    <a:cubicBezTo>
                      <a:pt x="128" y="149"/>
                      <a:pt x="128" y="149"/>
                      <a:pt x="128" y="149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30" y="148"/>
                      <a:pt x="130" y="148"/>
                      <a:pt x="130" y="148"/>
                    </a:cubicBezTo>
                    <a:cubicBezTo>
                      <a:pt x="131" y="148"/>
                      <a:pt x="131" y="148"/>
                      <a:pt x="131" y="148"/>
                    </a:cubicBezTo>
                    <a:cubicBezTo>
                      <a:pt x="132" y="149"/>
                      <a:pt x="132" y="149"/>
                      <a:pt x="132" y="149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34" y="148"/>
                      <a:pt x="134" y="148"/>
                      <a:pt x="134" y="148"/>
                    </a:cubicBezTo>
                    <a:cubicBezTo>
                      <a:pt x="134" y="145"/>
                      <a:pt x="134" y="145"/>
                      <a:pt x="134" y="145"/>
                    </a:cubicBezTo>
                    <a:cubicBezTo>
                      <a:pt x="135" y="147"/>
                      <a:pt x="135" y="147"/>
                      <a:pt x="135" y="147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7" y="145"/>
                      <a:pt x="137" y="145"/>
                      <a:pt x="137" y="145"/>
                    </a:cubicBezTo>
                    <a:cubicBezTo>
                      <a:pt x="137" y="144"/>
                      <a:pt x="137" y="144"/>
                      <a:pt x="137" y="144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40" y="142"/>
                      <a:pt x="140" y="142"/>
                      <a:pt x="140" y="142"/>
                    </a:cubicBezTo>
                    <a:cubicBezTo>
                      <a:pt x="139" y="141"/>
                      <a:pt x="139" y="141"/>
                      <a:pt x="139" y="141"/>
                    </a:cubicBezTo>
                    <a:cubicBezTo>
                      <a:pt x="138" y="141"/>
                      <a:pt x="138" y="141"/>
                      <a:pt x="138" y="141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41" y="141"/>
                      <a:pt x="141" y="141"/>
                      <a:pt x="141" y="141"/>
                    </a:cubicBezTo>
                    <a:cubicBezTo>
                      <a:pt x="142" y="140"/>
                      <a:pt x="142" y="140"/>
                      <a:pt x="142" y="140"/>
                    </a:cubicBezTo>
                    <a:cubicBezTo>
                      <a:pt x="144" y="140"/>
                      <a:pt x="144" y="140"/>
                      <a:pt x="144" y="140"/>
                    </a:cubicBezTo>
                    <a:cubicBezTo>
                      <a:pt x="145" y="139"/>
                      <a:pt x="145" y="139"/>
                      <a:pt x="145" y="139"/>
                    </a:cubicBezTo>
                    <a:cubicBezTo>
                      <a:pt x="144" y="138"/>
                      <a:pt x="144" y="138"/>
                      <a:pt x="144" y="138"/>
                    </a:cubicBezTo>
                    <a:cubicBezTo>
                      <a:pt x="144" y="138"/>
                      <a:pt x="144" y="138"/>
                      <a:pt x="144" y="138"/>
                    </a:cubicBezTo>
                    <a:cubicBezTo>
                      <a:pt x="144" y="138"/>
                      <a:pt x="144" y="138"/>
                      <a:pt x="144" y="138"/>
                    </a:cubicBezTo>
                    <a:cubicBezTo>
                      <a:pt x="144" y="137"/>
                      <a:pt x="144" y="137"/>
                      <a:pt x="144" y="137"/>
                    </a:cubicBezTo>
                    <a:cubicBezTo>
                      <a:pt x="146" y="137"/>
                      <a:pt x="146" y="137"/>
                      <a:pt x="146" y="137"/>
                    </a:cubicBezTo>
                    <a:lnTo>
                      <a:pt x="147" y="137"/>
                    </a:lnTo>
                    <a:close/>
                    <a:moveTo>
                      <a:pt x="121" y="89"/>
                    </a:moveTo>
                    <a:cubicBezTo>
                      <a:pt x="122" y="90"/>
                      <a:pt x="122" y="90"/>
                      <a:pt x="122" y="90"/>
                    </a:cubicBezTo>
                    <a:cubicBezTo>
                      <a:pt x="121" y="90"/>
                      <a:pt x="121" y="90"/>
                      <a:pt x="121" y="90"/>
                    </a:cubicBezTo>
                    <a:cubicBezTo>
                      <a:pt x="120" y="90"/>
                      <a:pt x="120" y="90"/>
                      <a:pt x="120" y="90"/>
                    </a:cubicBezTo>
                    <a:cubicBezTo>
                      <a:pt x="120" y="90"/>
                      <a:pt x="120" y="90"/>
                      <a:pt x="120" y="90"/>
                    </a:cubicBezTo>
                    <a:cubicBezTo>
                      <a:pt x="118" y="88"/>
                      <a:pt x="118" y="88"/>
                      <a:pt x="118" y="88"/>
                    </a:cubicBezTo>
                    <a:cubicBezTo>
                      <a:pt x="117" y="88"/>
                      <a:pt x="117" y="88"/>
                      <a:pt x="117" y="88"/>
                    </a:cubicBezTo>
                    <a:cubicBezTo>
                      <a:pt x="118" y="88"/>
                      <a:pt x="118" y="88"/>
                      <a:pt x="118" y="88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19" y="89"/>
                      <a:pt x="119" y="89"/>
                      <a:pt x="119" y="89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21" y="89"/>
                      <a:pt x="121" y="89"/>
                      <a:pt x="121" y="89"/>
                    </a:cubicBezTo>
                    <a:close/>
                    <a:moveTo>
                      <a:pt x="120" y="87"/>
                    </a:moveTo>
                    <a:cubicBezTo>
                      <a:pt x="120" y="87"/>
                      <a:pt x="120" y="87"/>
                      <a:pt x="120" y="87"/>
                    </a:cubicBezTo>
                    <a:cubicBezTo>
                      <a:pt x="121" y="87"/>
                      <a:pt x="121" y="87"/>
                      <a:pt x="121" y="87"/>
                    </a:cubicBezTo>
                    <a:cubicBezTo>
                      <a:pt x="121" y="87"/>
                      <a:pt x="121" y="87"/>
                      <a:pt x="121" y="87"/>
                    </a:cubicBezTo>
                    <a:lnTo>
                      <a:pt x="120" y="87"/>
                    </a:lnTo>
                    <a:close/>
                    <a:moveTo>
                      <a:pt x="116" y="78"/>
                    </a:moveTo>
                    <a:cubicBezTo>
                      <a:pt x="118" y="78"/>
                      <a:pt x="118" y="78"/>
                      <a:pt x="118" y="78"/>
                    </a:cubicBezTo>
                    <a:cubicBezTo>
                      <a:pt x="119" y="77"/>
                      <a:pt x="119" y="77"/>
                      <a:pt x="119" y="77"/>
                    </a:cubicBezTo>
                    <a:cubicBezTo>
                      <a:pt x="120" y="76"/>
                      <a:pt x="120" y="76"/>
                      <a:pt x="120" y="76"/>
                    </a:cubicBezTo>
                    <a:cubicBezTo>
                      <a:pt x="120" y="77"/>
                      <a:pt x="120" y="77"/>
                      <a:pt x="120" y="77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20" y="77"/>
                      <a:pt x="120" y="77"/>
                      <a:pt x="120" y="77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19" y="80"/>
                      <a:pt x="119" y="80"/>
                      <a:pt x="119" y="80"/>
                    </a:cubicBezTo>
                    <a:cubicBezTo>
                      <a:pt x="120" y="80"/>
                      <a:pt x="120" y="80"/>
                      <a:pt x="120" y="80"/>
                    </a:cubicBezTo>
                    <a:cubicBezTo>
                      <a:pt x="120" y="81"/>
                      <a:pt x="120" y="81"/>
                      <a:pt x="120" y="81"/>
                    </a:cubicBezTo>
                    <a:cubicBezTo>
                      <a:pt x="120" y="81"/>
                      <a:pt x="120" y="81"/>
                      <a:pt x="120" y="81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16" y="82"/>
                      <a:pt x="116" y="82"/>
                      <a:pt x="116" y="82"/>
                    </a:cubicBezTo>
                    <a:cubicBezTo>
                      <a:pt x="118" y="81"/>
                      <a:pt x="118" y="81"/>
                      <a:pt x="118" y="81"/>
                    </a:cubicBezTo>
                    <a:cubicBezTo>
                      <a:pt x="118" y="79"/>
                      <a:pt x="118" y="79"/>
                      <a:pt x="118" y="79"/>
                    </a:cubicBezTo>
                    <a:cubicBezTo>
                      <a:pt x="118" y="78"/>
                      <a:pt x="118" y="78"/>
                      <a:pt x="118" y="78"/>
                    </a:cubicBezTo>
                    <a:cubicBezTo>
                      <a:pt x="117" y="78"/>
                      <a:pt x="117" y="78"/>
                      <a:pt x="117" y="78"/>
                    </a:cubicBezTo>
                    <a:cubicBezTo>
                      <a:pt x="116" y="79"/>
                      <a:pt x="116" y="79"/>
                      <a:pt x="116" y="79"/>
                    </a:cubicBezTo>
                    <a:cubicBezTo>
                      <a:pt x="115" y="78"/>
                      <a:pt x="115" y="78"/>
                      <a:pt x="115" y="78"/>
                    </a:cubicBezTo>
                    <a:lnTo>
                      <a:pt x="116" y="78"/>
                    </a:lnTo>
                    <a:close/>
                    <a:moveTo>
                      <a:pt x="29" y="51"/>
                    </a:move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29" y="51"/>
                      <a:pt x="29" y="51"/>
                    </a:cubicBezTo>
                    <a:close/>
                    <a:moveTo>
                      <a:pt x="29" y="50"/>
                    </a:moveTo>
                    <a:cubicBezTo>
                      <a:pt x="29" y="49"/>
                      <a:pt x="29" y="49"/>
                      <a:pt x="29" y="49"/>
                    </a:cubicBezTo>
                    <a:cubicBezTo>
                      <a:pt x="30" y="49"/>
                      <a:pt x="30" y="49"/>
                      <a:pt x="30" y="49"/>
                    </a:cubicBezTo>
                    <a:lnTo>
                      <a:pt x="29" y="50"/>
                    </a:lnTo>
                    <a:close/>
                    <a:moveTo>
                      <a:pt x="31" y="47"/>
                    </a:move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5"/>
                      <a:pt x="31" y="45"/>
                      <a:pt x="31" y="45"/>
                    </a:cubicBezTo>
                    <a:lnTo>
                      <a:pt x="31" y="47"/>
                    </a:lnTo>
                    <a:close/>
                    <a:moveTo>
                      <a:pt x="60" y="62"/>
                    </a:moveTo>
                    <a:cubicBezTo>
                      <a:pt x="59" y="62"/>
                      <a:pt x="59" y="62"/>
                      <a:pt x="59" y="62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2"/>
                      <a:pt x="60" y="62"/>
                      <a:pt x="60" y="62"/>
                    </a:cubicBezTo>
                    <a:close/>
                    <a:moveTo>
                      <a:pt x="65" y="32"/>
                    </a:moveTo>
                    <a:cubicBezTo>
                      <a:pt x="65" y="33"/>
                      <a:pt x="65" y="33"/>
                      <a:pt x="65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3" y="35"/>
                      <a:pt x="63" y="35"/>
                      <a:pt x="63" y="35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2" y="36"/>
                      <a:pt x="62" y="36"/>
                      <a:pt x="62" y="36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6" y="32"/>
                      <a:pt x="66" y="32"/>
                      <a:pt x="66" y="32"/>
                    </a:cubicBezTo>
                    <a:lnTo>
                      <a:pt x="65" y="32"/>
                    </a:lnTo>
                    <a:close/>
                    <a:moveTo>
                      <a:pt x="68" y="33"/>
                    </a:moveTo>
                    <a:cubicBezTo>
                      <a:pt x="68" y="33"/>
                      <a:pt x="68" y="33"/>
                      <a:pt x="68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8" y="34"/>
                      <a:pt x="68" y="34"/>
                      <a:pt x="68" y="34"/>
                    </a:cubicBezTo>
                    <a:lnTo>
                      <a:pt x="68" y="33"/>
                    </a:lnTo>
                    <a:close/>
                    <a:moveTo>
                      <a:pt x="70" y="41"/>
                    </a:moveTo>
                    <a:cubicBezTo>
                      <a:pt x="70" y="41"/>
                      <a:pt x="70" y="41"/>
                      <a:pt x="70" y="41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69" y="40"/>
                      <a:pt x="69" y="40"/>
                      <a:pt x="69" y="40"/>
                    </a:cubicBezTo>
                    <a:lnTo>
                      <a:pt x="70" y="41"/>
                    </a:lnTo>
                    <a:close/>
                    <a:moveTo>
                      <a:pt x="74" y="95"/>
                    </a:moveTo>
                    <a:cubicBezTo>
                      <a:pt x="74" y="95"/>
                      <a:pt x="74" y="95"/>
                      <a:pt x="74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lnTo>
                      <a:pt x="74" y="95"/>
                    </a:lnTo>
                    <a:close/>
                    <a:moveTo>
                      <a:pt x="79" y="38"/>
                    </a:moveTo>
                    <a:cubicBezTo>
                      <a:pt x="79" y="38"/>
                      <a:pt x="79" y="38"/>
                      <a:pt x="79" y="38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79" y="38"/>
                      <a:pt x="79" y="38"/>
                      <a:pt x="79" y="38"/>
                    </a:cubicBezTo>
                    <a:close/>
                    <a:moveTo>
                      <a:pt x="111" y="160"/>
                    </a:move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1" y="161"/>
                      <a:pt x="111" y="161"/>
                      <a:pt x="111" y="161"/>
                    </a:cubicBezTo>
                    <a:cubicBezTo>
                      <a:pt x="111" y="161"/>
                      <a:pt x="111" y="161"/>
                      <a:pt x="111" y="161"/>
                    </a:cubicBezTo>
                    <a:lnTo>
                      <a:pt x="111" y="160"/>
                    </a:lnTo>
                    <a:close/>
                    <a:moveTo>
                      <a:pt x="102" y="53"/>
                    </a:moveTo>
                    <a:cubicBezTo>
                      <a:pt x="102" y="54"/>
                      <a:pt x="102" y="54"/>
                      <a:pt x="102" y="54"/>
                    </a:cubicBezTo>
                    <a:cubicBezTo>
                      <a:pt x="102" y="54"/>
                      <a:pt x="102" y="54"/>
                      <a:pt x="102" y="54"/>
                    </a:cubicBezTo>
                    <a:lnTo>
                      <a:pt x="102" y="53"/>
                    </a:lnTo>
                    <a:close/>
                    <a:moveTo>
                      <a:pt x="102" y="64"/>
                    </a:moveTo>
                    <a:cubicBezTo>
                      <a:pt x="102" y="64"/>
                      <a:pt x="102" y="64"/>
                      <a:pt x="102" y="64"/>
                    </a:cubicBezTo>
                    <a:cubicBezTo>
                      <a:pt x="102" y="64"/>
                      <a:pt x="102" y="64"/>
                      <a:pt x="102" y="64"/>
                    </a:cubicBezTo>
                    <a:close/>
                    <a:moveTo>
                      <a:pt x="99" y="56"/>
                    </a:moveTo>
                    <a:cubicBezTo>
                      <a:pt x="97" y="57"/>
                      <a:pt x="97" y="57"/>
                      <a:pt x="97" y="57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8" y="56"/>
                      <a:pt x="98" y="56"/>
                      <a:pt x="98" y="56"/>
                    </a:cubicBezTo>
                    <a:lnTo>
                      <a:pt x="99" y="56"/>
                    </a:lnTo>
                    <a:close/>
                    <a:moveTo>
                      <a:pt x="99" y="53"/>
                    </a:move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52"/>
                      <a:pt x="99" y="52"/>
                      <a:pt x="99" y="52"/>
                    </a:cubicBezTo>
                    <a:cubicBezTo>
                      <a:pt x="98" y="52"/>
                      <a:pt x="98" y="52"/>
                      <a:pt x="98" y="52"/>
                    </a:cubicBezTo>
                    <a:cubicBezTo>
                      <a:pt x="99" y="51"/>
                      <a:pt x="99" y="51"/>
                      <a:pt x="99" y="51"/>
                    </a:cubicBezTo>
                    <a:cubicBezTo>
                      <a:pt x="100" y="52"/>
                      <a:pt x="100" y="52"/>
                      <a:pt x="100" y="52"/>
                    </a:cubicBezTo>
                    <a:lnTo>
                      <a:pt x="99" y="53"/>
                    </a:lnTo>
                    <a:close/>
                    <a:moveTo>
                      <a:pt x="100" y="58"/>
                    </a:moveTo>
                    <a:cubicBezTo>
                      <a:pt x="100" y="57"/>
                      <a:pt x="100" y="57"/>
                      <a:pt x="100" y="57"/>
                    </a:cubicBezTo>
                    <a:cubicBezTo>
                      <a:pt x="100" y="57"/>
                      <a:pt x="100" y="57"/>
                      <a:pt x="100" y="57"/>
                    </a:cubicBezTo>
                    <a:lnTo>
                      <a:pt x="100" y="58"/>
                    </a:lnTo>
                    <a:close/>
                    <a:moveTo>
                      <a:pt x="101" y="53"/>
                    </a:moveTo>
                    <a:cubicBezTo>
                      <a:pt x="100" y="52"/>
                      <a:pt x="100" y="52"/>
                      <a:pt x="100" y="52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2" y="53"/>
                      <a:pt x="102" y="53"/>
                      <a:pt x="102" y="53"/>
                    </a:cubicBezTo>
                    <a:cubicBezTo>
                      <a:pt x="101" y="53"/>
                      <a:pt x="101" y="53"/>
                      <a:pt x="101" y="53"/>
                    </a:cubicBezTo>
                    <a:close/>
                    <a:moveTo>
                      <a:pt x="101" y="56"/>
                    </a:move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5"/>
                      <a:pt x="102" y="55"/>
                      <a:pt x="102" y="55"/>
                    </a:cubicBezTo>
                    <a:cubicBezTo>
                      <a:pt x="102" y="55"/>
                      <a:pt x="102" y="55"/>
                      <a:pt x="102" y="55"/>
                    </a:cubicBezTo>
                    <a:lnTo>
                      <a:pt x="101" y="56"/>
                    </a:lnTo>
                    <a:close/>
                    <a:moveTo>
                      <a:pt x="102" y="67"/>
                    </a:moveTo>
                    <a:cubicBezTo>
                      <a:pt x="103" y="66"/>
                      <a:pt x="103" y="66"/>
                      <a:pt x="103" y="66"/>
                    </a:cubicBezTo>
                    <a:cubicBezTo>
                      <a:pt x="103" y="66"/>
                      <a:pt x="103" y="66"/>
                      <a:pt x="103" y="66"/>
                    </a:cubicBezTo>
                    <a:cubicBezTo>
                      <a:pt x="103" y="66"/>
                      <a:pt x="103" y="66"/>
                      <a:pt x="103" y="66"/>
                    </a:cubicBezTo>
                    <a:lnTo>
                      <a:pt x="102" y="67"/>
                    </a:lnTo>
                    <a:close/>
                    <a:moveTo>
                      <a:pt x="103" y="62"/>
                    </a:moveTo>
                    <a:cubicBezTo>
                      <a:pt x="103" y="62"/>
                      <a:pt x="103" y="62"/>
                      <a:pt x="103" y="62"/>
                    </a:cubicBezTo>
                    <a:cubicBezTo>
                      <a:pt x="103" y="62"/>
                      <a:pt x="103" y="62"/>
                      <a:pt x="103" y="62"/>
                    </a:cubicBezTo>
                    <a:close/>
                    <a:moveTo>
                      <a:pt x="104" y="66"/>
                    </a:moveTo>
                    <a:cubicBezTo>
                      <a:pt x="105" y="66"/>
                      <a:pt x="105" y="66"/>
                      <a:pt x="105" y="66"/>
                    </a:cubicBezTo>
                    <a:cubicBezTo>
                      <a:pt x="105" y="66"/>
                      <a:pt x="105" y="66"/>
                      <a:pt x="105" y="66"/>
                    </a:cubicBezTo>
                    <a:lnTo>
                      <a:pt x="104" y="66"/>
                    </a:lnTo>
                    <a:close/>
                    <a:moveTo>
                      <a:pt x="105" y="62"/>
                    </a:moveTo>
                    <a:cubicBezTo>
                      <a:pt x="105" y="62"/>
                      <a:pt x="105" y="62"/>
                      <a:pt x="105" y="62"/>
                    </a:cubicBezTo>
                    <a:cubicBezTo>
                      <a:pt x="105" y="62"/>
                      <a:pt x="105" y="62"/>
                      <a:pt x="105" y="62"/>
                    </a:cubicBezTo>
                    <a:close/>
                    <a:moveTo>
                      <a:pt x="108" y="66"/>
                    </a:moveTo>
                    <a:cubicBezTo>
                      <a:pt x="107" y="66"/>
                      <a:pt x="107" y="66"/>
                      <a:pt x="107" y="66"/>
                    </a:cubicBezTo>
                    <a:cubicBezTo>
                      <a:pt x="108" y="65"/>
                      <a:pt x="108" y="65"/>
                      <a:pt x="108" y="65"/>
                    </a:cubicBezTo>
                    <a:cubicBezTo>
                      <a:pt x="108" y="66"/>
                      <a:pt x="108" y="66"/>
                      <a:pt x="108" y="66"/>
                    </a:cubicBezTo>
                    <a:close/>
                    <a:moveTo>
                      <a:pt x="114" y="104"/>
                    </a:move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4" y="104"/>
                      <a:pt x="114" y="104"/>
                      <a:pt x="114" y="104"/>
                    </a:cubicBezTo>
                    <a:cubicBezTo>
                      <a:pt x="114" y="104"/>
                      <a:pt x="114" y="104"/>
                      <a:pt x="114" y="104"/>
                    </a:cubicBezTo>
                    <a:cubicBezTo>
                      <a:pt x="114" y="104"/>
                      <a:pt x="114" y="104"/>
                      <a:pt x="114" y="104"/>
                    </a:cubicBezTo>
                    <a:cubicBezTo>
                      <a:pt x="115" y="104"/>
                      <a:pt x="115" y="104"/>
                      <a:pt x="115" y="104"/>
                    </a:cubicBezTo>
                    <a:lnTo>
                      <a:pt x="114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8" name="Freeform 6427">
                <a:extLst>
                  <a:ext uri="{FF2B5EF4-FFF2-40B4-BE49-F238E27FC236}">
                    <a16:creationId xmlns:a16="http://schemas.microsoft.com/office/drawing/2014/main" id="{F106F299-D863-4EFD-8D6F-B371241BA61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48" y="1333"/>
                <a:ext cx="37" cy="21"/>
              </a:xfrm>
              <a:custGeom>
                <a:avLst/>
                <a:gdLst>
                  <a:gd name="T0" fmla="*/ 26 w 37"/>
                  <a:gd name="T1" fmla="*/ 6 h 21"/>
                  <a:gd name="T2" fmla="*/ 24 w 37"/>
                  <a:gd name="T3" fmla="*/ 4 h 21"/>
                  <a:gd name="T4" fmla="*/ 22 w 37"/>
                  <a:gd name="T5" fmla="*/ 2 h 21"/>
                  <a:gd name="T6" fmla="*/ 19 w 37"/>
                  <a:gd name="T7" fmla="*/ 2 h 21"/>
                  <a:gd name="T8" fmla="*/ 17 w 37"/>
                  <a:gd name="T9" fmla="*/ 2 h 21"/>
                  <a:gd name="T10" fmla="*/ 17 w 37"/>
                  <a:gd name="T11" fmla="*/ 2 h 21"/>
                  <a:gd name="T12" fmla="*/ 17 w 37"/>
                  <a:gd name="T13" fmla="*/ 0 h 21"/>
                  <a:gd name="T14" fmla="*/ 13 w 37"/>
                  <a:gd name="T15" fmla="*/ 0 h 21"/>
                  <a:gd name="T16" fmla="*/ 11 w 37"/>
                  <a:gd name="T17" fmla="*/ 0 h 21"/>
                  <a:gd name="T18" fmla="*/ 9 w 37"/>
                  <a:gd name="T19" fmla="*/ 0 h 21"/>
                  <a:gd name="T20" fmla="*/ 7 w 37"/>
                  <a:gd name="T21" fmla="*/ 0 h 21"/>
                  <a:gd name="T22" fmla="*/ 4 w 37"/>
                  <a:gd name="T23" fmla="*/ 0 h 21"/>
                  <a:gd name="T24" fmla="*/ 2 w 37"/>
                  <a:gd name="T25" fmla="*/ 2 h 21"/>
                  <a:gd name="T26" fmla="*/ 0 w 37"/>
                  <a:gd name="T27" fmla="*/ 8 h 21"/>
                  <a:gd name="T28" fmla="*/ 0 w 37"/>
                  <a:gd name="T29" fmla="*/ 13 h 21"/>
                  <a:gd name="T30" fmla="*/ 4 w 37"/>
                  <a:gd name="T31" fmla="*/ 13 h 21"/>
                  <a:gd name="T32" fmla="*/ 6 w 37"/>
                  <a:gd name="T33" fmla="*/ 13 h 21"/>
                  <a:gd name="T34" fmla="*/ 7 w 37"/>
                  <a:gd name="T35" fmla="*/ 15 h 21"/>
                  <a:gd name="T36" fmla="*/ 11 w 37"/>
                  <a:gd name="T37" fmla="*/ 17 h 21"/>
                  <a:gd name="T38" fmla="*/ 13 w 37"/>
                  <a:gd name="T39" fmla="*/ 17 h 21"/>
                  <a:gd name="T40" fmla="*/ 17 w 37"/>
                  <a:gd name="T41" fmla="*/ 19 h 21"/>
                  <a:gd name="T42" fmla="*/ 22 w 37"/>
                  <a:gd name="T43" fmla="*/ 19 h 21"/>
                  <a:gd name="T44" fmla="*/ 24 w 37"/>
                  <a:gd name="T45" fmla="*/ 21 h 21"/>
                  <a:gd name="T46" fmla="*/ 28 w 37"/>
                  <a:gd name="T47" fmla="*/ 21 h 21"/>
                  <a:gd name="T48" fmla="*/ 32 w 37"/>
                  <a:gd name="T49" fmla="*/ 17 h 21"/>
                  <a:gd name="T50" fmla="*/ 33 w 37"/>
                  <a:gd name="T51" fmla="*/ 19 h 21"/>
                  <a:gd name="T52" fmla="*/ 37 w 37"/>
                  <a:gd name="T53" fmla="*/ 17 h 21"/>
                  <a:gd name="T54" fmla="*/ 35 w 37"/>
                  <a:gd name="T55" fmla="*/ 15 h 21"/>
                  <a:gd name="T56" fmla="*/ 35 w 37"/>
                  <a:gd name="T57" fmla="*/ 13 h 21"/>
                  <a:gd name="T58" fmla="*/ 33 w 37"/>
                  <a:gd name="T59" fmla="*/ 11 h 21"/>
                  <a:gd name="T60" fmla="*/ 32 w 37"/>
                  <a:gd name="T61" fmla="*/ 8 h 21"/>
                  <a:gd name="T62" fmla="*/ 30 w 37"/>
                  <a:gd name="T63" fmla="*/ 10 h 21"/>
                  <a:gd name="T64" fmla="*/ 28 w 37"/>
                  <a:gd name="T65" fmla="*/ 10 h 21"/>
                  <a:gd name="T66" fmla="*/ 30 w 37"/>
                  <a:gd name="T67" fmla="*/ 8 h 21"/>
                  <a:gd name="T68" fmla="*/ 26 w 37"/>
                  <a:gd name="T69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" h="21">
                    <a:moveTo>
                      <a:pt x="26" y="6"/>
                    </a:moveTo>
                    <a:lnTo>
                      <a:pt x="24" y="4"/>
                    </a:lnTo>
                    <a:lnTo>
                      <a:pt x="22" y="2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7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8"/>
                    </a:lnTo>
                    <a:lnTo>
                      <a:pt x="0" y="13"/>
                    </a:lnTo>
                    <a:lnTo>
                      <a:pt x="4" y="13"/>
                    </a:lnTo>
                    <a:lnTo>
                      <a:pt x="6" y="13"/>
                    </a:lnTo>
                    <a:lnTo>
                      <a:pt x="7" y="15"/>
                    </a:lnTo>
                    <a:lnTo>
                      <a:pt x="11" y="17"/>
                    </a:lnTo>
                    <a:lnTo>
                      <a:pt x="13" y="17"/>
                    </a:lnTo>
                    <a:lnTo>
                      <a:pt x="17" y="19"/>
                    </a:lnTo>
                    <a:lnTo>
                      <a:pt x="22" y="19"/>
                    </a:lnTo>
                    <a:lnTo>
                      <a:pt x="24" y="21"/>
                    </a:lnTo>
                    <a:lnTo>
                      <a:pt x="28" y="21"/>
                    </a:lnTo>
                    <a:lnTo>
                      <a:pt x="32" y="17"/>
                    </a:lnTo>
                    <a:lnTo>
                      <a:pt x="33" y="19"/>
                    </a:lnTo>
                    <a:lnTo>
                      <a:pt x="37" y="17"/>
                    </a:lnTo>
                    <a:lnTo>
                      <a:pt x="35" y="15"/>
                    </a:lnTo>
                    <a:lnTo>
                      <a:pt x="35" y="13"/>
                    </a:lnTo>
                    <a:lnTo>
                      <a:pt x="33" y="11"/>
                    </a:lnTo>
                    <a:lnTo>
                      <a:pt x="32" y="8"/>
                    </a:lnTo>
                    <a:lnTo>
                      <a:pt x="30" y="10"/>
                    </a:lnTo>
                    <a:lnTo>
                      <a:pt x="28" y="10"/>
                    </a:lnTo>
                    <a:lnTo>
                      <a:pt x="30" y="8"/>
                    </a:lnTo>
                    <a:lnTo>
                      <a:pt x="2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9" name="Freeform 6428">
                <a:extLst>
                  <a:ext uri="{FF2B5EF4-FFF2-40B4-BE49-F238E27FC236}">
                    <a16:creationId xmlns:a16="http://schemas.microsoft.com/office/drawing/2014/main" id="{BADAF473-2876-4629-B091-5B15BC708C3F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627" y="1356"/>
                <a:ext cx="142" cy="126"/>
              </a:xfrm>
              <a:custGeom>
                <a:avLst/>
                <a:gdLst>
                  <a:gd name="T0" fmla="*/ 7 w 76"/>
                  <a:gd name="T1" fmla="*/ 53 h 68"/>
                  <a:gd name="T2" fmla="*/ 10 w 76"/>
                  <a:gd name="T3" fmla="*/ 51 h 68"/>
                  <a:gd name="T4" fmla="*/ 13 w 76"/>
                  <a:gd name="T5" fmla="*/ 56 h 68"/>
                  <a:gd name="T6" fmla="*/ 19 w 76"/>
                  <a:gd name="T7" fmla="*/ 53 h 68"/>
                  <a:gd name="T8" fmla="*/ 22 w 76"/>
                  <a:gd name="T9" fmla="*/ 53 h 68"/>
                  <a:gd name="T10" fmla="*/ 19 w 76"/>
                  <a:gd name="T11" fmla="*/ 59 h 68"/>
                  <a:gd name="T12" fmla="*/ 26 w 76"/>
                  <a:gd name="T13" fmla="*/ 61 h 68"/>
                  <a:gd name="T14" fmla="*/ 28 w 76"/>
                  <a:gd name="T15" fmla="*/ 62 h 68"/>
                  <a:gd name="T16" fmla="*/ 33 w 76"/>
                  <a:gd name="T17" fmla="*/ 62 h 68"/>
                  <a:gd name="T18" fmla="*/ 39 w 76"/>
                  <a:gd name="T19" fmla="*/ 63 h 68"/>
                  <a:gd name="T20" fmla="*/ 45 w 76"/>
                  <a:gd name="T21" fmla="*/ 65 h 68"/>
                  <a:gd name="T22" fmla="*/ 50 w 76"/>
                  <a:gd name="T23" fmla="*/ 63 h 68"/>
                  <a:gd name="T24" fmla="*/ 53 w 76"/>
                  <a:gd name="T25" fmla="*/ 67 h 68"/>
                  <a:gd name="T26" fmla="*/ 59 w 76"/>
                  <a:gd name="T27" fmla="*/ 67 h 68"/>
                  <a:gd name="T28" fmla="*/ 66 w 76"/>
                  <a:gd name="T29" fmla="*/ 67 h 68"/>
                  <a:gd name="T30" fmla="*/ 69 w 76"/>
                  <a:gd name="T31" fmla="*/ 65 h 68"/>
                  <a:gd name="T32" fmla="*/ 73 w 76"/>
                  <a:gd name="T33" fmla="*/ 62 h 68"/>
                  <a:gd name="T34" fmla="*/ 69 w 76"/>
                  <a:gd name="T35" fmla="*/ 59 h 68"/>
                  <a:gd name="T36" fmla="*/ 75 w 76"/>
                  <a:gd name="T37" fmla="*/ 56 h 68"/>
                  <a:gd name="T38" fmla="*/ 76 w 76"/>
                  <a:gd name="T39" fmla="*/ 51 h 68"/>
                  <a:gd name="T40" fmla="*/ 70 w 76"/>
                  <a:gd name="T41" fmla="*/ 47 h 68"/>
                  <a:gd name="T42" fmla="*/ 67 w 76"/>
                  <a:gd name="T43" fmla="*/ 42 h 68"/>
                  <a:gd name="T44" fmla="*/ 59 w 76"/>
                  <a:gd name="T45" fmla="*/ 42 h 68"/>
                  <a:gd name="T46" fmla="*/ 54 w 76"/>
                  <a:gd name="T47" fmla="*/ 41 h 68"/>
                  <a:gd name="T48" fmla="*/ 46 w 76"/>
                  <a:gd name="T49" fmla="*/ 42 h 68"/>
                  <a:gd name="T50" fmla="*/ 39 w 76"/>
                  <a:gd name="T51" fmla="*/ 43 h 68"/>
                  <a:gd name="T52" fmla="*/ 39 w 76"/>
                  <a:gd name="T53" fmla="*/ 42 h 68"/>
                  <a:gd name="T54" fmla="*/ 34 w 76"/>
                  <a:gd name="T55" fmla="*/ 40 h 68"/>
                  <a:gd name="T56" fmla="*/ 31 w 76"/>
                  <a:gd name="T57" fmla="*/ 38 h 68"/>
                  <a:gd name="T58" fmla="*/ 28 w 76"/>
                  <a:gd name="T59" fmla="*/ 35 h 68"/>
                  <a:gd name="T60" fmla="*/ 25 w 76"/>
                  <a:gd name="T61" fmla="*/ 30 h 68"/>
                  <a:gd name="T62" fmla="*/ 25 w 76"/>
                  <a:gd name="T63" fmla="*/ 28 h 68"/>
                  <a:gd name="T64" fmla="*/ 27 w 76"/>
                  <a:gd name="T65" fmla="*/ 28 h 68"/>
                  <a:gd name="T66" fmla="*/ 33 w 76"/>
                  <a:gd name="T67" fmla="*/ 26 h 68"/>
                  <a:gd name="T68" fmla="*/ 30 w 76"/>
                  <a:gd name="T69" fmla="*/ 19 h 68"/>
                  <a:gd name="T70" fmla="*/ 24 w 76"/>
                  <a:gd name="T71" fmla="*/ 14 h 68"/>
                  <a:gd name="T72" fmla="*/ 18 w 76"/>
                  <a:gd name="T73" fmla="*/ 13 h 68"/>
                  <a:gd name="T74" fmla="*/ 18 w 76"/>
                  <a:gd name="T75" fmla="*/ 7 h 68"/>
                  <a:gd name="T76" fmla="*/ 14 w 76"/>
                  <a:gd name="T77" fmla="*/ 4 h 68"/>
                  <a:gd name="T78" fmla="*/ 6 w 76"/>
                  <a:gd name="T79" fmla="*/ 0 h 68"/>
                  <a:gd name="T80" fmla="*/ 1 w 76"/>
                  <a:gd name="T81" fmla="*/ 3 h 68"/>
                  <a:gd name="T82" fmla="*/ 3 w 76"/>
                  <a:gd name="T83" fmla="*/ 10 h 68"/>
                  <a:gd name="T84" fmla="*/ 2 w 76"/>
                  <a:gd name="T85" fmla="*/ 15 h 68"/>
                  <a:gd name="T86" fmla="*/ 7 w 76"/>
                  <a:gd name="T87" fmla="*/ 17 h 68"/>
                  <a:gd name="T88" fmla="*/ 12 w 76"/>
                  <a:gd name="T89" fmla="*/ 21 h 68"/>
                  <a:gd name="T90" fmla="*/ 15 w 76"/>
                  <a:gd name="T91" fmla="*/ 20 h 68"/>
                  <a:gd name="T92" fmla="*/ 14 w 76"/>
                  <a:gd name="T93" fmla="*/ 29 h 68"/>
                  <a:gd name="T94" fmla="*/ 10 w 76"/>
                  <a:gd name="T95" fmla="*/ 34 h 68"/>
                  <a:gd name="T96" fmla="*/ 6 w 76"/>
                  <a:gd name="T97" fmla="*/ 41 h 68"/>
                  <a:gd name="T98" fmla="*/ 5 w 76"/>
                  <a:gd name="T99" fmla="*/ 46 h 68"/>
                  <a:gd name="T100" fmla="*/ 21 w 76"/>
                  <a:gd name="T101" fmla="*/ 28 h 68"/>
                  <a:gd name="T102" fmla="*/ 20 w 76"/>
                  <a:gd name="T103" fmla="*/ 3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6" h="68">
                    <a:moveTo>
                      <a:pt x="4" y="49"/>
                    </a:moveTo>
                    <a:cubicBezTo>
                      <a:pt x="5" y="51"/>
                      <a:pt x="5" y="51"/>
                      <a:pt x="5" y="51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2" y="61"/>
                      <a:pt x="22" y="61"/>
                      <a:pt x="22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7" y="62"/>
                      <a:pt x="27" y="62"/>
                      <a:pt x="27" y="62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29" y="63"/>
                      <a:pt x="29" y="63"/>
                      <a:pt x="29" y="63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3"/>
                      <a:pt x="30" y="63"/>
                      <a:pt x="30" y="63"/>
                    </a:cubicBezTo>
                    <a:cubicBezTo>
                      <a:pt x="32" y="63"/>
                      <a:pt x="32" y="63"/>
                      <a:pt x="32" y="63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6" y="62"/>
                      <a:pt x="36" y="62"/>
                      <a:pt x="36" y="62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50" y="63"/>
                      <a:pt x="50" y="63"/>
                      <a:pt x="50" y="63"/>
                    </a:cubicBezTo>
                    <a:cubicBezTo>
                      <a:pt x="50" y="67"/>
                      <a:pt x="50" y="67"/>
                      <a:pt x="50" y="67"/>
                    </a:cubicBezTo>
                    <a:cubicBezTo>
                      <a:pt x="51" y="67"/>
                      <a:pt x="51" y="67"/>
                      <a:pt x="51" y="67"/>
                    </a:cubicBezTo>
                    <a:cubicBezTo>
                      <a:pt x="51" y="67"/>
                      <a:pt x="52" y="67"/>
                      <a:pt x="52" y="67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7" y="68"/>
                      <a:pt x="57" y="68"/>
                      <a:pt x="57" y="68"/>
                    </a:cubicBezTo>
                    <a:cubicBezTo>
                      <a:pt x="59" y="67"/>
                      <a:pt x="59" y="67"/>
                      <a:pt x="59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3" y="68"/>
                      <a:pt x="63" y="68"/>
                      <a:pt x="63" y="68"/>
                    </a:cubicBezTo>
                    <a:cubicBezTo>
                      <a:pt x="64" y="68"/>
                      <a:pt x="64" y="68"/>
                      <a:pt x="64" y="68"/>
                    </a:cubicBezTo>
                    <a:cubicBezTo>
                      <a:pt x="65" y="68"/>
                      <a:pt x="65" y="68"/>
                      <a:pt x="65" y="68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8" y="65"/>
                      <a:pt x="68" y="65"/>
                      <a:pt x="68" y="65"/>
                    </a:cubicBezTo>
                    <a:cubicBezTo>
                      <a:pt x="68" y="64"/>
                      <a:pt x="68" y="64"/>
                      <a:pt x="68" y="64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3" y="64"/>
                      <a:pt x="73" y="64"/>
                      <a:pt x="73" y="64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59"/>
                      <a:pt x="73" y="59"/>
                      <a:pt x="73" y="59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2" y="57"/>
                      <a:pt x="72" y="57"/>
                      <a:pt x="72" y="57"/>
                    </a:cubicBezTo>
                    <a:cubicBezTo>
                      <a:pt x="72" y="58"/>
                      <a:pt x="72" y="58"/>
                      <a:pt x="72" y="58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3"/>
                      <a:pt x="75" y="53"/>
                      <a:pt x="75" y="53"/>
                    </a:cubicBezTo>
                    <a:cubicBezTo>
                      <a:pt x="76" y="53"/>
                      <a:pt x="76" y="53"/>
                      <a:pt x="76" y="53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5" y="43"/>
                      <a:pt x="65" y="43"/>
                      <a:pt x="65" y="43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57" y="40"/>
                      <a:pt x="57" y="40"/>
                      <a:pt x="57" y="4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5" y="47"/>
                      <a:pt x="5" y="47"/>
                      <a:pt x="5" y="47"/>
                    </a:cubicBezTo>
                    <a:lnTo>
                      <a:pt x="4" y="49"/>
                    </a:lnTo>
                    <a:close/>
                    <a:moveTo>
                      <a:pt x="21" y="29"/>
                    </a:moveTo>
                    <a:cubicBezTo>
                      <a:pt x="21" y="28"/>
                      <a:pt x="21" y="28"/>
                      <a:pt x="21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20" y="30"/>
                      <a:pt x="20" y="30"/>
                    </a:cubicBezTo>
                    <a:lnTo>
                      <a:pt x="21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0" name="Freeform 6429">
                <a:extLst>
                  <a:ext uri="{FF2B5EF4-FFF2-40B4-BE49-F238E27FC236}">
                    <a16:creationId xmlns:a16="http://schemas.microsoft.com/office/drawing/2014/main" id="{46DF199E-9813-4755-84A5-C5BC459B6E5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81" y="1317"/>
                <a:ext cx="6" cy="9"/>
              </a:xfrm>
              <a:custGeom>
                <a:avLst/>
                <a:gdLst>
                  <a:gd name="T0" fmla="*/ 4 w 6"/>
                  <a:gd name="T1" fmla="*/ 7 h 9"/>
                  <a:gd name="T2" fmla="*/ 6 w 6"/>
                  <a:gd name="T3" fmla="*/ 5 h 9"/>
                  <a:gd name="T4" fmla="*/ 4 w 6"/>
                  <a:gd name="T5" fmla="*/ 0 h 9"/>
                  <a:gd name="T6" fmla="*/ 2 w 6"/>
                  <a:gd name="T7" fmla="*/ 0 h 9"/>
                  <a:gd name="T8" fmla="*/ 0 w 6"/>
                  <a:gd name="T9" fmla="*/ 1 h 9"/>
                  <a:gd name="T10" fmla="*/ 0 w 6"/>
                  <a:gd name="T11" fmla="*/ 5 h 9"/>
                  <a:gd name="T12" fmla="*/ 2 w 6"/>
                  <a:gd name="T13" fmla="*/ 9 h 9"/>
                  <a:gd name="T14" fmla="*/ 4 w 6"/>
                  <a:gd name="T15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9">
                    <a:moveTo>
                      <a:pt x="4" y="7"/>
                    </a:moveTo>
                    <a:lnTo>
                      <a:pt x="6" y="5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2" y="9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1" name="Freeform 6430">
                <a:extLst>
                  <a:ext uri="{FF2B5EF4-FFF2-40B4-BE49-F238E27FC236}">
                    <a16:creationId xmlns:a16="http://schemas.microsoft.com/office/drawing/2014/main" id="{EADF84F9-CDAB-42E3-9068-A6CF219552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94" y="1400"/>
                <a:ext cx="15" cy="17"/>
              </a:xfrm>
              <a:custGeom>
                <a:avLst/>
                <a:gdLst>
                  <a:gd name="T0" fmla="*/ 0 w 15"/>
                  <a:gd name="T1" fmla="*/ 12 h 17"/>
                  <a:gd name="T2" fmla="*/ 2 w 15"/>
                  <a:gd name="T3" fmla="*/ 15 h 17"/>
                  <a:gd name="T4" fmla="*/ 4 w 15"/>
                  <a:gd name="T5" fmla="*/ 17 h 17"/>
                  <a:gd name="T6" fmla="*/ 6 w 15"/>
                  <a:gd name="T7" fmla="*/ 17 h 17"/>
                  <a:gd name="T8" fmla="*/ 6 w 15"/>
                  <a:gd name="T9" fmla="*/ 15 h 17"/>
                  <a:gd name="T10" fmla="*/ 9 w 15"/>
                  <a:gd name="T11" fmla="*/ 15 h 17"/>
                  <a:gd name="T12" fmla="*/ 9 w 15"/>
                  <a:gd name="T13" fmla="*/ 15 h 17"/>
                  <a:gd name="T14" fmla="*/ 11 w 15"/>
                  <a:gd name="T15" fmla="*/ 13 h 17"/>
                  <a:gd name="T16" fmla="*/ 15 w 15"/>
                  <a:gd name="T17" fmla="*/ 12 h 17"/>
                  <a:gd name="T18" fmla="*/ 13 w 15"/>
                  <a:gd name="T19" fmla="*/ 10 h 17"/>
                  <a:gd name="T20" fmla="*/ 11 w 15"/>
                  <a:gd name="T21" fmla="*/ 8 h 17"/>
                  <a:gd name="T22" fmla="*/ 9 w 15"/>
                  <a:gd name="T23" fmla="*/ 8 h 17"/>
                  <a:gd name="T24" fmla="*/ 7 w 15"/>
                  <a:gd name="T25" fmla="*/ 10 h 17"/>
                  <a:gd name="T26" fmla="*/ 7 w 15"/>
                  <a:gd name="T27" fmla="*/ 10 h 17"/>
                  <a:gd name="T28" fmla="*/ 6 w 15"/>
                  <a:gd name="T29" fmla="*/ 8 h 17"/>
                  <a:gd name="T30" fmla="*/ 7 w 15"/>
                  <a:gd name="T31" fmla="*/ 8 h 17"/>
                  <a:gd name="T32" fmla="*/ 9 w 15"/>
                  <a:gd name="T33" fmla="*/ 4 h 17"/>
                  <a:gd name="T34" fmla="*/ 9 w 15"/>
                  <a:gd name="T35" fmla="*/ 6 h 17"/>
                  <a:gd name="T36" fmla="*/ 13 w 15"/>
                  <a:gd name="T37" fmla="*/ 4 h 17"/>
                  <a:gd name="T38" fmla="*/ 13 w 15"/>
                  <a:gd name="T39" fmla="*/ 4 h 17"/>
                  <a:gd name="T40" fmla="*/ 15 w 15"/>
                  <a:gd name="T41" fmla="*/ 2 h 17"/>
                  <a:gd name="T42" fmla="*/ 15 w 15"/>
                  <a:gd name="T43" fmla="*/ 0 h 17"/>
                  <a:gd name="T44" fmla="*/ 9 w 15"/>
                  <a:gd name="T45" fmla="*/ 0 h 17"/>
                  <a:gd name="T46" fmla="*/ 7 w 15"/>
                  <a:gd name="T47" fmla="*/ 2 h 17"/>
                  <a:gd name="T48" fmla="*/ 9 w 15"/>
                  <a:gd name="T49" fmla="*/ 4 h 17"/>
                  <a:gd name="T50" fmla="*/ 6 w 15"/>
                  <a:gd name="T51" fmla="*/ 4 h 17"/>
                  <a:gd name="T52" fmla="*/ 4 w 15"/>
                  <a:gd name="T53" fmla="*/ 6 h 17"/>
                  <a:gd name="T54" fmla="*/ 6 w 15"/>
                  <a:gd name="T55" fmla="*/ 8 h 17"/>
                  <a:gd name="T56" fmla="*/ 4 w 15"/>
                  <a:gd name="T57" fmla="*/ 8 h 17"/>
                  <a:gd name="T58" fmla="*/ 0 w 15"/>
                  <a:gd name="T59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" h="17">
                    <a:moveTo>
                      <a:pt x="0" y="12"/>
                    </a:moveTo>
                    <a:lnTo>
                      <a:pt x="2" y="15"/>
                    </a:lnTo>
                    <a:lnTo>
                      <a:pt x="4" y="17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9" y="15"/>
                    </a:lnTo>
                    <a:lnTo>
                      <a:pt x="9" y="15"/>
                    </a:lnTo>
                    <a:lnTo>
                      <a:pt x="11" y="13"/>
                    </a:lnTo>
                    <a:lnTo>
                      <a:pt x="15" y="12"/>
                    </a:lnTo>
                    <a:lnTo>
                      <a:pt x="13" y="10"/>
                    </a:lnTo>
                    <a:lnTo>
                      <a:pt x="11" y="8"/>
                    </a:lnTo>
                    <a:lnTo>
                      <a:pt x="9" y="8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6" y="8"/>
                    </a:lnTo>
                    <a:lnTo>
                      <a:pt x="7" y="8"/>
                    </a:lnTo>
                    <a:lnTo>
                      <a:pt x="9" y="4"/>
                    </a:lnTo>
                    <a:lnTo>
                      <a:pt x="9" y="6"/>
                    </a:lnTo>
                    <a:lnTo>
                      <a:pt x="13" y="4"/>
                    </a:lnTo>
                    <a:lnTo>
                      <a:pt x="13" y="4"/>
                    </a:lnTo>
                    <a:lnTo>
                      <a:pt x="15" y="2"/>
                    </a:lnTo>
                    <a:lnTo>
                      <a:pt x="15" y="0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9" y="4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2" name="Freeform 6431">
                <a:extLst>
                  <a:ext uri="{FF2B5EF4-FFF2-40B4-BE49-F238E27FC236}">
                    <a16:creationId xmlns:a16="http://schemas.microsoft.com/office/drawing/2014/main" id="{ECC95144-51BD-4111-A9A8-C3A04C240D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92" y="1412"/>
                <a:ext cx="35" cy="37"/>
              </a:xfrm>
              <a:custGeom>
                <a:avLst/>
                <a:gdLst>
                  <a:gd name="T0" fmla="*/ 32 w 35"/>
                  <a:gd name="T1" fmla="*/ 22 h 37"/>
                  <a:gd name="T2" fmla="*/ 34 w 35"/>
                  <a:gd name="T3" fmla="*/ 16 h 37"/>
                  <a:gd name="T4" fmla="*/ 34 w 35"/>
                  <a:gd name="T5" fmla="*/ 15 h 37"/>
                  <a:gd name="T6" fmla="*/ 35 w 35"/>
                  <a:gd name="T7" fmla="*/ 13 h 37"/>
                  <a:gd name="T8" fmla="*/ 34 w 35"/>
                  <a:gd name="T9" fmla="*/ 9 h 37"/>
                  <a:gd name="T10" fmla="*/ 32 w 35"/>
                  <a:gd name="T11" fmla="*/ 7 h 37"/>
                  <a:gd name="T12" fmla="*/ 32 w 35"/>
                  <a:gd name="T13" fmla="*/ 5 h 37"/>
                  <a:gd name="T14" fmla="*/ 32 w 35"/>
                  <a:gd name="T15" fmla="*/ 3 h 37"/>
                  <a:gd name="T16" fmla="*/ 30 w 35"/>
                  <a:gd name="T17" fmla="*/ 1 h 37"/>
                  <a:gd name="T18" fmla="*/ 26 w 35"/>
                  <a:gd name="T19" fmla="*/ 0 h 37"/>
                  <a:gd name="T20" fmla="*/ 22 w 35"/>
                  <a:gd name="T21" fmla="*/ 0 h 37"/>
                  <a:gd name="T22" fmla="*/ 21 w 35"/>
                  <a:gd name="T23" fmla="*/ 0 h 37"/>
                  <a:gd name="T24" fmla="*/ 17 w 35"/>
                  <a:gd name="T25" fmla="*/ 0 h 37"/>
                  <a:gd name="T26" fmla="*/ 15 w 35"/>
                  <a:gd name="T27" fmla="*/ 1 h 37"/>
                  <a:gd name="T28" fmla="*/ 15 w 35"/>
                  <a:gd name="T29" fmla="*/ 3 h 37"/>
                  <a:gd name="T30" fmla="*/ 15 w 35"/>
                  <a:gd name="T31" fmla="*/ 3 h 37"/>
                  <a:gd name="T32" fmla="*/ 11 w 35"/>
                  <a:gd name="T33" fmla="*/ 1 h 37"/>
                  <a:gd name="T34" fmla="*/ 9 w 35"/>
                  <a:gd name="T35" fmla="*/ 5 h 37"/>
                  <a:gd name="T36" fmla="*/ 13 w 35"/>
                  <a:gd name="T37" fmla="*/ 7 h 37"/>
                  <a:gd name="T38" fmla="*/ 13 w 35"/>
                  <a:gd name="T39" fmla="*/ 7 h 37"/>
                  <a:gd name="T40" fmla="*/ 11 w 35"/>
                  <a:gd name="T41" fmla="*/ 7 h 37"/>
                  <a:gd name="T42" fmla="*/ 9 w 35"/>
                  <a:gd name="T43" fmla="*/ 7 h 37"/>
                  <a:gd name="T44" fmla="*/ 9 w 35"/>
                  <a:gd name="T45" fmla="*/ 11 h 37"/>
                  <a:gd name="T46" fmla="*/ 9 w 35"/>
                  <a:gd name="T47" fmla="*/ 11 h 37"/>
                  <a:gd name="T48" fmla="*/ 6 w 35"/>
                  <a:gd name="T49" fmla="*/ 11 h 37"/>
                  <a:gd name="T50" fmla="*/ 2 w 35"/>
                  <a:gd name="T51" fmla="*/ 13 h 37"/>
                  <a:gd name="T52" fmla="*/ 2 w 35"/>
                  <a:gd name="T53" fmla="*/ 16 h 37"/>
                  <a:gd name="T54" fmla="*/ 0 w 35"/>
                  <a:gd name="T55" fmla="*/ 18 h 37"/>
                  <a:gd name="T56" fmla="*/ 2 w 35"/>
                  <a:gd name="T57" fmla="*/ 18 h 37"/>
                  <a:gd name="T58" fmla="*/ 2 w 35"/>
                  <a:gd name="T59" fmla="*/ 20 h 37"/>
                  <a:gd name="T60" fmla="*/ 2 w 35"/>
                  <a:gd name="T61" fmla="*/ 22 h 37"/>
                  <a:gd name="T62" fmla="*/ 4 w 35"/>
                  <a:gd name="T63" fmla="*/ 22 h 37"/>
                  <a:gd name="T64" fmla="*/ 4 w 35"/>
                  <a:gd name="T65" fmla="*/ 24 h 37"/>
                  <a:gd name="T66" fmla="*/ 8 w 35"/>
                  <a:gd name="T67" fmla="*/ 26 h 37"/>
                  <a:gd name="T68" fmla="*/ 8 w 35"/>
                  <a:gd name="T69" fmla="*/ 26 h 37"/>
                  <a:gd name="T70" fmla="*/ 8 w 35"/>
                  <a:gd name="T71" fmla="*/ 29 h 37"/>
                  <a:gd name="T72" fmla="*/ 11 w 35"/>
                  <a:gd name="T73" fmla="*/ 28 h 37"/>
                  <a:gd name="T74" fmla="*/ 11 w 35"/>
                  <a:gd name="T75" fmla="*/ 28 h 37"/>
                  <a:gd name="T76" fmla="*/ 11 w 35"/>
                  <a:gd name="T77" fmla="*/ 28 h 37"/>
                  <a:gd name="T78" fmla="*/ 11 w 35"/>
                  <a:gd name="T79" fmla="*/ 29 h 37"/>
                  <a:gd name="T80" fmla="*/ 13 w 35"/>
                  <a:gd name="T81" fmla="*/ 33 h 37"/>
                  <a:gd name="T82" fmla="*/ 15 w 35"/>
                  <a:gd name="T83" fmla="*/ 31 h 37"/>
                  <a:gd name="T84" fmla="*/ 15 w 35"/>
                  <a:gd name="T85" fmla="*/ 35 h 37"/>
                  <a:gd name="T86" fmla="*/ 19 w 35"/>
                  <a:gd name="T87" fmla="*/ 35 h 37"/>
                  <a:gd name="T88" fmla="*/ 22 w 35"/>
                  <a:gd name="T89" fmla="*/ 37 h 37"/>
                  <a:gd name="T90" fmla="*/ 24 w 35"/>
                  <a:gd name="T91" fmla="*/ 37 h 37"/>
                  <a:gd name="T92" fmla="*/ 26 w 35"/>
                  <a:gd name="T93" fmla="*/ 37 h 37"/>
                  <a:gd name="T94" fmla="*/ 28 w 35"/>
                  <a:gd name="T95" fmla="*/ 35 h 37"/>
                  <a:gd name="T96" fmla="*/ 28 w 35"/>
                  <a:gd name="T97" fmla="*/ 33 h 37"/>
                  <a:gd name="T98" fmla="*/ 28 w 35"/>
                  <a:gd name="T99" fmla="*/ 33 h 37"/>
                  <a:gd name="T100" fmla="*/ 30 w 35"/>
                  <a:gd name="T101" fmla="*/ 29 h 37"/>
                  <a:gd name="T102" fmla="*/ 30 w 35"/>
                  <a:gd name="T103" fmla="*/ 26 h 37"/>
                  <a:gd name="T104" fmla="*/ 32 w 35"/>
                  <a:gd name="T105" fmla="*/ 24 h 37"/>
                  <a:gd name="T106" fmla="*/ 32 w 35"/>
                  <a:gd name="T107" fmla="*/ 2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" h="37">
                    <a:moveTo>
                      <a:pt x="32" y="22"/>
                    </a:moveTo>
                    <a:lnTo>
                      <a:pt x="34" y="16"/>
                    </a:lnTo>
                    <a:lnTo>
                      <a:pt x="34" y="15"/>
                    </a:lnTo>
                    <a:lnTo>
                      <a:pt x="35" y="13"/>
                    </a:lnTo>
                    <a:lnTo>
                      <a:pt x="34" y="9"/>
                    </a:lnTo>
                    <a:lnTo>
                      <a:pt x="32" y="7"/>
                    </a:lnTo>
                    <a:lnTo>
                      <a:pt x="32" y="5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1" y="1"/>
                    </a:lnTo>
                    <a:lnTo>
                      <a:pt x="9" y="5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7"/>
                    </a:lnTo>
                    <a:lnTo>
                      <a:pt x="9" y="7"/>
                    </a:lnTo>
                    <a:lnTo>
                      <a:pt x="9" y="11"/>
                    </a:lnTo>
                    <a:lnTo>
                      <a:pt x="9" y="11"/>
                    </a:lnTo>
                    <a:lnTo>
                      <a:pt x="6" y="11"/>
                    </a:lnTo>
                    <a:lnTo>
                      <a:pt x="2" y="13"/>
                    </a:lnTo>
                    <a:lnTo>
                      <a:pt x="2" y="16"/>
                    </a:lnTo>
                    <a:lnTo>
                      <a:pt x="0" y="18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4" y="22"/>
                    </a:lnTo>
                    <a:lnTo>
                      <a:pt x="4" y="24"/>
                    </a:lnTo>
                    <a:lnTo>
                      <a:pt x="8" y="26"/>
                    </a:lnTo>
                    <a:lnTo>
                      <a:pt x="8" y="26"/>
                    </a:lnTo>
                    <a:lnTo>
                      <a:pt x="8" y="29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1" y="29"/>
                    </a:lnTo>
                    <a:lnTo>
                      <a:pt x="13" y="33"/>
                    </a:lnTo>
                    <a:lnTo>
                      <a:pt x="15" y="31"/>
                    </a:lnTo>
                    <a:lnTo>
                      <a:pt x="15" y="35"/>
                    </a:lnTo>
                    <a:lnTo>
                      <a:pt x="19" y="35"/>
                    </a:lnTo>
                    <a:lnTo>
                      <a:pt x="22" y="37"/>
                    </a:lnTo>
                    <a:lnTo>
                      <a:pt x="24" y="37"/>
                    </a:lnTo>
                    <a:lnTo>
                      <a:pt x="26" y="37"/>
                    </a:lnTo>
                    <a:lnTo>
                      <a:pt x="28" y="35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30" y="29"/>
                    </a:lnTo>
                    <a:lnTo>
                      <a:pt x="30" y="26"/>
                    </a:lnTo>
                    <a:lnTo>
                      <a:pt x="32" y="24"/>
                    </a:lnTo>
                    <a:lnTo>
                      <a:pt x="3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3" name="Freeform 6432">
                <a:extLst>
                  <a:ext uri="{FF2B5EF4-FFF2-40B4-BE49-F238E27FC236}">
                    <a16:creationId xmlns:a16="http://schemas.microsoft.com/office/drawing/2014/main" id="{1E498111-A05D-4C8A-90F9-5826033EB15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22" y="1505"/>
                <a:ext cx="47" cy="45"/>
              </a:xfrm>
              <a:custGeom>
                <a:avLst/>
                <a:gdLst>
                  <a:gd name="T0" fmla="*/ 2 w 47"/>
                  <a:gd name="T1" fmla="*/ 32 h 45"/>
                  <a:gd name="T2" fmla="*/ 2 w 47"/>
                  <a:gd name="T3" fmla="*/ 35 h 45"/>
                  <a:gd name="T4" fmla="*/ 4 w 47"/>
                  <a:gd name="T5" fmla="*/ 35 h 45"/>
                  <a:gd name="T6" fmla="*/ 6 w 47"/>
                  <a:gd name="T7" fmla="*/ 39 h 45"/>
                  <a:gd name="T8" fmla="*/ 10 w 47"/>
                  <a:gd name="T9" fmla="*/ 39 h 45"/>
                  <a:gd name="T10" fmla="*/ 13 w 47"/>
                  <a:gd name="T11" fmla="*/ 43 h 45"/>
                  <a:gd name="T12" fmla="*/ 15 w 47"/>
                  <a:gd name="T13" fmla="*/ 41 h 45"/>
                  <a:gd name="T14" fmla="*/ 17 w 47"/>
                  <a:gd name="T15" fmla="*/ 39 h 45"/>
                  <a:gd name="T16" fmla="*/ 21 w 47"/>
                  <a:gd name="T17" fmla="*/ 39 h 45"/>
                  <a:gd name="T18" fmla="*/ 25 w 47"/>
                  <a:gd name="T19" fmla="*/ 37 h 45"/>
                  <a:gd name="T20" fmla="*/ 26 w 47"/>
                  <a:gd name="T21" fmla="*/ 39 h 45"/>
                  <a:gd name="T22" fmla="*/ 26 w 47"/>
                  <a:gd name="T23" fmla="*/ 39 h 45"/>
                  <a:gd name="T24" fmla="*/ 30 w 47"/>
                  <a:gd name="T25" fmla="*/ 39 h 45"/>
                  <a:gd name="T26" fmla="*/ 32 w 47"/>
                  <a:gd name="T27" fmla="*/ 41 h 45"/>
                  <a:gd name="T28" fmla="*/ 38 w 47"/>
                  <a:gd name="T29" fmla="*/ 43 h 45"/>
                  <a:gd name="T30" fmla="*/ 38 w 47"/>
                  <a:gd name="T31" fmla="*/ 43 h 45"/>
                  <a:gd name="T32" fmla="*/ 45 w 47"/>
                  <a:gd name="T33" fmla="*/ 45 h 45"/>
                  <a:gd name="T34" fmla="*/ 45 w 47"/>
                  <a:gd name="T35" fmla="*/ 43 h 45"/>
                  <a:gd name="T36" fmla="*/ 47 w 47"/>
                  <a:gd name="T37" fmla="*/ 41 h 45"/>
                  <a:gd name="T38" fmla="*/ 47 w 47"/>
                  <a:gd name="T39" fmla="*/ 39 h 45"/>
                  <a:gd name="T40" fmla="*/ 45 w 47"/>
                  <a:gd name="T41" fmla="*/ 37 h 45"/>
                  <a:gd name="T42" fmla="*/ 45 w 47"/>
                  <a:gd name="T43" fmla="*/ 37 h 45"/>
                  <a:gd name="T44" fmla="*/ 45 w 47"/>
                  <a:gd name="T45" fmla="*/ 33 h 45"/>
                  <a:gd name="T46" fmla="*/ 45 w 47"/>
                  <a:gd name="T47" fmla="*/ 32 h 45"/>
                  <a:gd name="T48" fmla="*/ 45 w 47"/>
                  <a:gd name="T49" fmla="*/ 30 h 45"/>
                  <a:gd name="T50" fmla="*/ 43 w 47"/>
                  <a:gd name="T51" fmla="*/ 28 h 45"/>
                  <a:gd name="T52" fmla="*/ 45 w 47"/>
                  <a:gd name="T53" fmla="*/ 26 h 45"/>
                  <a:gd name="T54" fmla="*/ 41 w 47"/>
                  <a:gd name="T55" fmla="*/ 24 h 45"/>
                  <a:gd name="T56" fmla="*/ 41 w 47"/>
                  <a:gd name="T57" fmla="*/ 22 h 45"/>
                  <a:gd name="T58" fmla="*/ 43 w 47"/>
                  <a:gd name="T59" fmla="*/ 20 h 45"/>
                  <a:gd name="T60" fmla="*/ 41 w 47"/>
                  <a:gd name="T61" fmla="*/ 17 h 45"/>
                  <a:gd name="T62" fmla="*/ 38 w 47"/>
                  <a:gd name="T63" fmla="*/ 13 h 45"/>
                  <a:gd name="T64" fmla="*/ 38 w 47"/>
                  <a:gd name="T65" fmla="*/ 11 h 45"/>
                  <a:gd name="T66" fmla="*/ 36 w 47"/>
                  <a:gd name="T67" fmla="*/ 9 h 45"/>
                  <a:gd name="T68" fmla="*/ 30 w 47"/>
                  <a:gd name="T69" fmla="*/ 9 h 45"/>
                  <a:gd name="T70" fmla="*/ 25 w 47"/>
                  <a:gd name="T71" fmla="*/ 7 h 45"/>
                  <a:gd name="T72" fmla="*/ 25 w 47"/>
                  <a:gd name="T73" fmla="*/ 9 h 45"/>
                  <a:gd name="T74" fmla="*/ 23 w 47"/>
                  <a:gd name="T75" fmla="*/ 9 h 45"/>
                  <a:gd name="T76" fmla="*/ 21 w 47"/>
                  <a:gd name="T77" fmla="*/ 7 h 45"/>
                  <a:gd name="T78" fmla="*/ 15 w 47"/>
                  <a:gd name="T79" fmla="*/ 5 h 45"/>
                  <a:gd name="T80" fmla="*/ 15 w 47"/>
                  <a:gd name="T81" fmla="*/ 4 h 45"/>
                  <a:gd name="T82" fmla="*/ 12 w 47"/>
                  <a:gd name="T83" fmla="*/ 0 h 45"/>
                  <a:gd name="T84" fmla="*/ 8 w 47"/>
                  <a:gd name="T85" fmla="*/ 2 h 45"/>
                  <a:gd name="T86" fmla="*/ 8 w 47"/>
                  <a:gd name="T87" fmla="*/ 5 h 45"/>
                  <a:gd name="T88" fmla="*/ 6 w 47"/>
                  <a:gd name="T89" fmla="*/ 7 h 45"/>
                  <a:gd name="T90" fmla="*/ 6 w 47"/>
                  <a:gd name="T91" fmla="*/ 11 h 45"/>
                  <a:gd name="T92" fmla="*/ 6 w 47"/>
                  <a:gd name="T93" fmla="*/ 11 h 45"/>
                  <a:gd name="T94" fmla="*/ 4 w 47"/>
                  <a:gd name="T95" fmla="*/ 11 h 45"/>
                  <a:gd name="T96" fmla="*/ 0 w 47"/>
                  <a:gd name="T97" fmla="*/ 18 h 45"/>
                  <a:gd name="T98" fmla="*/ 4 w 47"/>
                  <a:gd name="T99" fmla="*/ 20 h 45"/>
                  <a:gd name="T100" fmla="*/ 6 w 47"/>
                  <a:gd name="T101" fmla="*/ 20 h 45"/>
                  <a:gd name="T102" fmla="*/ 6 w 47"/>
                  <a:gd name="T103" fmla="*/ 22 h 45"/>
                  <a:gd name="T104" fmla="*/ 4 w 47"/>
                  <a:gd name="T105" fmla="*/ 24 h 45"/>
                  <a:gd name="T106" fmla="*/ 6 w 47"/>
                  <a:gd name="T107" fmla="*/ 26 h 45"/>
                  <a:gd name="T108" fmla="*/ 2 w 47"/>
                  <a:gd name="T109" fmla="*/ 28 h 45"/>
                  <a:gd name="T110" fmla="*/ 2 w 47"/>
                  <a:gd name="T111" fmla="*/ 3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7" h="45">
                    <a:moveTo>
                      <a:pt x="2" y="32"/>
                    </a:moveTo>
                    <a:lnTo>
                      <a:pt x="2" y="35"/>
                    </a:lnTo>
                    <a:lnTo>
                      <a:pt x="4" y="35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3" y="43"/>
                    </a:lnTo>
                    <a:lnTo>
                      <a:pt x="15" y="41"/>
                    </a:lnTo>
                    <a:lnTo>
                      <a:pt x="17" y="39"/>
                    </a:lnTo>
                    <a:lnTo>
                      <a:pt x="21" y="39"/>
                    </a:lnTo>
                    <a:lnTo>
                      <a:pt x="25" y="37"/>
                    </a:lnTo>
                    <a:lnTo>
                      <a:pt x="26" y="39"/>
                    </a:lnTo>
                    <a:lnTo>
                      <a:pt x="26" y="39"/>
                    </a:lnTo>
                    <a:lnTo>
                      <a:pt x="30" y="39"/>
                    </a:lnTo>
                    <a:lnTo>
                      <a:pt x="32" y="41"/>
                    </a:lnTo>
                    <a:lnTo>
                      <a:pt x="38" y="43"/>
                    </a:lnTo>
                    <a:lnTo>
                      <a:pt x="38" y="43"/>
                    </a:lnTo>
                    <a:lnTo>
                      <a:pt x="45" y="45"/>
                    </a:lnTo>
                    <a:lnTo>
                      <a:pt x="45" y="43"/>
                    </a:lnTo>
                    <a:lnTo>
                      <a:pt x="47" y="41"/>
                    </a:lnTo>
                    <a:lnTo>
                      <a:pt x="47" y="39"/>
                    </a:lnTo>
                    <a:lnTo>
                      <a:pt x="45" y="37"/>
                    </a:lnTo>
                    <a:lnTo>
                      <a:pt x="45" y="37"/>
                    </a:lnTo>
                    <a:lnTo>
                      <a:pt x="45" y="33"/>
                    </a:lnTo>
                    <a:lnTo>
                      <a:pt x="45" y="32"/>
                    </a:lnTo>
                    <a:lnTo>
                      <a:pt x="45" y="30"/>
                    </a:lnTo>
                    <a:lnTo>
                      <a:pt x="43" y="28"/>
                    </a:lnTo>
                    <a:lnTo>
                      <a:pt x="45" y="26"/>
                    </a:lnTo>
                    <a:lnTo>
                      <a:pt x="41" y="24"/>
                    </a:lnTo>
                    <a:lnTo>
                      <a:pt x="41" y="22"/>
                    </a:lnTo>
                    <a:lnTo>
                      <a:pt x="43" y="20"/>
                    </a:lnTo>
                    <a:lnTo>
                      <a:pt x="41" y="17"/>
                    </a:lnTo>
                    <a:lnTo>
                      <a:pt x="38" y="13"/>
                    </a:lnTo>
                    <a:lnTo>
                      <a:pt x="38" y="11"/>
                    </a:lnTo>
                    <a:lnTo>
                      <a:pt x="36" y="9"/>
                    </a:lnTo>
                    <a:lnTo>
                      <a:pt x="30" y="9"/>
                    </a:lnTo>
                    <a:lnTo>
                      <a:pt x="25" y="7"/>
                    </a:lnTo>
                    <a:lnTo>
                      <a:pt x="25" y="9"/>
                    </a:lnTo>
                    <a:lnTo>
                      <a:pt x="23" y="9"/>
                    </a:lnTo>
                    <a:lnTo>
                      <a:pt x="21" y="7"/>
                    </a:lnTo>
                    <a:lnTo>
                      <a:pt x="15" y="5"/>
                    </a:lnTo>
                    <a:lnTo>
                      <a:pt x="15" y="4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8" y="5"/>
                    </a:lnTo>
                    <a:lnTo>
                      <a:pt x="6" y="7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4" y="11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6" y="20"/>
                    </a:lnTo>
                    <a:lnTo>
                      <a:pt x="6" y="22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2" y="28"/>
                    </a:lnTo>
                    <a:lnTo>
                      <a:pt x="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4" name="Freeform 6433">
                <a:extLst>
                  <a:ext uri="{FF2B5EF4-FFF2-40B4-BE49-F238E27FC236}">
                    <a16:creationId xmlns:a16="http://schemas.microsoft.com/office/drawing/2014/main" id="{4C54DCE4-B449-4085-98B6-DDFABEC9567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23" y="1613"/>
                <a:ext cx="7" cy="9"/>
              </a:xfrm>
              <a:custGeom>
                <a:avLst/>
                <a:gdLst>
                  <a:gd name="T0" fmla="*/ 7 w 7"/>
                  <a:gd name="T1" fmla="*/ 0 h 9"/>
                  <a:gd name="T2" fmla="*/ 3 w 7"/>
                  <a:gd name="T3" fmla="*/ 2 h 9"/>
                  <a:gd name="T4" fmla="*/ 3 w 7"/>
                  <a:gd name="T5" fmla="*/ 2 h 9"/>
                  <a:gd name="T6" fmla="*/ 0 w 7"/>
                  <a:gd name="T7" fmla="*/ 2 h 9"/>
                  <a:gd name="T8" fmla="*/ 0 w 7"/>
                  <a:gd name="T9" fmla="*/ 6 h 9"/>
                  <a:gd name="T10" fmla="*/ 2 w 7"/>
                  <a:gd name="T11" fmla="*/ 7 h 9"/>
                  <a:gd name="T12" fmla="*/ 3 w 7"/>
                  <a:gd name="T13" fmla="*/ 9 h 9"/>
                  <a:gd name="T14" fmla="*/ 7 w 7"/>
                  <a:gd name="T15" fmla="*/ 7 h 9"/>
                  <a:gd name="T16" fmla="*/ 7 w 7"/>
                  <a:gd name="T17" fmla="*/ 6 h 9"/>
                  <a:gd name="T18" fmla="*/ 7 w 7"/>
                  <a:gd name="T19" fmla="*/ 4 h 9"/>
                  <a:gd name="T20" fmla="*/ 7 w 7"/>
                  <a:gd name="T21" fmla="*/ 2 h 9"/>
                  <a:gd name="T22" fmla="*/ 7 w 7"/>
                  <a:gd name="T2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9">
                    <a:moveTo>
                      <a:pt x="7" y="0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3" y="9"/>
                    </a:lnTo>
                    <a:lnTo>
                      <a:pt x="7" y="7"/>
                    </a:lnTo>
                    <a:lnTo>
                      <a:pt x="7" y="6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5" name="Freeform 6434">
                <a:extLst>
                  <a:ext uri="{FF2B5EF4-FFF2-40B4-BE49-F238E27FC236}">
                    <a16:creationId xmlns:a16="http://schemas.microsoft.com/office/drawing/2014/main" id="{14DAA64B-9FC5-414D-9E10-88E14978E8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18" y="1365"/>
                <a:ext cx="8" cy="9"/>
              </a:xfrm>
              <a:custGeom>
                <a:avLst/>
                <a:gdLst>
                  <a:gd name="T0" fmla="*/ 0 w 8"/>
                  <a:gd name="T1" fmla="*/ 9 h 9"/>
                  <a:gd name="T2" fmla="*/ 6 w 8"/>
                  <a:gd name="T3" fmla="*/ 9 h 9"/>
                  <a:gd name="T4" fmla="*/ 8 w 8"/>
                  <a:gd name="T5" fmla="*/ 7 h 9"/>
                  <a:gd name="T6" fmla="*/ 8 w 8"/>
                  <a:gd name="T7" fmla="*/ 0 h 9"/>
                  <a:gd name="T8" fmla="*/ 4 w 8"/>
                  <a:gd name="T9" fmla="*/ 6 h 9"/>
                  <a:gd name="T10" fmla="*/ 0 w 8"/>
                  <a:gd name="T1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9">
                    <a:moveTo>
                      <a:pt x="0" y="9"/>
                    </a:moveTo>
                    <a:lnTo>
                      <a:pt x="6" y="9"/>
                    </a:lnTo>
                    <a:lnTo>
                      <a:pt x="8" y="7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6" name="Freeform 6435">
                <a:extLst>
                  <a:ext uri="{FF2B5EF4-FFF2-40B4-BE49-F238E27FC236}">
                    <a16:creationId xmlns:a16="http://schemas.microsoft.com/office/drawing/2014/main" id="{B16C8E17-3F95-4BA1-9185-CE78FA5648E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94" y="1441"/>
                <a:ext cx="6" cy="8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2 h 8"/>
                  <a:gd name="T4" fmla="*/ 0 w 6"/>
                  <a:gd name="T5" fmla="*/ 6 h 8"/>
                  <a:gd name="T6" fmla="*/ 2 w 6"/>
                  <a:gd name="T7" fmla="*/ 8 h 8"/>
                  <a:gd name="T8" fmla="*/ 6 w 6"/>
                  <a:gd name="T9" fmla="*/ 6 h 8"/>
                  <a:gd name="T10" fmla="*/ 6 w 6"/>
                  <a:gd name="T11" fmla="*/ 4 h 8"/>
                  <a:gd name="T12" fmla="*/ 4 w 6"/>
                  <a:gd name="T13" fmla="*/ 0 h 8"/>
                  <a:gd name="T14" fmla="*/ 2 w 6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7" name="Freeform 6436">
                <a:extLst>
                  <a:ext uri="{FF2B5EF4-FFF2-40B4-BE49-F238E27FC236}">
                    <a16:creationId xmlns:a16="http://schemas.microsoft.com/office/drawing/2014/main" id="{F863D24E-BB22-445C-9197-5AAE246B79A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22" y="1400"/>
                <a:ext cx="7" cy="10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1 h 5"/>
                  <a:gd name="T4" fmla="*/ 0 w 4"/>
                  <a:gd name="T5" fmla="*/ 2 h 5"/>
                  <a:gd name="T6" fmla="*/ 0 w 4"/>
                  <a:gd name="T7" fmla="*/ 3 h 5"/>
                  <a:gd name="T8" fmla="*/ 0 w 4"/>
                  <a:gd name="T9" fmla="*/ 4 h 5"/>
                  <a:gd name="T10" fmla="*/ 0 w 4"/>
                  <a:gd name="T11" fmla="*/ 4 h 5"/>
                  <a:gd name="T12" fmla="*/ 0 w 4"/>
                  <a:gd name="T13" fmla="*/ 5 h 5"/>
                  <a:gd name="T14" fmla="*/ 0 w 4"/>
                  <a:gd name="T15" fmla="*/ 5 h 5"/>
                  <a:gd name="T16" fmla="*/ 1 w 4"/>
                  <a:gd name="T17" fmla="*/ 5 h 5"/>
                  <a:gd name="T18" fmla="*/ 1 w 4"/>
                  <a:gd name="T19" fmla="*/ 5 h 5"/>
                  <a:gd name="T20" fmla="*/ 2 w 4"/>
                  <a:gd name="T21" fmla="*/ 5 h 5"/>
                  <a:gd name="T22" fmla="*/ 3 w 4"/>
                  <a:gd name="T23" fmla="*/ 3 h 5"/>
                  <a:gd name="T24" fmla="*/ 4 w 4"/>
                  <a:gd name="T25" fmla="*/ 0 h 5"/>
                  <a:gd name="T26" fmla="*/ 1 w 4"/>
                  <a:gd name="T2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8" name="Freeform 6437">
                <a:extLst>
                  <a:ext uri="{FF2B5EF4-FFF2-40B4-BE49-F238E27FC236}">
                    <a16:creationId xmlns:a16="http://schemas.microsoft.com/office/drawing/2014/main" id="{0C4C2A4E-DEEC-47E0-B536-EFF10B1DC8F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39" y="1475"/>
                <a:ext cx="7" cy="6"/>
              </a:xfrm>
              <a:custGeom>
                <a:avLst/>
                <a:gdLst>
                  <a:gd name="T0" fmla="*/ 3 w 7"/>
                  <a:gd name="T1" fmla="*/ 6 h 6"/>
                  <a:gd name="T2" fmla="*/ 7 w 7"/>
                  <a:gd name="T3" fmla="*/ 4 h 6"/>
                  <a:gd name="T4" fmla="*/ 5 w 7"/>
                  <a:gd name="T5" fmla="*/ 0 h 6"/>
                  <a:gd name="T6" fmla="*/ 1 w 7"/>
                  <a:gd name="T7" fmla="*/ 0 h 6"/>
                  <a:gd name="T8" fmla="*/ 0 w 7"/>
                  <a:gd name="T9" fmla="*/ 2 h 6"/>
                  <a:gd name="T10" fmla="*/ 1 w 7"/>
                  <a:gd name="T11" fmla="*/ 4 h 6"/>
                  <a:gd name="T12" fmla="*/ 3 w 7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3" y="6"/>
                    </a:moveTo>
                    <a:lnTo>
                      <a:pt x="7" y="4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9" name="Freeform 6438">
                <a:extLst>
                  <a:ext uri="{FF2B5EF4-FFF2-40B4-BE49-F238E27FC236}">
                    <a16:creationId xmlns:a16="http://schemas.microsoft.com/office/drawing/2014/main" id="{C997D158-320E-4824-BA5D-B16AB0C2515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24" y="1393"/>
                <a:ext cx="5" cy="4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2 w 3"/>
                  <a:gd name="T7" fmla="*/ 2 h 2"/>
                  <a:gd name="T8" fmla="*/ 3 w 3"/>
                  <a:gd name="T9" fmla="*/ 1 h 2"/>
                  <a:gd name="T10" fmla="*/ 3 w 3"/>
                  <a:gd name="T11" fmla="*/ 0 h 2"/>
                  <a:gd name="T12" fmla="*/ 1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0" name="Freeform 6439">
                <a:extLst>
                  <a:ext uri="{FF2B5EF4-FFF2-40B4-BE49-F238E27FC236}">
                    <a16:creationId xmlns:a16="http://schemas.microsoft.com/office/drawing/2014/main" id="{896FC8C0-05F1-4710-9565-6E7F8EE9AB4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24" y="1352"/>
                <a:ext cx="5" cy="6"/>
              </a:xfrm>
              <a:custGeom>
                <a:avLst/>
                <a:gdLst>
                  <a:gd name="T0" fmla="*/ 5 w 5"/>
                  <a:gd name="T1" fmla="*/ 6 h 6"/>
                  <a:gd name="T2" fmla="*/ 5 w 5"/>
                  <a:gd name="T3" fmla="*/ 2 h 6"/>
                  <a:gd name="T4" fmla="*/ 2 w 5"/>
                  <a:gd name="T5" fmla="*/ 0 h 6"/>
                  <a:gd name="T6" fmla="*/ 0 w 5"/>
                  <a:gd name="T7" fmla="*/ 4 h 6"/>
                  <a:gd name="T8" fmla="*/ 2 w 5"/>
                  <a:gd name="T9" fmla="*/ 6 h 6"/>
                  <a:gd name="T10" fmla="*/ 5 w 5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5" y="6"/>
                    </a:moveTo>
                    <a:lnTo>
                      <a:pt x="5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1" name="Freeform 6440">
                <a:extLst>
                  <a:ext uri="{FF2B5EF4-FFF2-40B4-BE49-F238E27FC236}">
                    <a16:creationId xmlns:a16="http://schemas.microsoft.com/office/drawing/2014/main" id="{5DD470AD-E2AF-4F4B-AE59-1210658A015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380" y="1330"/>
                <a:ext cx="35" cy="20"/>
              </a:xfrm>
              <a:custGeom>
                <a:avLst/>
                <a:gdLst>
                  <a:gd name="T0" fmla="*/ 4 w 35"/>
                  <a:gd name="T1" fmla="*/ 18 h 20"/>
                  <a:gd name="T2" fmla="*/ 5 w 35"/>
                  <a:gd name="T3" fmla="*/ 18 h 20"/>
                  <a:gd name="T4" fmla="*/ 5 w 35"/>
                  <a:gd name="T5" fmla="*/ 20 h 20"/>
                  <a:gd name="T6" fmla="*/ 9 w 35"/>
                  <a:gd name="T7" fmla="*/ 20 h 20"/>
                  <a:gd name="T8" fmla="*/ 9 w 35"/>
                  <a:gd name="T9" fmla="*/ 18 h 20"/>
                  <a:gd name="T10" fmla="*/ 11 w 35"/>
                  <a:gd name="T11" fmla="*/ 18 h 20"/>
                  <a:gd name="T12" fmla="*/ 13 w 35"/>
                  <a:gd name="T13" fmla="*/ 18 h 20"/>
                  <a:gd name="T14" fmla="*/ 17 w 35"/>
                  <a:gd name="T15" fmla="*/ 14 h 20"/>
                  <a:gd name="T16" fmla="*/ 24 w 35"/>
                  <a:gd name="T17" fmla="*/ 9 h 20"/>
                  <a:gd name="T18" fmla="*/ 28 w 35"/>
                  <a:gd name="T19" fmla="*/ 5 h 20"/>
                  <a:gd name="T20" fmla="*/ 33 w 35"/>
                  <a:gd name="T21" fmla="*/ 3 h 20"/>
                  <a:gd name="T22" fmla="*/ 35 w 35"/>
                  <a:gd name="T23" fmla="*/ 0 h 20"/>
                  <a:gd name="T24" fmla="*/ 31 w 35"/>
                  <a:gd name="T25" fmla="*/ 0 h 20"/>
                  <a:gd name="T26" fmla="*/ 28 w 35"/>
                  <a:gd name="T27" fmla="*/ 0 h 20"/>
                  <a:gd name="T28" fmla="*/ 26 w 35"/>
                  <a:gd name="T29" fmla="*/ 0 h 20"/>
                  <a:gd name="T30" fmla="*/ 22 w 35"/>
                  <a:gd name="T31" fmla="*/ 1 h 20"/>
                  <a:gd name="T32" fmla="*/ 18 w 35"/>
                  <a:gd name="T33" fmla="*/ 1 h 20"/>
                  <a:gd name="T34" fmla="*/ 15 w 35"/>
                  <a:gd name="T35" fmla="*/ 3 h 20"/>
                  <a:gd name="T36" fmla="*/ 13 w 35"/>
                  <a:gd name="T37" fmla="*/ 5 h 20"/>
                  <a:gd name="T38" fmla="*/ 11 w 35"/>
                  <a:gd name="T39" fmla="*/ 7 h 20"/>
                  <a:gd name="T40" fmla="*/ 7 w 35"/>
                  <a:gd name="T41" fmla="*/ 7 h 20"/>
                  <a:gd name="T42" fmla="*/ 2 w 35"/>
                  <a:gd name="T43" fmla="*/ 13 h 20"/>
                  <a:gd name="T44" fmla="*/ 0 w 35"/>
                  <a:gd name="T45" fmla="*/ 16 h 20"/>
                  <a:gd name="T46" fmla="*/ 2 w 35"/>
                  <a:gd name="T47" fmla="*/ 18 h 20"/>
                  <a:gd name="T48" fmla="*/ 4 w 35"/>
                  <a:gd name="T4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20">
                    <a:moveTo>
                      <a:pt x="4" y="18"/>
                    </a:moveTo>
                    <a:lnTo>
                      <a:pt x="5" y="18"/>
                    </a:lnTo>
                    <a:lnTo>
                      <a:pt x="5" y="20"/>
                    </a:lnTo>
                    <a:lnTo>
                      <a:pt x="9" y="20"/>
                    </a:lnTo>
                    <a:lnTo>
                      <a:pt x="9" y="18"/>
                    </a:lnTo>
                    <a:lnTo>
                      <a:pt x="11" y="18"/>
                    </a:lnTo>
                    <a:lnTo>
                      <a:pt x="13" y="18"/>
                    </a:lnTo>
                    <a:lnTo>
                      <a:pt x="17" y="14"/>
                    </a:lnTo>
                    <a:lnTo>
                      <a:pt x="24" y="9"/>
                    </a:lnTo>
                    <a:lnTo>
                      <a:pt x="28" y="5"/>
                    </a:lnTo>
                    <a:lnTo>
                      <a:pt x="33" y="3"/>
                    </a:lnTo>
                    <a:lnTo>
                      <a:pt x="35" y="0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5" y="3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7" y="7"/>
                    </a:lnTo>
                    <a:lnTo>
                      <a:pt x="2" y="13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4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2" name="Freeform 6441">
                <a:extLst>
                  <a:ext uri="{FF2B5EF4-FFF2-40B4-BE49-F238E27FC236}">
                    <a16:creationId xmlns:a16="http://schemas.microsoft.com/office/drawing/2014/main" id="{0726DD14-8506-456B-BCA0-4B4E95965F0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335" y="1622"/>
                <a:ext cx="6" cy="8"/>
              </a:xfrm>
              <a:custGeom>
                <a:avLst/>
                <a:gdLst>
                  <a:gd name="T0" fmla="*/ 4 w 6"/>
                  <a:gd name="T1" fmla="*/ 0 h 8"/>
                  <a:gd name="T2" fmla="*/ 2 w 6"/>
                  <a:gd name="T3" fmla="*/ 2 h 8"/>
                  <a:gd name="T4" fmla="*/ 2 w 6"/>
                  <a:gd name="T5" fmla="*/ 0 h 8"/>
                  <a:gd name="T6" fmla="*/ 0 w 6"/>
                  <a:gd name="T7" fmla="*/ 4 h 8"/>
                  <a:gd name="T8" fmla="*/ 0 w 6"/>
                  <a:gd name="T9" fmla="*/ 6 h 8"/>
                  <a:gd name="T10" fmla="*/ 6 w 6"/>
                  <a:gd name="T11" fmla="*/ 8 h 8"/>
                  <a:gd name="T12" fmla="*/ 4 w 6"/>
                  <a:gd name="T13" fmla="*/ 6 h 8"/>
                  <a:gd name="T14" fmla="*/ 6 w 6"/>
                  <a:gd name="T15" fmla="*/ 6 h 8"/>
                  <a:gd name="T16" fmla="*/ 4 w 6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3" name="Freeform 6442">
                <a:extLst>
                  <a:ext uri="{FF2B5EF4-FFF2-40B4-BE49-F238E27FC236}">
                    <a16:creationId xmlns:a16="http://schemas.microsoft.com/office/drawing/2014/main" id="{AC1EBD56-8E2B-47F6-B817-F3331CA92B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73" y="1559"/>
                <a:ext cx="7" cy="9"/>
              </a:xfrm>
              <a:custGeom>
                <a:avLst/>
                <a:gdLst>
                  <a:gd name="T0" fmla="*/ 4 w 7"/>
                  <a:gd name="T1" fmla="*/ 0 h 9"/>
                  <a:gd name="T2" fmla="*/ 2 w 7"/>
                  <a:gd name="T3" fmla="*/ 0 h 9"/>
                  <a:gd name="T4" fmla="*/ 0 w 7"/>
                  <a:gd name="T5" fmla="*/ 5 h 9"/>
                  <a:gd name="T6" fmla="*/ 2 w 7"/>
                  <a:gd name="T7" fmla="*/ 5 h 9"/>
                  <a:gd name="T8" fmla="*/ 2 w 7"/>
                  <a:gd name="T9" fmla="*/ 9 h 9"/>
                  <a:gd name="T10" fmla="*/ 6 w 7"/>
                  <a:gd name="T11" fmla="*/ 9 h 9"/>
                  <a:gd name="T12" fmla="*/ 6 w 7"/>
                  <a:gd name="T13" fmla="*/ 7 h 9"/>
                  <a:gd name="T14" fmla="*/ 7 w 7"/>
                  <a:gd name="T15" fmla="*/ 4 h 9"/>
                  <a:gd name="T16" fmla="*/ 6 w 7"/>
                  <a:gd name="T17" fmla="*/ 2 h 9"/>
                  <a:gd name="T18" fmla="*/ 6 w 7"/>
                  <a:gd name="T19" fmla="*/ 2 h 9"/>
                  <a:gd name="T20" fmla="*/ 4 w 7"/>
                  <a:gd name="T2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9">
                    <a:moveTo>
                      <a:pt x="4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9"/>
                    </a:lnTo>
                    <a:lnTo>
                      <a:pt x="6" y="9"/>
                    </a:lnTo>
                    <a:lnTo>
                      <a:pt x="6" y="7"/>
                    </a:lnTo>
                    <a:lnTo>
                      <a:pt x="7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4" name="Freeform 6443">
                <a:extLst>
                  <a:ext uri="{FF2B5EF4-FFF2-40B4-BE49-F238E27FC236}">
                    <a16:creationId xmlns:a16="http://schemas.microsoft.com/office/drawing/2014/main" id="{F8199566-469B-407A-9F79-2CE5D4D48C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56" y="1443"/>
                <a:ext cx="32" cy="38"/>
              </a:xfrm>
              <a:custGeom>
                <a:avLst/>
                <a:gdLst>
                  <a:gd name="T0" fmla="*/ 32 w 32"/>
                  <a:gd name="T1" fmla="*/ 8 h 38"/>
                  <a:gd name="T2" fmla="*/ 28 w 32"/>
                  <a:gd name="T3" fmla="*/ 4 h 38"/>
                  <a:gd name="T4" fmla="*/ 26 w 32"/>
                  <a:gd name="T5" fmla="*/ 4 h 38"/>
                  <a:gd name="T6" fmla="*/ 24 w 32"/>
                  <a:gd name="T7" fmla="*/ 4 h 38"/>
                  <a:gd name="T8" fmla="*/ 23 w 32"/>
                  <a:gd name="T9" fmla="*/ 4 h 38"/>
                  <a:gd name="T10" fmla="*/ 21 w 32"/>
                  <a:gd name="T11" fmla="*/ 4 h 38"/>
                  <a:gd name="T12" fmla="*/ 19 w 32"/>
                  <a:gd name="T13" fmla="*/ 2 h 38"/>
                  <a:gd name="T14" fmla="*/ 17 w 32"/>
                  <a:gd name="T15" fmla="*/ 2 h 38"/>
                  <a:gd name="T16" fmla="*/ 13 w 32"/>
                  <a:gd name="T17" fmla="*/ 0 h 38"/>
                  <a:gd name="T18" fmla="*/ 9 w 32"/>
                  <a:gd name="T19" fmla="*/ 0 h 38"/>
                  <a:gd name="T20" fmla="*/ 8 w 32"/>
                  <a:gd name="T21" fmla="*/ 4 h 38"/>
                  <a:gd name="T22" fmla="*/ 4 w 32"/>
                  <a:gd name="T23" fmla="*/ 4 h 38"/>
                  <a:gd name="T24" fmla="*/ 0 w 32"/>
                  <a:gd name="T25" fmla="*/ 8 h 38"/>
                  <a:gd name="T26" fmla="*/ 0 w 32"/>
                  <a:gd name="T27" fmla="*/ 11 h 38"/>
                  <a:gd name="T28" fmla="*/ 2 w 32"/>
                  <a:gd name="T29" fmla="*/ 13 h 38"/>
                  <a:gd name="T30" fmla="*/ 4 w 32"/>
                  <a:gd name="T31" fmla="*/ 15 h 38"/>
                  <a:gd name="T32" fmla="*/ 4 w 32"/>
                  <a:gd name="T33" fmla="*/ 19 h 38"/>
                  <a:gd name="T34" fmla="*/ 6 w 32"/>
                  <a:gd name="T35" fmla="*/ 21 h 38"/>
                  <a:gd name="T36" fmla="*/ 4 w 32"/>
                  <a:gd name="T37" fmla="*/ 23 h 38"/>
                  <a:gd name="T38" fmla="*/ 4 w 32"/>
                  <a:gd name="T39" fmla="*/ 26 h 38"/>
                  <a:gd name="T40" fmla="*/ 6 w 32"/>
                  <a:gd name="T41" fmla="*/ 28 h 38"/>
                  <a:gd name="T42" fmla="*/ 6 w 32"/>
                  <a:gd name="T43" fmla="*/ 34 h 38"/>
                  <a:gd name="T44" fmla="*/ 9 w 32"/>
                  <a:gd name="T45" fmla="*/ 38 h 38"/>
                  <a:gd name="T46" fmla="*/ 11 w 32"/>
                  <a:gd name="T47" fmla="*/ 36 h 38"/>
                  <a:gd name="T48" fmla="*/ 11 w 32"/>
                  <a:gd name="T49" fmla="*/ 34 h 38"/>
                  <a:gd name="T50" fmla="*/ 13 w 32"/>
                  <a:gd name="T51" fmla="*/ 34 h 38"/>
                  <a:gd name="T52" fmla="*/ 15 w 32"/>
                  <a:gd name="T53" fmla="*/ 34 h 38"/>
                  <a:gd name="T54" fmla="*/ 19 w 32"/>
                  <a:gd name="T55" fmla="*/ 28 h 38"/>
                  <a:gd name="T56" fmla="*/ 23 w 32"/>
                  <a:gd name="T57" fmla="*/ 26 h 38"/>
                  <a:gd name="T58" fmla="*/ 26 w 32"/>
                  <a:gd name="T59" fmla="*/ 23 h 38"/>
                  <a:gd name="T60" fmla="*/ 26 w 32"/>
                  <a:gd name="T61" fmla="*/ 23 h 38"/>
                  <a:gd name="T62" fmla="*/ 32 w 32"/>
                  <a:gd name="T63" fmla="*/ 19 h 38"/>
                  <a:gd name="T64" fmla="*/ 32 w 32"/>
                  <a:gd name="T65" fmla="*/ 17 h 38"/>
                  <a:gd name="T66" fmla="*/ 32 w 32"/>
                  <a:gd name="T67" fmla="*/ 17 h 38"/>
                  <a:gd name="T68" fmla="*/ 32 w 32"/>
                  <a:gd name="T69" fmla="*/ 13 h 38"/>
                  <a:gd name="T70" fmla="*/ 30 w 32"/>
                  <a:gd name="T71" fmla="*/ 11 h 38"/>
                  <a:gd name="T72" fmla="*/ 32 w 32"/>
                  <a:gd name="T73" fmla="*/ 11 h 38"/>
                  <a:gd name="T74" fmla="*/ 32 w 32"/>
                  <a:gd name="T75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" h="38">
                    <a:moveTo>
                      <a:pt x="32" y="8"/>
                    </a:moveTo>
                    <a:lnTo>
                      <a:pt x="28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3" y="4"/>
                    </a:lnTo>
                    <a:lnTo>
                      <a:pt x="21" y="4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4" y="19"/>
                    </a:lnTo>
                    <a:lnTo>
                      <a:pt x="6" y="21"/>
                    </a:lnTo>
                    <a:lnTo>
                      <a:pt x="4" y="23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6" y="34"/>
                    </a:lnTo>
                    <a:lnTo>
                      <a:pt x="9" y="38"/>
                    </a:lnTo>
                    <a:lnTo>
                      <a:pt x="11" y="36"/>
                    </a:lnTo>
                    <a:lnTo>
                      <a:pt x="11" y="34"/>
                    </a:lnTo>
                    <a:lnTo>
                      <a:pt x="13" y="34"/>
                    </a:lnTo>
                    <a:lnTo>
                      <a:pt x="15" y="34"/>
                    </a:lnTo>
                    <a:lnTo>
                      <a:pt x="19" y="28"/>
                    </a:lnTo>
                    <a:lnTo>
                      <a:pt x="23" y="26"/>
                    </a:lnTo>
                    <a:lnTo>
                      <a:pt x="26" y="23"/>
                    </a:lnTo>
                    <a:lnTo>
                      <a:pt x="26" y="23"/>
                    </a:lnTo>
                    <a:lnTo>
                      <a:pt x="32" y="19"/>
                    </a:lnTo>
                    <a:lnTo>
                      <a:pt x="32" y="17"/>
                    </a:lnTo>
                    <a:lnTo>
                      <a:pt x="32" y="17"/>
                    </a:lnTo>
                    <a:lnTo>
                      <a:pt x="32" y="13"/>
                    </a:lnTo>
                    <a:lnTo>
                      <a:pt x="30" y="11"/>
                    </a:lnTo>
                    <a:lnTo>
                      <a:pt x="32" y="11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5" name="Freeform 6444">
                <a:extLst>
                  <a:ext uri="{FF2B5EF4-FFF2-40B4-BE49-F238E27FC236}">
                    <a16:creationId xmlns:a16="http://schemas.microsoft.com/office/drawing/2014/main" id="{6530C8FB-5162-4F55-BF75-9A0176ED1B6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7" y="1443"/>
                <a:ext cx="7" cy="6"/>
              </a:xfrm>
              <a:custGeom>
                <a:avLst/>
                <a:gdLst>
                  <a:gd name="T0" fmla="*/ 4 w 7"/>
                  <a:gd name="T1" fmla="*/ 6 h 6"/>
                  <a:gd name="T2" fmla="*/ 5 w 7"/>
                  <a:gd name="T3" fmla="*/ 6 h 6"/>
                  <a:gd name="T4" fmla="*/ 7 w 7"/>
                  <a:gd name="T5" fmla="*/ 4 h 6"/>
                  <a:gd name="T6" fmla="*/ 5 w 7"/>
                  <a:gd name="T7" fmla="*/ 0 h 6"/>
                  <a:gd name="T8" fmla="*/ 2 w 7"/>
                  <a:gd name="T9" fmla="*/ 0 h 6"/>
                  <a:gd name="T10" fmla="*/ 0 w 7"/>
                  <a:gd name="T11" fmla="*/ 2 h 6"/>
                  <a:gd name="T12" fmla="*/ 0 w 7"/>
                  <a:gd name="T13" fmla="*/ 4 h 6"/>
                  <a:gd name="T14" fmla="*/ 2 w 7"/>
                  <a:gd name="T15" fmla="*/ 6 h 6"/>
                  <a:gd name="T16" fmla="*/ 4 w 7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5" y="6"/>
                    </a:lnTo>
                    <a:lnTo>
                      <a:pt x="7" y="4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6" name="Freeform 6445">
                <a:extLst>
                  <a:ext uri="{FF2B5EF4-FFF2-40B4-BE49-F238E27FC236}">
                    <a16:creationId xmlns:a16="http://schemas.microsoft.com/office/drawing/2014/main" id="{FE25B6B1-465B-4AAA-A061-1A6559C9BC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341" y="1632"/>
                <a:ext cx="9" cy="7"/>
              </a:xfrm>
              <a:custGeom>
                <a:avLst/>
                <a:gdLst>
                  <a:gd name="T0" fmla="*/ 3 w 9"/>
                  <a:gd name="T1" fmla="*/ 0 h 7"/>
                  <a:gd name="T2" fmla="*/ 3 w 9"/>
                  <a:gd name="T3" fmla="*/ 0 h 7"/>
                  <a:gd name="T4" fmla="*/ 3 w 9"/>
                  <a:gd name="T5" fmla="*/ 0 h 7"/>
                  <a:gd name="T6" fmla="*/ 0 w 9"/>
                  <a:gd name="T7" fmla="*/ 1 h 7"/>
                  <a:gd name="T8" fmla="*/ 2 w 9"/>
                  <a:gd name="T9" fmla="*/ 5 h 7"/>
                  <a:gd name="T10" fmla="*/ 3 w 9"/>
                  <a:gd name="T11" fmla="*/ 7 h 7"/>
                  <a:gd name="T12" fmla="*/ 7 w 9"/>
                  <a:gd name="T13" fmla="*/ 3 h 7"/>
                  <a:gd name="T14" fmla="*/ 7 w 9"/>
                  <a:gd name="T15" fmla="*/ 1 h 7"/>
                  <a:gd name="T16" fmla="*/ 9 w 9"/>
                  <a:gd name="T17" fmla="*/ 0 h 7"/>
                  <a:gd name="T18" fmla="*/ 3 w 9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7">
                    <a:moveTo>
                      <a:pt x="3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050" name="Freeform 6447">
              <a:extLst>
                <a:ext uri="{FF2B5EF4-FFF2-40B4-BE49-F238E27FC236}">
                  <a16:creationId xmlns:a16="http://schemas.microsoft.com/office/drawing/2014/main" id="{6D5F8AA4-E174-4D86-A733-C238B11B9E30}"/>
                </a:ext>
              </a:extLst>
            </p:cNvPr>
            <p:cNvSpPr>
              <a:spLocks/>
            </p:cNvSpPr>
            <p:nvPr/>
          </p:nvSpPr>
          <p:spPr bwMode="gray">
            <a:xfrm>
              <a:off x="2341" y="1609"/>
              <a:ext cx="9" cy="6"/>
            </a:xfrm>
            <a:custGeom>
              <a:avLst/>
              <a:gdLst>
                <a:gd name="T0" fmla="*/ 2 w 5"/>
                <a:gd name="T1" fmla="*/ 0 h 3"/>
                <a:gd name="T2" fmla="*/ 0 w 5"/>
                <a:gd name="T3" fmla="*/ 3 h 3"/>
                <a:gd name="T4" fmla="*/ 1 w 5"/>
                <a:gd name="T5" fmla="*/ 2 h 3"/>
                <a:gd name="T6" fmla="*/ 2 w 5"/>
                <a:gd name="T7" fmla="*/ 2 h 3"/>
                <a:gd name="T8" fmla="*/ 2 w 5"/>
                <a:gd name="T9" fmla="*/ 2 h 3"/>
                <a:gd name="T10" fmla="*/ 5 w 5"/>
                <a:gd name="T11" fmla="*/ 0 h 3"/>
                <a:gd name="T12" fmla="*/ 2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1" name="Freeform 6448">
              <a:extLst>
                <a:ext uri="{FF2B5EF4-FFF2-40B4-BE49-F238E27FC236}">
                  <a16:creationId xmlns:a16="http://schemas.microsoft.com/office/drawing/2014/main" id="{08F38F1E-BEA9-4158-8117-83BDB2F56575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8" y="1413"/>
              <a:ext cx="6" cy="6"/>
            </a:xfrm>
            <a:custGeom>
              <a:avLst/>
              <a:gdLst>
                <a:gd name="T0" fmla="*/ 4 w 6"/>
                <a:gd name="T1" fmla="*/ 0 h 6"/>
                <a:gd name="T2" fmla="*/ 0 w 6"/>
                <a:gd name="T3" fmla="*/ 2 h 6"/>
                <a:gd name="T4" fmla="*/ 2 w 6"/>
                <a:gd name="T5" fmla="*/ 6 h 6"/>
                <a:gd name="T6" fmla="*/ 4 w 6"/>
                <a:gd name="T7" fmla="*/ 4 h 6"/>
                <a:gd name="T8" fmla="*/ 6 w 6"/>
                <a:gd name="T9" fmla="*/ 2 h 6"/>
                <a:gd name="T10" fmla="*/ 4 w 6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lnTo>
                    <a:pt x="0" y="2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2" name="Freeform 6449">
              <a:extLst>
                <a:ext uri="{FF2B5EF4-FFF2-40B4-BE49-F238E27FC236}">
                  <a16:creationId xmlns:a16="http://schemas.microsoft.com/office/drawing/2014/main" id="{FF5DFF12-A32C-4055-97F2-95392B228898}"/>
                </a:ext>
              </a:extLst>
            </p:cNvPr>
            <p:cNvSpPr>
              <a:spLocks/>
            </p:cNvSpPr>
            <p:nvPr/>
          </p:nvSpPr>
          <p:spPr bwMode="gray">
            <a:xfrm>
              <a:off x="2568" y="1438"/>
              <a:ext cx="9" cy="5"/>
            </a:xfrm>
            <a:custGeom>
              <a:avLst/>
              <a:gdLst>
                <a:gd name="T0" fmla="*/ 5 w 9"/>
                <a:gd name="T1" fmla="*/ 5 h 5"/>
                <a:gd name="T2" fmla="*/ 7 w 9"/>
                <a:gd name="T3" fmla="*/ 5 h 5"/>
                <a:gd name="T4" fmla="*/ 9 w 9"/>
                <a:gd name="T5" fmla="*/ 2 h 5"/>
                <a:gd name="T6" fmla="*/ 5 w 9"/>
                <a:gd name="T7" fmla="*/ 0 h 5"/>
                <a:gd name="T8" fmla="*/ 2 w 9"/>
                <a:gd name="T9" fmla="*/ 2 h 5"/>
                <a:gd name="T10" fmla="*/ 0 w 9"/>
                <a:gd name="T11" fmla="*/ 5 h 5"/>
                <a:gd name="T12" fmla="*/ 4 w 9"/>
                <a:gd name="T13" fmla="*/ 5 h 5"/>
                <a:gd name="T14" fmla="*/ 5 w 9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5">
                  <a:moveTo>
                    <a:pt x="5" y="5"/>
                  </a:moveTo>
                  <a:lnTo>
                    <a:pt x="7" y="5"/>
                  </a:lnTo>
                  <a:lnTo>
                    <a:pt x="9" y="2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4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3" name="Freeform 6450">
              <a:extLst>
                <a:ext uri="{FF2B5EF4-FFF2-40B4-BE49-F238E27FC236}">
                  <a16:creationId xmlns:a16="http://schemas.microsoft.com/office/drawing/2014/main" id="{932F7EFA-BED5-4334-88BF-7AF69D866A15}"/>
                </a:ext>
              </a:extLst>
            </p:cNvPr>
            <p:cNvSpPr>
              <a:spLocks/>
            </p:cNvSpPr>
            <p:nvPr/>
          </p:nvSpPr>
          <p:spPr bwMode="gray">
            <a:xfrm>
              <a:off x="2514" y="1391"/>
              <a:ext cx="15" cy="15"/>
            </a:xfrm>
            <a:custGeom>
              <a:avLst/>
              <a:gdLst>
                <a:gd name="T0" fmla="*/ 2 w 15"/>
                <a:gd name="T1" fmla="*/ 13 h 15"/>
                <a:gd name="T2" fmla="*/ 4 w 15"/>
                <a:gd name="T3" fmla="*/ 15 h 15"/>
                <a:gd name="T4" fmla="*/ 7 w 15"/>
                <a:gd name="T5" fmla="*/ 15 h 15"/>
                <a:gd name="T6" fmla="*/ 7 w 15"/>
                <a:gd name="T7" fmla="*/ 15 h 15"/>
                <a:gd name="T8" fmla="*/ 11 w 15"/>
                <a:gd name="T9" fmla="*/ 15 h 15"/>
                <a:gd name="T10" fmla="*/ 13 w 15"/>
                <a:gd name="T11" fmla="*/ 11 h 15"/>
                <a:gd name="T12" fmla="*/ 15 w 15"/>
                <a:gd name="T13" fmla="*/ 9 h 15"/>
                <a:gd name="T14" fmla="*/ 15 w 15"/>
                <a:gd name="T15" fmla="*/ 6 h 15"/>
                <a:gd name="T16" fmla="*/ 15 w 15"/>
                <a:gd name="T17" fmla="*/ 4 h 15"/>
                <a:gd name="T18" fmla="*/ 15 w 15"/>
                <a:gd name="T19" fmla="*/ 0 h 15"/>
                <a:gd name="T20" fmla="*/ 9 w 15"/>
                <a:gd name="T21" fmla="*/ 0 h 15"/>
                <a:gd name="T22" fmla="*/ 9 w 15"/>
                <a:gd name="T23" fmla="*/ 2 h 15"/>
                <a:gd name="T24" fmla="*/ 4 w 15"/>
                <a:gd name="T25" fmla="*/ 4 h 15"/>
                <a:gd name="T26" fmla="*/ 4 w 15"/>
                <a:gd name="T27" fmla="*/ 6 h 15"/>
                <a:gd name="T28" fmla="*/ 4 w 15"/>
                <a:gd name="T29" fmla="*/ 8 h 15"/>
                <a:gd name="T30" fmla="*/ 2 w 15"/>
                <a:gd name="T31" fmla="*/ 8 h 15"/>
                <a:gd name="T32" fmla="*/ 0 w 15"/>
                <a:gd name="T33" fmla="*/ 9 h 15"/>
                <a:gd name="T34" fmla="*/ 0 w 15"/>
                <a:gd name="T35" fmla="*/ 11 h 15"/>
                <a:gd name="T36" fmla="*/ 2 w 15"/>
                <a:gd name="T3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15">
                  <a:moveTo>
                    <a:pt x="2" y="13"/>
                  </a:moveTo>
                  <a:lnTo>
                    <a:pt x="4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3" y="11"/>
                  </a:lnTo>
                  <a:lnTo>
                    <a:pt x="15" y="9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4" name="Freeform 6451">
              <a:extLst>
                <a:ext uri="{FF2B5EF4-FFF2-40B4-BE49-F238E27FC236}">
                  <a16:creationId xmlns:a16="http://schemas.microsoft.com/office/drawing/2014/main" id="{4080B8D6-A2FA-46E8-AE3F-0817B26BAF1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488" y="1453"/>
              <a:ext cx="80" cy="97"/>
            </a:xfrm>
            <a:custGeom>
              <a:avLst/>
              <a:gdLst>
                <a:gd name="T0" fmla="*/ 43 w 43"/>
                <a:gd name="T1" fmla="*/ 4 h 52"/>
                <a:gd name="T2" fmla="*/ 38 w 43"/>
                <a:gd name="T3" fmla="*/ 1 h 52"/>
                <a:gd name="T4" fmla="*/ 32 w 43"/>
                <a:gd name="T5" fmla="*/ 2 h 52"/>
                <a:gd name="T6" fmla="*/ 26 w 43"/>
                <a:gd name="T7" fmla="*/ 1 h 52"/>
                <a:gd name="T8" fmla="*/ 22 w 43"/>
                <a:gd name="T9" fmla="*/ 3 h 52"/>
                <a:gd name="T10" fmla="*/ 18 w 43"/>
                <a:gd name="T11" fmla="*/ 5 h 52"/>
                <a:gd name="T12" fmla="*/ 17 w 43"/>
                <a:gd name="T13" fmla="*/ 7 h 52"/>
                <a:gd name="T14" fmla="*/ 14 w 43"/>
                <a:gd name="T15" fmla="*/ 11 h 52"/>
                <a:gd name="T16" fmla="*/ 17 w 43"/>
                <a:gd name="T17" fmla="*/ 16 h 52"/>
                <a:gd name="T18" fmla="*/ 16 w 43"/>
                <a:gd name="T19" fmla="*/ 20 h 52"/>
                <a:gd name="T20" fmla="*/ 14 w 43"/>
                <a:gd name="T21" fmla="*/ 24 h 52"/>
                <a:gd name="T22" fmla="*/ 13 w 43"/>
                <a:gd name="T23" fmla="*/ 22 h 52"/>
                <a:gd name="T24" fmla="*/ 10 w 43"/>
                <a:gd name="T25" fmla="*/ 18 h 52"/>
                <a:gd name="T26" fmla="*/ 6 w 43"/>
                <a:gd name="T27" fmla="*/ 15 h 52"/>
                <a:gd name="T28" fmla="*/ 3 w 43"/>
                <a:gd name="T29" fmla="*/ 16 h 52"/>
                <a:gd name="T30" fmla="*/ 1 w 43"/>
                <a:gd name="T31" fmla="*/ 23 h 52"/>
                <a:gd name="T32" fmla="*/ 0 w 43"/>
                <a:gd name="T33" fmla="*/ 29 h 52"/>
                <a:gd name="T34" fmla="*/ 4 w 43"/>
                <a:gd name="T35" fmla="*/ 30 h 52"/>
                <a:gd name="T36" fmla="*/ 5 w 43"/>
                <a:gd name="T37" fmla="*/ 32 h 52"/>
                <a:gd name="T38" fmla="*/ 7 w 43"/>
                <a:gd name="T39" fmla="*/ 38 h 52"/>
                <a:gd name="T40" fmla="*/ 9 w 43"/>
                <a:gd name="T41" fmla="*/ 43 h 52"/>
                <a:gd name="T42" fmla="*/ 9 w 43"/>
                <a:gd name="T43" fmla="*/ 49 h 52"/>
                <a:gd name="T44" fmla="*/ 12 w 43"/>
                <a:gd name="T45" fmla="*/ 52 h 52"/>
                <a:gd name="T46" fmla="*/ 15 w 43"/>
                <a:gd name="T47" fmla="*/ 50 h 52"/>
                <a:gd name="T48" fmla="*/ 18 w 43"/>
                <a:gd name="T49" fmla="*/ 47 h 52"/>
                <a:gd name="T50" fmla="*/ 24 w 43"/>
                <a:gd name="T51" fmla="*/ 45 h 52"/>
                <a:gd name="T52" fmla="*/ 28 w 43"/>
                <a:gd name="T53" fmla="*/ 45 h 52"/>
                <a:gd name="T54" fmla="*/ 31 w 43"/>
                <a:gd name="T55" fmla="*/ 40 h 52"/>
                <a:gd name="T56" fmla="*/ 32 w 43"/>
                <a:gd name="T57" fmla="*/ 36 h 52"/>
                <a:gd name="T58" fmla="*/ 36 w 43"/>
                <a:gd name="T59" fmla="*/ 33 h 52"/>
                <a:gd name="T60" fmla="*/ 37 w 43"/>
                <a:gd name="T61" fmla="*/ 27 h 52"/>
                <a:gd name="T62" fmla="*/ 39 w 43"/>
                <a:gd name="T63" fmla="*/ 21 h 52"/>
                <a:gd name="T64" fmla="*/ 39 w 43"/>
                <a:gd name="T65" fmla="*/ 18 h 52"/>
                <a:gd name="T66" fmla="*/ 39 w 43"/>
                <a:gd name="T67" fmla="*/ 14 h 52"/>
                <a:gd name="T68" fmla="*/ 38 w 43"/>
                <a:gd name="T69" fmla="*/ 12 h 52"/>
                <a:gd name="T70" fmla="*/ 43 w 43"/>
                <a:gd name="T71" fmla="*/ 9 h 52"/>
                <a:gd name="T72" fmla="*/ 40 w 43"/>
                <a:gd name="T73" fmla="*/ 6 h 52"/>
                <a:gd name="T74" fmla="*/ 39 w 43"/>
                <a:gd name="T75" fmla="*/ 5 h 52"/>
                <a:gd name="T76" fmla="*/ 20 w 43"/>
                <a:gd name="T77" fmla="*/ 9 h 52"/>
                <a:gd name="T78" fmla="*/ 34 w 43"/>
                <a:gd name="T79" fmla="*/ 6 h 52"/>
                <a:gd name="T80" fmla="*/ 30 w 43"/>
                <a:gd name="T81" fmla="*/ 4 h 52"/>
                <a:gd name="T82" fmla="*/ 31 w 43"/>
                <a:gd name="T83" fmla="*/ 5 h 52"/>
                <a:gd name="T84" fmla="*/ 28 w 43"/>
                <a:gd name="T85" fmla="*/ 4 h 52"/>
                <a:gd name="T86" fmla="*/ 34 w 43"/>
                <a:gd name="T87" fmla="*/ 27 h 52"/>
                <a:gd name="T88" fmla="*/ 37 w 43"/>
                <a:gd name="T89" fmla="*/ 17 h 52"/>
                <a:gd name="T90" fmla="*/ 36 w 43"/>
                <a:gd name="T91" fmla="*/ 21 h 52"/>
                <a:gd name="T92" fmla="*/ 35 w 43"/>
                <a:gd name="T93" fmla="*/ 24 h 52"/>
                <a:gd name="T94" fmla="*/ 34 w 43"/>
                <a:gd name="T95" fmla="*/ 22 h 52"/>
                <a:gd name="T96" fmla="*/ 27 w 43"/>
                <a:gd name="T97" fmla="*/ 22 h 52"/>
                <a:gd name="T98" fmla="*/ 29 w 43"/>
                <a:gd name="T99" fmla="*/ 20 h 52"/>
                <a:gd name="T100" fmla="*/ 35 w 43"/>
                <a:gd name="T101" fmla="*/ 1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52">
                  <a:moveTo>
                    <a:pt x="39" y="5"/>
                  </a:moveTo>
                  <a:cubicBezTo>
                    <a:pt x="40" y="5"/>
                    <a:pt x="40" y="5"/>
                    <a:pt x="40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2"/>
                    <a:pt x="12" y="52"/>
                    <a:pt x="14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8" y="5"/>
                    <a:pt x="38" y="5"/>
                    <a:pt x="38" y="5"/>
                  </a:cubicBezTo>
                  <a:lnTo>
                    <a:pt x="39" y="5"/>
                  </a:lnTo>
                  <a:close/>
                  <a:moveTo>
                    <a:pt x="20" y="10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lose/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lnTo>
                    <a:pt x="35" y="5"/>
                  </a:lnTo>
                  <a:close/>
                  <a:moveTo>
                    <a:pt x="29" y="3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lnTo>
                    <a:pt x="29" y="3"/>
                  </a:lnTo>
                  <a:close/>
                  <a:moveTo>
                    <a:pt x="34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5" y="27"/>
                    <a:pt x="35" y="27"/>
                  </a:cubicBezTo>
                  <a:lnTo>
                    <a:pt x="34" y="28"/>
                  </a:lnTo>
                  <a:close/>
                  <a:moveTo>
                    <a:pt x="36" y="17"/>
                  </a:moveTo>
                  <a:cubicBezTo>
                    <a:pt x="37" y="17"/>
                    <a:pt x="37" y="17"/>
                    <a:pt x="37" y="17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5" y="17"/>
                    <a:pt x="35" y="17"/>
                    <a:pt x="35" y="17"/>
                  </a:cubicBezTo>
                  <a:lnTo>
                    <a:pt x="36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5" name="Freeform 6452">
              <a:extLst>
                <a:ext uri="{FF2B5EF4-FFF2-40B4-BE49-F238E27FC236}">
                  <a16:creationId xmlns:a16="http://schemas.microsoft.com/office/drawing/2014/main" id="{7DE9ABEB-821C-42E6-9FED-4C98A14D2C98}"/>
                </a:ext>
              </a:extLst>
            </p:cNvPr>
            <p:cNvSpPr>
              <a:spLocks/>
            </p:cNvSpPr>
            <p:nvPr/>
          </p:nvSpPr>
          <p:spPr bwMode="gray">
            <a:xfrm>
              <a:off x="2775" y="1428"/>
              <a:ext cx="16" cy="15"/>
            </a:xfrm>
            <a:custGeom>
              <a:avLst/>
              <a:gdLst>
                <a:gd name="T0" fmla="*/ 13 w 16"/>
                <a:gd name="T1" fmla="*/ 6 h 15"/>
                <a:gd name="T2" fmla="*/ 16 w 16"/>
                <a:gd name="T3" fmla="*/ 0 h 15"/>
                <a:gd name="T4" fmla="*/ 11 w 16"/>
                <a:gd name="T5" fmla="*/ 2 h 15"/>
                <a:gd name="T6" fmla="*/ 3 w 16"/>
                <a:gd name="T7" fmla="*/ 6 h 15"/>
                <a:gd name="T8" fmla="*/ 1 w 16"/>
                <a:gd name="T9" fmla="*/ 10 h 15"/>
                <a:gd name="T10" fmla="*/ 0 w 16"/>
                <a:gd name="T11" fmla="*/ 10 h 15"/>
                <a:gd name="T12" fmla="*/ 1 w 16"/>
                <a:gd name="T13" fmla="*/ 15 h 15"/>
                <a:gd name="T14" fmla="*/ 3 w 16"/>
                <a:gd name="T15" fmla="*/ 15 h 15"/>
                <a:gd name="T16" fmla="*/ 5 w 16"/>
                <a:gd name="T17" fmla="*/ 13 h 15"/>
                <a:gd name="T18" fmla="*/ 5 w 16"/>
                <a:gd name="T19" fmla="*/ 13 h 15"/>
                <a:gd name="T20" fmla="*/ 5 w 16"/>
                <a:gd name="T21" fmla="*/ 13 h 15"/>
                <a:gd name="T22" fmla="*/ 9 w 16"/>
                <a:gd name="T23" fmla="*/ 15 h 15"/>
                <a:gd name="T24" fmla="*/ 9 w 16"/>
                <a:gd name="T25" fmla="*/ 12 h 15"/>
                <a:gd name="T26" fmla="*/ 9 w 16"/>
                <a:gd name="T27" fmla="*/ 10 h 15"/>
                <a:gd name="T28" fmla="*/ 9 w 16"/>
                <a:gd name="T29" fmla="*/ 10 h 15"/>
                <a:gd name="T30" fmla="*/ 13 w 16"/>
                <a:gd name="T31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5">
                  <a:moveTo>
                    <a:pt x="13" y="6"/>
                  </a:moveTo>
                  <a:lnTo>
                    <a:pt x="16" y="0"/>
                  </a:lnTo>
                  <a:lnTo>
                    <a:pt x="11" y="2"/>
                  </a:lnTo>
                  <a:lnTo>
                    <a:pt x="3" y="6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15"/>
                  </a:lnTo>
                  <a:lnTo>
                    <a:pt x="3" y="15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9" y="15"/>
                  </a:lnTo>
                  <a:lnTo>
                    <a:pt x="9" y="12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1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6" name="Freeform 6453">
              <a:extLst>
                <a:ext uri="{FF2B5EF4-FFF2-40B4-BE49-F238E27FC236}">
                  <a16:creationId xmlns:a16="http://schemas.microsoft.com/office/drawing/2014/main" id="{E8AC03C5-7827-4548-92A2-C0A3E5413F6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540" y="1346"/>
              <a:ext cx="74" cy="79"/>
            </a:xfrm>
            <a:custGeom>
              <a:avLst/>
              <a:gdLst>
                <a:gd name="T0" fmla="*/ 5 w 40"/>
                <a:gd name="T1" fmla="*/ 4 h 42"/>
                <a:gd name="T2" fmla="*/ 6 w 40"/>
                <a:gd name="T3" fmla="*/ 9 h 42"/>
                <a:gd name="T4" fmla="*/ 6 w 40"/>
                <a:gd name="T5" fmla="*/ 9 h 42"/>
                <a:gd name="T6" fmla="*/ 1 w 40"/>
                <a:gd name="T7" fmla="*/ 10 h 42"/>
                <a:gd name="T8" fmla="*/ 2 w 40"/>
                <a:gd name="T9" fmla="*/ 14 h 42"/>
                <a:gd name="T10" fmla="*/ 6 w 40"/>
                <a:gd name="T11" fmla="*/ 15 h 42"/>
                <a:gd name="T12" fmla="*/ 0 w 40"/>
                <a:gd name="T13" fmla="*/ 15 h 42"/>
                <a:gd name="T14" fmla="*/ 3 w 40"/>
                <a:gd name="T15" fmla="*/ 19 h 42"/>
                <a:gd name="T16" fmla="*/ 1 w 40"/>
                <a:gd name="T17" fmla="*/ 22 h 42"/>
                <a:gd name="T18" fmla="*/ 6 w 40"/>
                <a:gd name="T19" fmla="*/ 21 h 42"/>
                <a:gd name="T20" fmla="*/ 6 w 40"/>
                <a:gd name="T21" fmla="*/ 22 h 42"/>
                <a:gd name="T22" fmla="*/ 3 w 40"/>
                <a:gd name="T23" fmla="*/ 23 h 42"/>
                <a:gd name="T24" fmla="*/ 6 w 40"/>
                <a:gd name="T25" fmla="*/ 26 h 42"/>
                <a:gd name="T26" fmla="*/ 7 w 40"/>
                <a:gd name="T27" fmla="*/ 27 h 42"/>
                <a:gd name="T28" fmla="*/ 9 w 40"/>
                <a:gd name="T29" fmla="*/ 26 h 42"/>
                <a:gd name="T30" fmla="*/ 14 w 40"/>
                <a:gd name="T31" fmla="*/ 27 h 42"/>
                <a:gd name="T32" fmla="*/ 21 w 40"/>
                <a:gd name="T33" fmla="*/ 28 h 42"/>
                <a:gd name="T34" fmla="*/ 14 w 40"/>
                <a:gd name="T35" fmla="*/ 29 h 42"/>
                <a:gd name="T36" fmla="*/ 9 w 40"/>
                <a:gd name="T37" fmla="*/ 30 h 42"/>
                <a:gd name="T38" fmla="*/ 10 w 40"/>
                <a:gd name="T39" fmla="*/ 31 h 42"/>
                <a:gd name="T40" fmla="*/ 10 w 40"/>
                <a:gd name="T41" fmla="*/ 34 h 42"/>
                <a:gd name="T42" fmla="*/ 9 w 40"/>
                <a:gd name="T43" fmla="*/ 36 h 42"/>
                <a:gd name="T44" fmla="*/ 10 w 40"/>
                <a:gd name="T45" fmla="*/ 40 h 42"/>
                <a:gd name="T46" fmla="*/ 13 w 40"/>
                <a:gd name="T47" fmla="*/ 40 h 42"/>
                <a:gd name="T48" fmla="*/ 16 w 40"/>
                <a:gd name="T49" fmla="*/ 42 h 42"/>
                <a:gd name="T50" fmla="*/ 24 w 40"/>
                <a:gd name="T51" fmla="*/ 40 h 42"/>
                <a:gd name="T52" fmla="*/ 26 w 40"/>
                <a:gd name="T53" fmla="*/ 36 h 42"/>
                <a:gd name="T54" fmla="*/ 25 w 40"/>
                <a:gd name="T55" fmla="*/ 35 h 42"/>
                <a:gd name="T56" fmla="*/ 27 w 40"/>
                <a:gd name="T57" fmla="*/ 33 h 42"/>
                <a:gd name="T58" fmla="*/ 31 w 40"/>
                <a:gd name="T59" fmla="*/ 30 h 42"/>
                <a:gd name="T60" fmla="*/ 32 w 40"/>
                <a:gd name="T61" fmla="*/ 29 h 42"/>
                <a:gd name="T62" fmla="*/ 34 w 40"/>
                <a:gd name="T63" fmla="*/ 24 h 42"/>
                <a:gd name="T64" fmla="*/ 37 w 40"/>
                <a:gd name="T65" fmla="*/ 19 h 42"/>
                <a:gd name="T66" fmla="*/ 40 w 40"/>
                <a:gd name="T67" fmla="*/ 13 h 42"/>
                <a:gd name="T68" fmla="*/ 39 w 40"/>
                <a:gd name="T69" fmla="*/ 11 h 42"/>
                <a:gd name="T70" fmla="*/ 36 w 40"/>
                <a:gd name="T71" fmla="*/ 7 h 42"/>
                <a:gd name="T72" fmla="*/ 35 w 40"/>
                <a:gd name="T73" fmla="*/ 9 h 42"/>
                <a:gd name="T74" fmla="*/ 32 w 40"/>
                <a:gd name="T75" fmla="*/ 12 h 42"/>
                <a:gd name="T76" fmla="*/ 33 w 40"/>
                <a:gd name="T77" fmla="*/ 9 h 42"/>
                <a:gd name="T78" fmla="*/ 32 w 40"/>
                <a:gd name="T79" fmla="*/ 4 h 42"/>
                <a:gd name="T80" fmla="*/ 32 w 40"/>
                <a:gd name="T81" fmla="*/ 7 h 42"/>
                <a:gd name="T82" fmla="*/ 29 w 40"/>
                <a:gd name="T83" fmla="*/ 6 h 42"/>
                <a:gd name="T84" fmla="*/ 25 w 40"/>
                <a:gd name="T85" fmla="*/ 7 h 42"/>
                <a:gd name="T86" fmla="*/ 22 w 40"/>
                <a:gd name="T87" fmla="*/ 11 h 42"/>
                <a:gd name="T88" fmla="*/ 21 w 40"/>
                <a:gd name="T89" fmla="*/ 14 h 42"/>
                <a:gd name="T90" fmla="*/ 22 w 40"/>
                <a:gd name="T91" fmla="*/ 18 h 42"/>
                <a:gd name="T92" fmla="*/ 20 w 40"/>
                <a:gd name="T93" fmla="*/ 22 h 42"/>
                <a:gd name="T94" fmla="*/ 19 w 40"/>
                <a:gd name="T95" fmla="*/ 15 h 42"/>
                <a:gd name="T96" fmla="*/ 19 w 40"/>
                <a:gd name="T97" fmla="*/ 11 h 42"/>
                <a:gd name="T98" fmla="*/ 15 w 40"/>
                <a:gd name="T99" fmla="*/ 11 h 42"/>
                <a:gd name="T100" fmla="*/ 15 w 40"/>
                <a:gd name="T101" fmla="*/ 14 h 42"/>
                <a:gd name="T102" fmla="*/ 12 w 40"/>
                <a:gd name="T103" fmla="*/ 16 h 42"/>
                <a:gd name="T104" fmla="*/ 11 w 40"/>
                <a:gd name="T105" fmla="*/ 21 h 42"/>
                <a:gd name="T106" fmla="*/ 11 w 40"/>
                <a:gd name="T107" fmla="*/ 17 h 42"/>
                <a:gd name="T108" fmla="*/ 10 w 40"/>
                <a:gd name="T109" fmla="*/ 15 h 42"/>
                <a:gd name="T110" fmla="*/ 9 w 40"/>
                <a:gd name="T111" fmla="*/ 10 h 42"/>
                <a:gd name="T112" fmla="*/ 11 w 40"/>
                <a:gd name="T113" fmla="*/ 6 h 42"/>
                <a:gd name="T114" fmla="*/ 9 w 40"/>
                <a:gd name="T115" fmla="*/ 3 h 42"/>
                <a:gd name="T116" fmla="*/ 6 w 40"/>
                <a:gd name="T117" fmla="*/ 0 h 42"/>
                <a:gd name="T118" fmla="*/ 7 w 40"/>
                <a:gd name="T119" fmla="*/ 1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42">
                  <a:moveTo>
                    <a:pt x="6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8" y="6"/>
                    <a:pt x="26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6" y="0"/>
                  </a:lnTo>
                  <a:close/>
                  <a:moveTo>
                    <a:pt x="5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lnTo>
                    <a:pt x="5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7" name="Freeform 6454">
              <a:extLst>
                <a:ext uri="{FF2B5EF4-FFF2-40B4-BE49-F238E27FC236}">
                  <a16:creationId xmlns:a16="http://schemas.microsoft.com/office/drawing/2014/main" id="{9CCE2B50-66E3-4B61-B2E9-A56446A99A7C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9" y="1302"/>
              <a:ext cx="14" cy="33"/>
            </a:xfrm>
            <a:custGeom>
              <a:avLst/>
              <a:gdLst>
                <a:gd name="T0" fmla="*/ 5 w 14"/>
                <a:gd name="T1" fmla="*/ 29 h 33"/>
                <a:gd name="T2" fmla="*/ 1 w 14"/>
                <a:gd name="T3" fmla="*/ 31 h 33"/>
                <a:gd name="T4" fmla="*/ 5 w 14"/>
                <a:gd name="T5" fmla="*/ 33 h 33"/>
                <a:gd name="T6" fmla="*/ 9 w 14"/>
                <a:gd name="T7" fmla="*/ 33 h 33"/>
                <a:gd name="T8" fmla="*/ 13 w 14"/>
                <a:gd name="T9" fmla="*/ 29 h 33"/>
                <a:gd name="T10" fmla="*/ 7 w 14"/>
                <a:gd name="T11" fmla="*/ 29 h 33"/>
                <a:gd name="T12" fmla="*/ 9 w 14"/>
                <a:gd name="T13" fmla="*/ 28 h 33"/>
                <a:gd name="T14" fmla="*/ 13 w 14"/>
                <a:gd name="T15" fmla="*/ 20 h 33"/>
                <a:gd name="T16" fmla="*/ 11 w 14"/>
                <a:gd name="T17" fmla="*/ 18 h 33"/>
                <a:gd name="T18" fmla="*/ 13 w 14"/>
                <a:gd name="T19" fmla="*/ 16 h 33"/>
                <a:gd name="T20" fmla="*/ 13 w 14"/>
                <a:gd name="T21" fmla="*/ 13 h 33"/>
                <a:gd name="T22" fmla="*/ 14 w 14"/>
                <a:gd name="T23" fmla="*/ 7 h 33"/>
                <a:gd name="T24" fmla="*/ 13 w 14"/>
                <a:gd name="T25" fmla="*/ 5 h 33"/>
                <a:gd name="T26" fmla="*/ 13 w 14"/>
                <a:gd name="T27" fmla="*/ 1 h 33"/>
                <a:gd name="T28" fmla="*/ 9 w 14"/>
                <a:gd name="T29" fmla="*/ 0 h 33"/>
                <a:gd name="T30" fmla="*/ 7 w 14"/>
                <a:gd name="T31" fmla="*/ 1 h 33"/>
                <a:gd name="T32" fmla="*/ 7 w 14"/>
                <a:gd name="T33" fmla="*/ 5 h 33"/>
                <a:gd name="T34" fmla="*/ 5 w 14"/>
                <a:gd name="T35" fmla="*/ 9 h 33"/>
                <a:gd name="T36" fmla="*/ 5 w 14"/>
                <a:gd name="T37" fmla="*/ 11 h 33"/>
                <a:gd name="T38" fmla="*/ 5 w 14"/>
                <a:gd name="T39" fmla="*/ 11 h 33"/>
                <a:gd name="T40" fmla="*/ 5 w 14"/>
                <a:gd name="T41" fmla="*/ 13 h 33"/>
                <a:gd name="T42" fmla="*/ 1 w 14"/>
                <a:gd name="T43" fmla="*/ 15 h 33"/>
                <a:gd name="T44" fmla="*/ 1 w 14"/>
                <a:gd name="T45" fmla="*/ 18 h 33"/>
                <a:gd name="T46" fmla="*/ 1 w 14"/>
                <a:gd name="T47" fmla="*/ 22 h 33"/>
                <a:gd name="T48" fmla="*/ 0 w 14"/>
                <a:gd name="T49" fmla="*/ 24 h 33"/>
                <a:gd name="T50" fmla="*/ 1 w 14"/>
                <a:gd name="T51" fmla="*/ 29 h 33"/>
                <a:gd name="T52" fmla="*/ 5 w 14"/>
                <a:gd name="T53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" h="33">
                  <a:moveTo>
                    <a:pt x="5" y="29"/>
                  </a:moveTo>
                  <a:lnTo>
                    <a:pt x="1" y="31"/>
                  </a:lnTo>
                  <a:lnTo>
                    <a:pt x="5" y="33"/>
                  </a:lnTo>
                  <a:lnTo>
                    <a:pt x="9" y="33"/>
                  </a:lnTo>
                  <a:lnTo>
                    <a:pt x="13" y="29"/>
                  </a:lnTo>
                  <a:lnTo>
                    <a:pt x="7" y="29"/>
                  </a:lnTo>
                  <a:lnTo>
                    <a:pt x="9" y="28"/>
                  </a:lnTo>
                  <a:lnTo>
                    <a:pt x="13" y="20"/>
                  </a:lnTo>
                  <a:lnTo>
                    <a:pt x="11" y="18"/>
                  </a:lnTo>
                  <a:lnTo>
                    <a:pt x="13" y="16"/>
                  </a:lnTo>
                  <a:lnTo>
                    <a:pt x="13" y="13"/>
                  </a:lnTo>
                  <a:lnTo>
                    <a:pt x="14" y="7"/>
                  </a:lnTo>
                  <a:lnTo>
                    <a:pt x="13" y="5"/>
                  </a:lnTo>
                  <a:lnTo>
                    <a:pt x="13" y="1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5"/>
                  </a:lnTo>
                  <a:lnTo>
                    <a:pt x="5" y="9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3"/>
                  </a:lnTo>
                  <a:lnTo>
                    <a:pt x="1" y="15"/>
                  </a:lnTo>
                  <a:lnTo>
                    <a:pt x="1" y="18"/>
                  </a:lnTo>
                  <a:lnTo>
                    <a:pt x="1" y="22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8" name="Freeform 6455">
              <a:extLst>
                <a:ext uri="{FF2B5EF4-FFF2-40B4-BE49-F238E27FC236}">
                  <a16:creationId xmlns:a16="http://schemas.microsoft.com/office/drawing/2014/main" id="{070A7C24-F948-4250-AF88-4C8379053769}"/>
                </a:ext>
              </a:extLst>
            </p:cNvPr>
            <p:cNvSpPr>
              <a:spLocks/>
            </p:cNvSpPr>
            <p:nvPr/>
          </p:nvSpPr>
          <p:spPr bwMode="gray">
            <a:xfrm>
              <a:off x="2514" y="1248"/>
              <a:ext cx="43" cy="28"/>
            </a:xfrm>
            <a:custGeom>
              <a:avLst/>
              <a:gdLst>
                <a:gd name="T0" fmla="*/ 4 w 43"/>
                <a:gd name="T1" fmla="*/ 13 h 28"/>
                <a:gd name="T2" fmla="*/ 7 w 43"/>
                <a:gd name="T3" fmla="*/ 13 h 28"/>
                <a:gd name="T4" fmla="*/ 9 w 43"/>
                <a:gd name="T5" fmla="*/ 13 h 28"/>
                <a:gd name="T6" fmla="*/ 9 w 43"/>
                <a:gd name="T7" fmla="*/ 13 h 28"/>
                <a:gd name="T8" fmla="*/ 13 w 43"/>
                <a:gd name="T9" fmla="*/ 13 h 28"/>
                <a:gd name="T10" fmla="*/ 13 w 43"/>
                <a:gd name="T11" fmla="*/ 13 h 28"/>
                <a:gd name="T12" fmla="*/ 11 w 43"/>
                <a:gd name="T13" fmla="*/ 14 h 28"/>
                <a:gd name="T14" fmla="*/ 13 w 43"/>
                <a:gd name="T15" fmla="*/ 18 h 28"/>
                <a:gd name="T16" fmla="*/ 15 w 43"/>
                <a:gd name="T17" fmla="*/ 22 h 28"/>
                <a:gd name="T18" fmla="*/ 18 w 43"/>
                <a:gd name="T19" fmla="*/ 18 h 28"/>
                <a:gd name="T20" fmla="*/ 18 w 43"/>
                <a:gd name="T21" fmla="*/ 16 h 28"/>
                <a:gd name="T22" fmla="*/ 20 w 43"/>
                <a:gd name="T23" fmla="*/ 18 h 28"/>
                <a:gd name="T24" fmla="*/ 20 w 43"/>
                <a:gd name="T25" fmla="*/ 22 h 28"/>
                <a:gd name="T26" fmla="*/ 24 w 43"/>
                <a:gd name="T27" fmla="*/ 26 h 28"/>
                <a:gd name="T28" fmla="*/ 26 w 43"/>
                <a:gd name="T29" fmla="*/ 26 h 28"/>
                <a:gd name="T30" fmla="*/ 28 w 43"/>
                <a:gd name="T31" fmla="*/ 28 h 28"/>
                <a:gd name="T32" fmla="*/ 32 w 43"/>
                <a:gd name="T33" fmla="*/ 26 h 28"/>
                <a:gd name="T34" fmla="*/ 33 w 43"/>
                <a:gd name="T35" fmla="*/ 28 h 28"/>
                <a:gd name="T36" fmla="*/ 37 w 43"/>
                <a:gd name="T37" fmla="*/ 24 h 28"/>
                <a:gd name="T38" fmla="*/ 39 w 43"/>
                <a:gd name="T39" fmla="*/ 22 h 28"/>
                <a:gd name="T40" fmla="*/ 43 w 43"/>
                <a:gd name="T41" fmla="*/ 16 h 28"/>
                <a:gd name="T42" fmla="*/ 41 w 43"/>
                <a:gd name="T43" fmla="*/ 13 h 28"/>
                <a:gd name="T44" fmla="*/ 43 w 43"/>
                <a:gd name="T45" fmla="*/ 9 h 28"/>
                <a:gd name="T46" fmla="*/ 43 w 43"/>
                <a:gd name="T47" fmla="*/ 7 h 28"/>
                <a:gd name="T48" fmla="*/ 41 w 43"/>
                <a:gd name="T49" fmla="*/ 3 h 28"/>
                <a:gd name="T50" fmla="*/ 41 w 43"/>
                <a:gd name="T51" fmla="*/ 1 h 28"/>
                <a:gd name="T52" fmla="*/ 37 w 43"/>
                <a:gd name="T53" fmla="*/ 0 h 28"/>
                <a:gd name="T54" fmla="*/ 37 w 43"/>
                <a:gd name="T55" fmla="*/ 1 h 28"/>
                <a:gd name="T56" fmla="*/ 35 w 43"/>
                <a:gd name="T57" fmla="*/ 1 h 28"/>
                <a:gd name="T58" fmla="*/ 30 w 43"/>
                <a:gd name="T59" fmla="*/ 1 h 28"/>
                <a:gd name="T60" fmla="*/ 28 w 43"/>
                <a:gd name="T61" fmla="*/ 3 h 28"/>
                <a:gd name="T62" fmla="*/ 24 w 43"/>
                <a:gd name="T63" fmla="*/ 3 h 28"/>
                <a:gd name="T64" fmla="*/ 22 w 43"/>
                <a:gd name="T65" fmla="*/ 3 h 28"/>
                <a:gd name="T66" fmla="*/ 20 w 43"/>
                <a:gd name="T67" fmla="*/ 3 h 28"/>
                <a:gd name="T68" fmla="*/ 18 w 43"/>
                <a:gd name="T69" fmla="*/ 1 h 28"/>
                <a:gd name="T70" fmla="*/ 9 w 43"/>
                <a:gd name="T71" fmla="*/ 5 h 28"/>
                <a:gd name="T72" fmla="*/ 7 w 43"/>
                <a:gd name="T73" fmla="*/ 5 h 28"/>
                <a:gd name="T74" fmla="*/ 4 w 43"/>
                <a:gd name="T75" fmla="*/ 5 h 28"/>
                <a:gd name="T76" fmla="*/ 2 w 43"/>
                <a:gd name="T77" fmla="*/ 7 h 28"/>
                <a:gd name="T78" fmla="*/ 0 w 43"/>
                <a:gd name="T79" fmla="*/ 9 h 28"/>
                <a:gd name="T80" fmla="*/ 0 w 43"/>
                <a:gd name="T81" fmla="*/ 14 h 28"/>
                <a:gd name="T82" fmla="*/ 4 w 43"/>
                <a:gd name="T83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" h="28">
                  <a:moveTo>
                    <a:pt x="4" y="13"/>
                  </a:moveTo>
                  <a:lnTo>
                    <a:pt x="7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4"/>
                  </a:lnTo>
                  <a:lnTo>
                    <a:pt x="13" y="18"/>
                  </a:lnTo>
                  <a:lnTo>
                    <a:pt x="15" y="22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20" y="18"/>
                  </a:lnTo>
                  <a:lnTo>
                    <a:pt x="20" y="22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8" y="28"/>
                  </a:lnTo>
                  <a:lnTo>
                    <a:pt x="32" y="26"/>
                  </a:lnTo>
                  <a:lnTo>
                    <a:pt x="33" y="28"/>
                  </a:lnTo>
                  <a:lnTo>
                    <a:pt x="37" y="24"/>
                  </a:lnTo>
                  <a:lnTo>
                    <a:pt x="39" y="22"/>
                  </a:lnTo>
                  <a:lnTo>
                    <a:pt x="43" y="16"/>
                  </a:lnTo>
                  <a:lnTo>
                    <a:pt x="41" y="13"/>
                  </a:lnTo>
                  <a:lnTo>
                    <a:pt x="43" y="9"/>
                  </a:lnTo>
                  <a:lnTo>
                    <a:pt x="43" y="7"/>
                  </a:lnTo>
                  <a:lnTo>
                    <a:pt x="41" y="3"/>
                  </a:lnTo>
                  <a:lnTo>
                    <a:pt x="41" y="1"/>
                  </a:lnTo>
                  <a:lnTo>
                    <a:pt x="37" y="0"/>
                  </a:lnTo>
                  <a:lnTo>
                    <a:pt x="37" y="1"/>
                  </a:lnTo>
                  <a:lnTo>
                    <a:pt x="35" y="1"/>
                  </a:lnTo>
                  <a:lnTo>
                    <a:pt x="30" y="1"/>
                  </a:lnTo>
                  <a:lnTo>
                    <a:pt x="28" y="3"/>
                  </a:lnTo>
                  <a:lnTo>
                    <a:pt x="24" y="3"/>
                  </a:lnTo>
                  <a:lnTo>
                    <a:pt x="22" y="3"/>
                  </a:lnTo>
                  <a:lnTo>
                    <a:pt x="20" y="3"/>
                  </a:lnTo>
                  <a:lnTo>
                    <a:pt x="18" y="1"/>
                  </a:lnTo>
                  <a:lnTo>
                    <a:pt x="9" y="5"/>
                  </a:lnTo>
                  <a:lnTo>
                    <a:pt x="7" y="5"/>
                  </a:lnTo>
                  <a:lnTo>
                    <a:pt x="4" y="5"/>
                  </a:lnTo>
                  <a:lnTo>
                    <a:pt x="2" y="7"/>
                  </a:lnTo>
                  <a:lnTo>
                    <a:pt x="0" y="9"/>
                  </a:lnTo>
                  <a:lnTo>
                    <a:pt x="0" y="14"/>
                  </a:ln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9" name="Freeform 6456">
              <a:extLst>
                <a:ext uri="{FF2B5EF4-FFF2-40B4-BE49-F238E27FC236}">
                  <a16:creationId xmlns:a16="http://schemas.microsoft.com/office/drawing/2014/main" id="{6DD31EE8-8FAB-4056-A1A7-A3F24218F9E7}"/>
                </a:ext>
              </a:extLst>
            </p:cNvPr>
            <p:cNvSpPr>
              <a:spLocks/>
            </p:cNvSpPr>
            <p:nvPr/>
          </p:nvSpPr>
          <p:spPr bwMode="gray">
            <a:xfrm>
              <a:off x="1888" y="1926"/>
              <a:ext cx="25" cy="52"/>
            </a:xfrm>
            <a:custGeom>
              <a:avLst/>
              <a:gdLst>
                <a:gd name="T0" fmla="*/ 21 w 25"/>
                <a:gd name="T1" fmla="*/ 4 h 52"/>
                <a:gd name="T2" fmla="*/ 17 w 25"/>
                <a:gd name="T3" fmla="*/ 6 h 52"/>
                <a:gd name="T4" fmla="*/ 15 w 25"/>
                <a:gd name="T5" fmla="*/ 6 h 52"/>
                <a:gd name="T6" fmla="*/ 15 w 25"/>
                <a:gd name="T7" fmla="*/ 6 h 52"/>
                <a:gd name="T8" fmla="*/ 15 w 25"/>
                <a:gd name="T9" fmla="*/ 4 h 52"/>
                <a:gd name="T10" fmla="*/ 13 w 25"/>
                <a:gd name="T11" fmla="*/ 2 h 52"/>
                <a:gd name="T12" fmla="*/ 12 w 25"/>
                <a:gd name="T13" fmla="*/ 4 h 52"/>
                <a:gd name="T14" fmla="*/ 12 w 25"/>
                <a:gd name="T15" fmla="*/ 0 h 52"/>
                <a:gd name="T16" fmla="*/ 6 w 25"/>
                <a:gd name="T17" fmla="*/ 0 h 52"/>
                <a:gd name="T18" fmla="*/ 0 w 25"/>
                <a:gd name="T19" fmla="*/ 8 h 52"/>
                <a:gd name="T20" fmla="*/ 0 w 25"/>
                <a:gd name="T21" fmla="*/ 11 h 52"/>
                <a:gd name="T22" fmla="*/ 0 w 25"/>
                <a:gd name="T23" fmla="*/ 15 h 52"/>
                <a:gd name="T24" fmla="*/ 0 w 25"/>
                <a:gd name="T25" fmla="*/ 19 h 52"/>
                <a:gd name="T26" fmla="*/ 2 w 25"/>
                <a:gd name="T27" fmla="*/ 19 h 52"/>
                <a:gd name="T28" fmla="*/ 4 w 25"/>
                <a:gd name="T29" fmla="*/ 21 h 52"/>
                <a:gd name="T30" fmla="*/ 4 w 25"/>
                <a:gd name="T31" fmla="*/ 21 h 52"/>
                <a:gd name="T32" fmla="*/ 0 w 25"/>
                <a:gd name="T33" fmla="*/ 21 h 52"/>
                <a:gd name="T34" fmla="*/ 0 w 25"/>
                <a:gd name="T35" fmla="*/ 23 h 52"/>
                <a:gd name="T36" fmla="*/ 2 w 25"/>
                <a:gd name="T37" fmla="*/ 24 h 52"/>
                <a:gd name="T38" fmla="*/ 0 w 25"/>
                <a:gd name="T39" fmla="*/ 28 h 52"/>
                <a:gd name="T40" fmla="*/ 2 w 25"/>
                <a:gd name="T41" fmla="*/ 30 h 52"/>
                <a:gd name="T42" fmla="*/ 2 w 25"/>
                <a:gd name="T43" fmla="*/ 30 h 52"/>
                <a:gd name="T44" fmla="*/ 2 w 25"/>
                <a:gd name="T45" fmla="*/ 30 h 52"/>
                <a:gd name="T46" fmla="*/ 0 w 25"/>
                <a:gd name="T47" fmla="*/ 34 h 52"/>
                <a:gd name="T48" fmla="*/ 2 w 25"/>
                <a:gd name="T49" fmla="*/ 36 h 52"/>
                <a:gd name="T50" fmla="*/ 4 w 25"/>
                <a:gd name="T51" fmla="*/ 37 h 52"/>
                <a:gd name="T52" fmla="*/ 4 w 25"/>
                <a:gd name="T53" fmla="*/ 37 h 52"/>
                <a:gd name="T54" fmla="*/ 4 w 25"/>
                <a:gd name="T55" fmla="*/ 41 h 52"/>
                <a:gd name="T56" fmla="*/ 8 w 25"/>
                <a:gd name="T57" fmla="*/ 51 h 52"/>
                <a:gd name="T58" fmla="*/ 13 w 25"/>
                <a:gd name="T59" fmla="*/ 52 h 52"/>
                <a:gd name="T60" fmla="*/ 15 w 25"/>
                <a:gd name="T61" fmla="*/ 49 h 52"/>
                <a:gd name="T62" fmla="*/ 13 w 25"/>
                <a:gd name="T63" fmla="*/ 47 h 52"/>
                <a:gd name="T64" fmla="*/ 12 w 25"/>
                <a:gd name="T65" fmla="*/ 47 h 52"/>
                <a:gd name="T66" fmla="*/ 12 w 25"/>
                <a:gd name="T67" fmla="*/ 43 h 52"/>
                <a:gd name="T68" fmla="*/ 10 w 25"/>
                <a:gd name="T69" fmla="*/ 39 h 52"/>
                <a:gd name="T70" fmla="*/ 10 w 25"/>
                <a:gd name="T71" fmla="*/ 36 h 52"/>
                <a:gd name="T72" fmla="*/ 10 w 25"/>
                <a:gd name="T73" fmla="*/ 32 h 52"/>
                <a:gd name="T74" fmla="*/ 12 w 25"/>
                <a:gd name="T75" fmla="*/ 30 h 52"/>
                <a:gd name="T76" fmla="*/ 15 w 25"/>
                <a:gd name="T77" fmla="*/ 30 h 52"/>
                <a:gd name="T78" fmla="*/ 15 w 25"/>
                <a:gd name="T79" fmla="*/ 24 h 52"/>
                <a:gd name="T80" fmla="*/ 12 w 25"/>
                <a:gd name="T81" fmla="*/ 24 h 52"/>
                <a:gd name="T82" fmla="*/ 15 w 25"/>
                <a:gd name="T83" fmla="*/ 23 h 52"/>
                <a:gd name="T84" fmla="*/ 15 w 25"/>
                <a:gd name="T85" fmla="*/ 19 h 52"/>
                <a:gd name="T86" fmla="*/ 17 w 25"/>
                <a:gd name="T87" fmla="*/ 15 h 52"/>
                <a:gd name="T88" fmla="*/ 19 w 25"/>
                <a:gd name="T89" fmla="*/ 11 h 52"/>
                <a:gd name="T90" fmla="*/ 25 w 25"/>
                <a:gd name="T91" fmla="*/ 4 h 52"/>
                <a:gd name="T92" fmla="*/ 21 w 25"/>
                <a:gd name="T93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" h="52">
                  <a:moveTo>
                    <a:pt x="21" y="4"/>
                  </a:moveTo>
                  <a:lnTo>
                    <a:pt x="17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3" y="2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0" y="21"/>
                  </a:lnTo>
                  <a:lnTo>
                    <a:pt x="0" y="23"/>
                  </a:lnTo>
                  <a:lnTo>
                    <a:pt x="2" y="24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41"/>
                  </a:lnTo>
                  <a:lnTo>
                    <a:pt x="8" y="51"/>
                  </a:lnTo>
                  <a:lnTo>
                    <a:pt x="13" y="52"/>
                  </a:lnTo>
                  <a:lnTo>
                    <a:pt x="15" y="49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2" y="43"/>
                  </a:lnTo>
                  <a:lnTo>
                    <a:pt x="10" y="39"/>
                  </a:lnTo>
                  <a:lnTo>
                    <a:pt x="10" y="36"/>
                  </a:lnTo>
                  <a:lnTo>
                    <a:pt x="10" y="32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5" y="24"/>
                  </a:lnTo>
                  <a:lnTo>
                    <a:pt x="12" y="24"/>
                  </a:lnTo>
                  <a:lnTo>
                    <a:pt x="15" y="23"/>
                  </a:lnTo>
                  <a:lnTo>
                    <a:pt x="15" y="19"/>
                  </a:lnTo>
                  <a:lnTo>
                    <a:pt x="17" y="15"/>
                  </a:lnTo>
                  <a:lnTo>
                    <a:pt x="19" y="11"/>
                  </a:lnTo>
                  <a:lnTo>
                    <a:pt x="25" y="4"/>
                  </a:lnTo>
                  <a:lnTo>
                    <a:pt x="21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0" name="Freeform 6457">
              <a:extLst>
                <a:ext uri="{FF2B5EF4-FFF2-40B4-BE49-F238E27FC236}">
                  <a16:creationId xmlns:a16="http://schemas.microsoft.com/office/drawing/2014/main" id="{7FC59F41-0267-4CB2-8F98-F14915938C4C}"/>
                </a:ext>
              </a:extLst>
            </p:cNvPr>
            <p:cNvSpPr>
              <a:spLocks/>
            </p:cNvSpPr>
            <p:nvPr/>
          </p:nvSpPr>
          <p:spPr bwMode="gray">
            <a:xfrm>
              <a:off x="2235" y="1378"/>
              <a:ext cx="139" cy="108"/>
            </a:xfrm>
            <a:custGeom>
              <a:avLst/>
              <a:gdLst>
                <a:gd name="T0" fmla="*/ 7 w 139"/>
                <a:gd name="T1" fmla="*/ 76 h 108"/>
                <a:gd name="T2" fmla="*/ 11 w 139"/>
                <a:gd name="T3" fmla="*/ 86 h 108"/>
                <a:gd name="T4" fmla="*/ 9 w 139"/>
                <a:gd name="T5" fmla="*/ 91 h 108"/>
                <a:gd name="T6" fmla="*/ 7 w 139"/>
                <a:gd name="T7" fmla="*/ 99 h 108"/>
                <a:gd name="T8" fmla="*/ 7 w 139"/>
                <a:gd name="T9" fmla="*/ 106 h 108"/>
                <a:gd name="T10" fmla="*/ 13 w 139"/>
                <a:gd name="T11" fmla="*/ 108 h 108"/>
                <a:gd name="T12" fmla="*/ 16 w 139"/>
                <a:gd name="T13" fmla="*/ 104 h 108"/>
                <a:gd name="T14" fmla="*/ 24 w 139"/>
                <a:gd name="T15" fmla="*/ 104 h 108"/>
                <a:gd name="T16" fmla="*/ 29 w 139"/>
                <a:gd name="T17" fmla="*/ 99 h 108"/>
                <a:gd name="T18" fmla="*/ 31 w 139"/>
                <a:gd name="T19" fmla="*/ 97 h 108"/>
                <a:gd name="T20" fmla="*/ 31 w 139"/>
                <a:gd name="T21" fmla="*/ 101 h 108"/>
                <a:gd name="T22" fmla="*/ 31 w 139"/>
                <a:gd name="T23" fmla="*/ 106 h 108"/>
                <a:gd name="T24" fmla="*/ 39 w 139"/>
                <a:gd name="T25" fmla="*/ 104 h 108"/>
                <a:gd name="T26" fmla="*/ 46 w 139"/>
                <a:gd name="T27" fmla="*/ 101 h 108"/>
                <a:gd name="T28" fmla="*/ 50 w 139"/>
                <a:gd name="T29" fmla="*/ 95 h 108"/>
                <a:gd name="T30" fmla="*/ 54 w 139"/>
                <a:gd name="T31" fmla="*/ 90 h 108"/>
                <a:gd name="T32" fmla="*/ 59 w 139"/>
                <a:gd name="T33" fmla="*/ 86 h 108"/>
                <a:gd name="T34" fmla="*/ 61 w 139"/>
                <a:gd name="T35" fmla="*/ 80 h 108"/>
                <a:gd name="T36" fmla="*/ 67 w 139"/>
                <a:gd name="T37" fmla="*/ 84 h 108"/>
                <a:gd name="T38" fmla="*/ 74 w 139"/>
                <a:gd name="T39" fmla="*/ 80 h 108"/>
                <a:gd name="T40" fmla="*/ 76 w 139"/>
                <a:gd name="T41" fmla="*/ 76 h 108"/>
                <a:gd name="T42" fmla="*/ 82 w 139"/>
                <a:gd name="T43" fmla="*/ 69 h 108"/>
                <a:gd name="T44" fmla="*/ 85 w 139"/>
                <a:gd name="T45" fmla="*/ 69 h 108"/>
                <a:gd name="T46" fmla="*/ 91 w 139"/>
                <a:gd name="T47" fmla="*/ 69 h 108"/>
                <a:gd name="T48" fmla="*/ 98 w 139"/>
                <a:gd name="T49" fmla="*/ 65 h 108"/>
                <a:gd name="T50" fmla="*/ 106 w 139"/>
                <a:gd name="T51" fmla="*/ 63 h 108"/>
                <a:gd name="T52" fmla="*/ 119 w 139"/>
                <a:gd name="T53" fmla="*/ 60 h 108"/>
                <a:gd name="T54" fmla="*/ 128 w 139"/>
                <a:gd name="T55" fmla="*/ 60 h 108"/>
                <a:gd name="T56" fmla="*/ 136 w 139"/>
                <a:gd name="T57" fmla="*/ 56 h 108"/>
                <a:gd name="T58" fmla="*/ 139 w 139"/>
                <a:gd name="T59" fmla="*/ 50 h 108"/>
                <a:gd name="T60" fmla="*/ 137 w 139"/>
                <a:gd name="T61" fmla="*/ 45 h 108"/>
                <a:gd name="T62" fmla="*/ 137 w 139"/>
                <a:gd name="T63" fmla="*/ 39 h 108"/>
                <a:gd name="T64" fmla="*/ 137 w 139"/>
                <a:gd name="T65" fmla="*/ 34 h 108"/>
                <a:gd name="T66" fmla="*/ 132 w 139"/>
                <a:gd name="T67" fmla="*/ 21 h 108"/>
                <a:gd name="T68" fmla="*/ 128 w 139"/>
                <a:gd name="T69" fmla="*/ 17 h 108"/>
                <a:gd name="T70" fmla="*/ 121 w 139"/>
                <a:gd name="T71" fmla="*/ 17 h 108"/>
                <a:gd name="T72" fmla="*/ 119 w 139"/>
                <a:gd name="T73" fmla="*/ 17 h 108"/>
                <a:gd name="T74" fmla="*/ 113 w 139"/>
                <a:gd name="T75" fmla="*/ 17 h 108"/>
                <a:gd name="T76" fmla="*/ 106 w 139"/>
                <a:gd name="T77" fmla="*/ 9 h 108"/>
                <a:gd name="T78" fmla="*/ 102 w 139"/>
                <a:gd name="T79" fmla="*/ 6 h 108"/>
                <a:gd name="T80" fmla="*/ 95 w 139"/>
                <a:gd name="T81" fmla="*/ 0 h 108"/>
                <a:gd name="T82" fmla="*/ 80 w 139"/>
                <a:gd name="T83" fmla="*/ 2 h 108"/>
                <a:gd name="T84" fmla="*/ 69 w 139"/>
                <a:gd name="T85" fmla="*/ 2 h 108"/>
                <a:gd name="T86" fmla="*/ 61 w 139"/>
                <a:gd name="T87" fmla="*/ 4 h 108"/>
                <a:gd name="T88" fmla="*/ 61 w 139"/>
                <a:gd name="T89" fmla="*/ 8 h 108"/>
                <a:gd name="T90" fmla="*/ 59 w 139"/>
                <a:gd name="T91" fmla="*/ 13 h 108"/>
                <a:gd name="T92" fmla="*/ 61 w 139"/>
                <a:gd name="T93" fmla="*/ 22 h 108"/>
                <a:gd name="T94" fmla="*/ 57 w 139"/>
                <a:gd name="T95" fmla="*/ 22 h 108"/>
                <a:gd name="T96" fmla="*/ 52 w 139"/>
                <a:gd name="T97" fmla="*/ 28 h 108"/>
                <a:gd name="T98" fmla="*/ 42 w 139"/>
                <a:gd name="T99" fmla="*/ 35 h 108"/>
                <a:gd name="T100" fmla="*/ 33 w 139"/>
                <a:gd name="T101" fmla="*/ 39 h 108"/>
                <a:gd name="T102" fmla="*/ 35 w 139"/>
                <a:gd name="T103" fmla="*/ 47 h 108"/>
                <a:gd name="T104" fmla="*/ 29 w 139"/>
                <a:gd name="T105" fmla="*/ 49 h 108"/>
                <a:gd name="T106" fmla="*/ 26 w 139"/>
                <a:gd name="T107" fmla="*/ 52 h 108"/>
                <a:gd name="T108" fmla="*/ 22 w 139"/>
                <a:gd name="T109" fmla="*/ 56 h 108"/>
                <a:gd name="T110" fmla="*/ 16 w 139"/>
                <a:gd name="T111" fmla="*/ 58 h 108"/>
                <a:gd name="T112" fmla="*/ 13 w 139"/>
                <a:gd name="T113" fmla="*/ 62 h 108"/>
                <a:gd name="T114" fmla="*/ 9 w 139"/>
                <a:gd name="T115" fmla="*/ 65 h 108"/>
                <a:gd name="T116" fmla="*/ 5 w 139"/>
                <a:gd name="T117" fmla="*/ 69 h 108"/>
                <a:gd name="T118" fmla="*/ 0 w 139"/>
                <a:gd name="T119" fmla="*/ 69 h 108"/>
                <a:gd name="T120" fmla="*/ 5 w 139"/>
                <a:gd name="T121" fmla="*/ 7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9" h="108">
                  <a:moveTo>
                    <a:pt x="5" y="76"/>
                  </a:moveTo>
                  <a:lnTo>
                    <a:pt x="7" y="76"/>
                  </a:lnTo>
                  <a:lnTo>
                    <a:pt x="9" y="84"/>
                  </a:lnTo>
                  <a:lnTo>
                    <a:pt x="11" y="86"/>
                  </a:lnTo>
                  <a:lnTo>
                    <a:pt x="11" y="88"/>
                  </a:lnTo>
                  <a:lnTo>
                    <a:pt x="9" y="91"/>
                  </a:lnTo>
                  <a:lnTo>
                    <a:pt x="11" y="95"/>
                  </a:lnTo>
                  <a:lnTo>
                    <a:pt x="7" y="99"/>
                  </a:lnTo>
                  <a:lnTo>
                    <a:pt x="7" y="104"/>
                  </a:lnTo>
                  <a:lnTo>
                    <a:pt x="7" y="106"/>
                  </a:lnTo>
                  <a:lnTo>
                    <a:pt x="11" y="106"/>
                  </a:lnTo>
                  <a:lnTo>
                    <a:pt x="13" y="108"/>
                  </a:lnTo>
                  <a:lnTo>
                    <a:pt x="15" y="106"/>
                  </a:lnTo>
                  <a:lnTo>
                    <a:pt x="16" y="104"/>
                  </a:lnTo>
                  <a:lnTo>
                    <a:pt x="20" y="104"/>
                  </a:lnTo>
                  <a:lnTo>
                    <a:pt x="24" y="104"/>
                  </a:lnTo>
                  <a:lnTo>
                    <a:pt x="28" y="101"/>
                  </a:lnTo>
                  <a:lnTo>
                    <a:pt x="29" y="99"/>
                  </a:lnTo>
                  <a:lnTo>
                    <a:pt x="29" y="99"/>
                  </a:lnTo>
                  <a:lnTo>
                    <a:pt x="31" y="97"/>
                  </a:lnTo>
                  <a:lnTo>
                    <a:pt x="31" y="97"/>
                  </a:lnTo>
                  <a:lnTo>
                    <a:pt x="31" y="101"/>
                  </a:lnTo>
                  <a:lnTo>
                    <a:pt x="29" y="103"/>
                  </a:lnTo>
                  <a:lnTo>
                    <a:pt x="31" y="106"/>
                  </a:lnTo>
                  <a:lnTo>
                    <a:pt x="35" y="106"/>
                  </a:lnTo>
                  <a:lnTo>
                    <a:pt x="39" y="104"/>
                  </a:lnTo>
                  <a:lnTo>
                    <a:pt x="42" y="104"/>
                  </a:lnTo>
                  <a:lnTo>
                    <a:pt x="46" y="101"/>
                  </a:lnTo>
                  <a:lnTo>
                    <a:pt x="50" y="97"/>
                  </a:lnTo>
                  <a:lnTo>
                    <a:pt x="50" y="95"/>
                  </a:lnTo>
                  <a:lnTo>
                    <a:pt x="52" y="91"/>
                  </a:lnTo>
                  <a:lnTo>
                    <a:pt x="54" y="90"/>
                  </a:lnTo>
                  <a:lnTo>
                    <a:pt x="55" y="86"/>
                  </a:lnTo>
                  <a:lnTo>
                    <a:pt x="59" y="86"/>
                  </a:lnTo>
                  <a:lnTo>
                    <a:pt x="61" y="82"/>
                  </a:lnTo>
                  <a:lnTo>
                    <a:pt x="61" y="80"/>
                  </a:lnTo>
                  <a:lnTo>
                    <a:pt x="63" y="82"/>
                  </a:lnTo>
                  <a:lnTo>
                    <a:pt x="67" y="84"/>
                  </a:lnTo>
                  <a:lnTo>
                    <a:pt x="70" y="80"/>
                  </a:lnTo>
                  <a:lnTo>
                    <a:pt x="74" y="80"/>
                  </a:lnTo>
                  <a:lnTo>
                    <a:pt x="76" y="76"/>
                  </a:lnTo>
                  <a:lnTo>
                    <a:pt x="76" y="76"/>
                  </a:lnTo>
                  <a:lnTo>
                    <a:pt x="80" y="73"/>
                  </a:lnTo>
                  <a:lnTo>
                    <a:pt x="82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7" y="69"/>
                  </a:lnTo>
                  <a:lnTo>
                    <a:pt x="91" y="69"/>
                  </a:lnTo>
                  <a:lnTo>
                    <a:pt x="95" y="67"/>
                  </a:lnTo>
                  <a:lnTo>
                    <a:pt x="98" y="65"/>
                  </a:lnTo>
                  <a:lnTo>
                    <a:pt x="100" y="65"/>
                  </a:lnTo>
                  <a:lnTo>
                    <a:pt x="106" y="63"/>
                  </a:lnTo>
                  <a:lnTo>
                    <a:pt x="111" y="63"/>
                  </a:lnTo>
                  <a:lnTo>
                    <a:pt x="119" y="60"/>
                  </a:lnTo>
                  <a:lnTo>
                    <a:pt x="122" y="60"/>
                  </a:lnTo>
                  <a:lnTo>
                    <a:pt x="128" y="60"/>
                  </a:lnTo>
                  <a:lnTo>
                    <a:pt x="130" y="58"/>
                  </a:lnTo>
                  <a:lnTo>
                    <a:pt x="136" y="56"/>
                  </a:lnTo>
                  <a:lnTo>
                    <a:pt x="139" y="52"/>
                  </a:lnTo>
                  <a:lnTo>
                    <a:pt x="139" y="50"/>
                  </a:lnTo>
                  <a:lnTo>
                    <a:pt x="139" y="47"/>
                  </a:lnTo>
                  <a:lnTo>
                    <a:pt x="137" y="45"/>
                  </a:lnTo>
                  <a:lnTo>
                    <a:pt x="137" y="45"/>
                  </a:lnTo>
                  <a:lnTo>
                    <a:pt x="137" y="39"/>
                  </a:lnTo>
                  <a:lnTo>
                    <a:pt x="136" y="35"/>
                  </a:lnTo>
                  <a:lnTo>
                    <a:pt x="137" y="34"/>
                  </a:lnTo>
                  <a:lnTo>
                    <a:pt x="137" y="26"/>
                  </a:lnTo>
                  <a:lnTo>
                    <a:pt x="132" y="21"/>
                  </a:lnTo>
                  <a:lnTo>
                    <a:pt x="130" y="19"/>
                  </a:lnTo>
                  <a:lnTo>
                    <a:pt x="128" y="17"/>
                  </a:lnTo>
                  <a:lnTo>
                    <a:pt x="124" y="19"/>
                  </a:lnTo>
                  <a:lnTo>
                    <a:pt x="121" y="17"/>
                  </a:lnTo>
                  <a:lnTo>
                    <a:pt x="119" y="19"/>
                  </a:lnTo>
                  <a:lnTo>
                    <a:pt x="119" y="17"/>
                  </a:lnTo>
                  <a:lnTo>
                    <a:pt x="115" y="15"/>
                  </a:lnTo>
                  <a:lnTo>
                    <a:pt x="113" y="17"/>
                  </a:lnTo>
                  <a:lnTo>
                    <a:pt x="113" y="13"/>
                  </a:lnTo>
                  <a:lnTo>
                    <a:pt x="106" y="9"/>
                  </a:lnTo>
                  <a:lnTo>
                    <a:pt x="104" y="8"/>
                  </a:lnTo>
                  <a:lnTo>
                    <a:pt x="102" y="6"/>
                  </a:lnTo>
                  <a:lnTo>
                    <a:pt x="104" y="2"/>
                  </a:lnTo>
                  <a:lnTo>
                    <a:pt x="95" y="0"/>
                  </a:lnTo>
                  <a:lnTo>
                    <a:pt x="87" y="2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69" y="2"/>
                  </a:lnTo>
                  <a:lnTo>
                    <a:pt x="67" y="2"/>
                  </a:lnTo>
                  <a:lnTo>
                    <a:pt x="61" y="4"/>
                  </a:lnTo>
                  <a:lnTo>
                    <a:pt x="59" y="6"/>
                  </a:lnTo>
                  <a:lnTo>
                    <a:pt x="61" y="8"/>
                  </a:lnTo>
                  <a:lnTo>
                    <a:pt x="59" y="9"/>
                  </a:lnTo>
                  <a:lnTo>
                    <a:pt x="59" y="13"/>
                  </a:lnTo>
                  <a:lnTo>
                    <a:pt x="59" y="19"/>
                  </a:lnTo>
                  <a:lnTo>
                    <a:pt x="61" y="22"/>
                  </a:lnTo>
                  <a:lnTo>
                    <a:pt x="59" y="22"/>
                  </a:lnTo>
                  <a:lnTo>
                    <a:pt x="57" y="22"/>
                  </a:lnTo>
                  <a:lnTo>
                    <a:pt x="52" y="26"/>
                  </a:lnTo>
                  <a:lnTo>
                    <a:pt x="52" y="28"/>
                  </a:lnTo>
                  <a:lnTo>
                    <a:pt x="46" y="30"/>
                  </a:lnTo>
                  <a:lnTo>
                    <a:pt x="42" y="35"/>
                  </a:lnTo>
                  <a:lnTo>
                    <a:pt x="37" y="39"/>
                  </a:lnTo>
                  <a:lnTo>
                    <a:pt x="33" y="39"/>
                  </a:lnTo>
                  <a:lnTo>
                    <a:pt x="33" y="43"/>
                  </a:lnTo>
                  <a:lnTo>
                    <a:pt x="35" y="47"/>
                  </a:lnTo>
                  <a:lnTo>
                    <a:pt x="35" y="49"/>
                  </a:lnTo>
                  <a:lnTo>
                    <a:pt x="29" y="49"/>
                  </a:lnTo>
                  <a:lnTo>
                    <a:pt x="28" y="45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16" y="58"/>
                  </a:lnTo>
                  <a:lnTo>
                    <a:pt x="15" y="62"/>
                  </a:lnTo>
                  <a:lnTo>
                    <a:pt x="13" y="62"/>
                  </a:lnTo>
                  <a:lnTo>
                    <a:pt x="11" y="65"/>
                  </a:lnTo>
                  <a:lnTo>
                    <a:pt x="9" y="65"/>
                  </a:lnTo>
                  <a:lnTo>
                    <a:pt x="9" y="67"/>
                  </a:lnTo>
                  <a:lnTo>
                    <a:pt x="5" y="69"/>
                  </a:lnTo>
                  <a:lnTo>
                    <a:pt x="3" y="71"/>
                  </a:lnTo>
                  <a:lnTo>
                    <a:pt x="0" y="69"/>
                  </a:lnTo>
                  <a:lnTo>
                    <a:pt x="0" y="75"/>
                  </a:lnTo>
                  <a:lnTo>
                    <a:pt x="5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1" name="Freeform 6458">
              <a:extLst>
                <a:ext uri="{FF2B5EF4-FFF2-40B4-BE49-F238E27FC236}">
                  <a16:creationId xmlns:a16="http://schemas.microsoft.com/office/drawing/2014/main" id="{61A3FEEC-21C6-44F3-A29C-93D9EC2E6529}"/>
                </a:ext>
              </a:extLst>
            </p:cNvPr>
            <p:cNvSpPr>
              <a:spLocks/>
            </p:cNvSpPr>
            <p:nvPr/>
          </p:nvSpPr>
          <p:spPr bwMode="gray">
            <a:xfrm>
              <a:off x="2456" y="1307"/>
              <a:ext cx="17" cy="11"/>
            </a:xfrm>
            <a:custGeom>
              <a:avLst/>
              <a:gdLst>
                <a:gd name="T0" fmla="*/ 3 w 9"/>
                <a:gd name="T1" fmla="*/ 0 h 6"/>
                <a:gd name="T2" fmla="*/ 2 w 9"/>
                <a:gd name="T3" fmla="*/ 1 h 6"/>
                <a:gd name="T4" fmla="*/ 1 w 9"/>
                <a:gd name="T5" fmla="*/ 1 h 6"/>
                <a:gd name="T6" fmla="*/ 0 w 9"/>
                <a:gd name="T7" fmla="*/ 1 h 6"/>
                <a:gd name="T8" fmla="*/ 0 w 9"/>
                <a:gd name="T9" fmla="*/ 2 h 6"/>
                <a:gd name="T10" fmla="*/ 1 w 9"/>
                <a:gd name="T11" fmla="*/ 3 h 6"/>
                <a:gd name="T12" fmla="*/ 1 w 9"/>
                <a:gd name="T13" fmla="*/ 3 h 6"/>
                <a:gd name="T14" fmla="*/ 2 w 9"/>
                <a:gd name="T15" fmla="*/ 4 h 6"/>
                <a:gd name="T16" fmla="*/ 3 w 9"/>
                <a:gd name="T17" fmla="*/ 6 h 6"/>
                <a:gd name="T18" fmla="*/ 4 w 9"/>
                <a:gd name="T19" fmla="*/ 6 h 6"/>
                <a:gd name="T20" fmla="*/ 6 w 9"/>
                <a:gd name="T21" fmla="*/ 6 h 6"/>
                <a:gd name="T22" fmla="*/ 7 w 9"/>
                <a:gd name="T23" fmla="*/ 5 h 6"/>
                <a:gd name="T24" fmla="*/ 9 w 9"/>
                <a:gd name="T25" fmla="*/ 4 h 6"/>
                <a:gd name="T26" fmla="*/ 8 w 9"/>
                <a:gd name="T27" fmla="*/ 3 h 6"/>
                <a:gd name="T28" fmla="*/ 8 w 9"/>
                <a:gd name="T29" fmla="*/ 2 h 6"/>
                <a:gd name="T30" fmla="*/ 6 w 9"/>
                <a:gd name="T31" fmla="*/ 1 h 6"/>
                <a:gd name="T32" fmla="*/ 5 w 9"/>
                <a:gd name="T33" fmla="*/ 1 h 6"/>
                <a:gd name="T34" fmla="*/ 3 w 9"/>
                <a:gd name="T3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" h="6">
                  <a:moveTo>
                    <a:pt x="3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2" name="Freeform 6459">
              <a:extLst>
                <a:ext uri="{FF2B5EF4-FFF2-40B4-BE49-F238E27FC236}">
                  <a16:creationId xmlns:a16="http://schemas.microsoft.com/office/drawing/2014/main" id="{5685E572-22E0-4F72-A9FE-61DFF8C07A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490" y="1274"/>
              <a:ext cx="50" cy="31"/>
            </a:xfrm>
            <a:custGeom>
              <a:avLst/>
              <a:gdLst>
                <a:gd name="T0" fmla="*/ 5 w 50"/>
                <a:gd name="T1" fmla="*/ 7 h 31"/>
                <a:gd name="T2" fmla="*/ 3 w 50"/>
                <a:gd name="T3" fmla="*/ 9 h 31"/>
                <a:gd name="T4" fmla="*/ 2 w 50"/>
                <a:gd name="T5" fmla="*/ 13 h 31"/>
                <a:gd name="T6" fmla="*/ 0 w 50"/>
                <a:gd name="T7" fmla="*/ 15 h 31"/>
                <a:gd name="T8" fmla="*/ 2 w 50"/>
                <a:gd name="T9" fmla="*/ 18 h 31"/>
                <a:gd name="T10" fmla="*/ 2 w 50"/>
                <a:gd name="T11" fmla="*/ 22 h 31"/>
                <a:gd name="T12" fmla="*/ 3 w 50"/>
                <a:gd name="T13" fmla="*/ 22 h 31"/>
                <a:gd name="T14" fmla="*/ 5 w 50"/>
                <a:gd name="T15" fmla="*/ 24 h 31"/>
                <a:gd name="T16" fmla="*/ 7 w 50"/>
                <a:gd name="T17" fmla="*/ 26 h 31"/>
                <a:gd name="T18" fmla="*/ 5 w 50"/>
                <a:gd name="T19" fmla="*/ 28 h 31"/>
                <a:gd name="T20" fmla="*/ 7 w 50"/>
                <a:gd name="T21" fmla="*/ 31 h 31"/>
                <a:gd name="T22" fmla="*/ 11 w 50"/>
                <a:gd name="T23" fmla="*/ 29 h 31"/>
                <a:gd name="T24" fmla="*/ 15 w 50"/>
                <a:gd name="T25" fmla="*/ 31 h 31"/>
                <a:gd name="T26" fmla="*/ 15 w 50"/>
                <a:gd name="T27" fmla="*/ 29 h 31"/>
                <a:gd name="T28" fmla="*/ 18 w 50"/>
                <a:gd name="T29" fmla="*/ 31 h 31"/>
                <a:gd name="T30" fmla="*/ 22 w 50"/>
                <a:gd name="T31" fmla="*/ 31 h 31"/>
                <a:gd name="T32" fmla="*/ 24 w 50"/>
                <a:gd name="T33" fmla="*/ 31 h 31"/>
                <a:gd name="T34" fmla="*/ 28 w 50"/>
                <a:gd name="T35" fmla="*/ 31 h 31"/>
                <a:gd name="T36" fmla="*/ 29 w 50"/>
                <a:gd name="T37" fmla="*/ 28 h 31"/>
                <a:gd name="T38" fmla="*/ 29 w 50"/>
                <a:gd name="T39" fmla="*/ 28 h 31"/>
                <a:gd name="T40" fmla="*/ 31 w 50"/>
                <a:gd name="T41" fmla="*/ 26 h 31"/>
                <a:gd name="T42" fmla="*/ 33 w 50"/>
                <a:gd name="T43" fmla="*/ 24 h 31"/>
                <a:gd name="T44" fmla="*/ 37 w 50"/>
                <a:gd name="T45" fmla="*/ 20 h 31"/>
                <a:gd name="T46" fmla="*/ 35 w 50"/>
                <a:gd name="T47" fmla="*/ 16 h 31"/>
                <a:gd name="T48" fmla="*/ 33 w 50"/>
                <a:gd name="T49" fmla="*/ 16 h 31"/>
                <a:gd name="T50" fmla="*/ 31 w 50"/>
                <a:gd name="T51" fmla="*/ 16 h 31"/>
                <a:gd name="T52" fmla="*/ 35 w 50"/>
                <a:gd name="T53" fmla="*/ 15 h 31"/>
                <a:gd name="T54" fmla="*/ 37 w 50"/>
                <a:gd name="T55" fmla="*/ 15 h 31"/>
                <a:gd name="T56" fmla="*/ 42 w 50"/>
                <a:gd name="T57" fmla="*/ 13 h 31"/>
                <a:gd name="T58" fmla="*/ 46 w 50"/>
                <a:gd name="T59" fmla="*/ 13 h 31"/>
                <a:gd name="T60" fmla="*/ 50 w 50"/>
                <a:gd name="T61" fmla="*/ 7 h 31"/>
                <a:gd name="T62" fmla="*/ 48 w 50"/>
                <a:gd name="T63" fmla="*/ 5 h 31"/>
                <a:gd name="T64" fmla="*/ 44 w 50"/>
                <a:gd name="T65" fmla="*/ 3 h 31"/>
                <a:gd name="T66" fmla="*/ 44 w 50"/>
                <a:gd name="T67" fmla="*/ 3 h 31"/>
                <a:gd name="T68" fmla="*/ 41 w 50"/>
                <a:gd name="T69" fmla="*/ 2 h 31"/>
                <a:gd name="T70" fmla="*/ 37 w 50"/>
                <a:gd name="T71" fmla="*/ 2 h 31"/>
                <a:gd name="T72" fmla="*/ 37 w 50"/>
                <a:gd name="T73" fmla="*/ 2 h 31"/>
                <a:gd name="T74" fmla="*/ 31 w 50"/>
                <a:gd name="T75" fmla="*/ 0 h 31"/>
                <a:gd name="T76" fmla="*/ 29 w 50"/>
                <a:gd name="T77" fmla="*/ 2 h 31"/>
                <a:gd name="T78" fmla="*/ 28 w 50"/>
                <a:gd name="T79" fmla="*/ 2 h 31"/>
                <a:gd name="T80" fmla="*/ 26 w 50"/>
                <a:gd name="T81" fmla="*/ 0 h 31"/>
                <a:gd name="T82" fmla="*/ 22 w 50"/>
                <a:gd name="T83" fmla="*/ 0 h 31"/>
                <a:gd name="T84" fmla="*/ 22 w 50"/>
                <a:gd name="T85" fmla="*/ 0 h 31"/>
                <a:gd name="T86" fmla="*/ 15 w 50"/>
                <a:gd name="T87" fmla="*/ 0 h 31"/>
                <a:gd name="T88" fmla="*/ 13 w 50"/>
                <a:gd name="T89" fmla="*/ 0 h 31"/>
                <a:gd name="T90" fmla="*/ 9 w 50"/>
                <a:gd name="T91" fmla="*/ 2 h 31"/>
                <a:gd name="T92" fmla="*/ 5 w 50"/>
                <a:gd name="T93" fmla="*/ 3 h 31"/>
                <a:gd name="T94" fmla="*/ 5 w 50"/>
                <a:gd name="T95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" h="31">
                  <a:moveTo>
                    <a:pt x="5" y="7"/>
                  </a:moveTo>
                  <a:lnTo>
                    <a:pt x="3" y="9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2" y="18"/>
                  </a:lnTo>
                  <a:lnTo>
                    <a:pt x="2" y="22"/>
                  </a:lnTo>
                  <a:lnTo>
                    <a:pt x="3" y="22"/>
                  </a:lnTo>
                  <a:lnTo>
                    <a:pt x="5" y="24"/>
                  </a:lnTo>
                  <a:lnTo>
                    <a:pt x="7" y="26"/>
                  </a:lnTo>
                  <a:lnTo>
                    <a:pt x="5" y="28"/>
                  </a:lnTo>
                  <a:lnTo>
                    <a:pt x="7" y="31"/>
                  </a:lnTo>
                  <a:lnTo>
                    <a:pt x="11" y="29"/>
                  </a:lnTo>
                  <a:lnTo>
                    <a:pt x="15" y="31"/>
                  </a:lnTo>
                  <a:lnTo>
                    <a:pt x="15" y="29"/>
                  </a:lnTo>
                  <a:lnTo>
                    <a:pt x="18" y="31"/>
                  </a:lnTo>
                  <a:lnTo>
                    <a:pt x="22" y="31"/>
                  </a:lnTo>
                  <a:lnTo>
                    <a:pt x="24" y="31"/>
                  </a:lnTo>
                  <a:lnTo>
                    <a:pt x="28" y="31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31" y="26"/>
                  </a:lnTo>
                  <a:lnTo>
                    <a:pt x="33" y="24"/>
                  </a:lnTo>
                  <a:lnTo>
                    <a:pt x="37" y="20"/>
                  </a:lnTo>
                  <a:lnTo>
                    <a:pt x="35" y="16"/>
                  </a:lnTo>
                  <a:lnTo>
                    <a:pt x="33" y="16"/>
                  </a:lnTo>
                  <a:lnTo>
                    <a:pt x="31" y="16"/>
                  </a:lnTo>
                  <a:lnTo>
                    <a:pt x="35" y="15"/>
                  </a:lnTo>
                  <a:lnTo>
                    <a:pt x="37" y="15"/>
                  </a:lnTo>
                  <a:lnTo>
                    <a:pt x="42" y="13"/>
                  </a:lnTo>
                  <a:lnTo>
                    <a:pt x="46" y="13"/>
                  </a:lnTo>
                  <a:lnTo>
                    <a:pt x="50" y="7"/>
                  </a:lnTo>
                  <a:lnTo>
                    <a:pt x="48" y="5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1" y="2"/>
                  </a:lnTo>
                  <a:lnTo>
                    <a:pt x="37" y="2"/>
                  </a:lnTo>
                  <a:lnTo>
                    <a:pt x="37" y="2"/>
                  </a:lnTo>
                  <a:lnTo>
                    <a:pt x="31" y="0"/>
                  </a:lnTo>
                  <a:lnTo>
                    <a:pt x="29" y="2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5" y="3"/>
                  </a:lnTo>
                  <a:lnTo>
                    <a:pt x="5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3" name="Freeform 6460">
              <a:extLst>
                <a:ext uri="{FF2B5EF4-FFF2-40B4-BE49-F238E27FC236}">
                  <a16:creationId xmlns:a16="http://schemas.microsoft.com/office/drawing/2014/main" id="{FA9C724A-5B05-444D-8473-4B75F5B8C253}"/>
                </a:ext>
              </a:extLst>
            </p:cNvPr>
            <p:cNvSpPr>
              <a:spLocks/>
            </p:cNvSpPr>
            <p:nvPr/>
          </p:nvSpPr>
          <p:spPr bwMode="gray">
            <a:xfrm>
              <a:off x="2473" y="1298"/>
              <a:ext cx="9" cy="5"/>
            </a:xfrm>
            <a:custGeom>
              <a:avLst/>
              <a:gdLst>
                <a:gd name="T0" fmla="*/ 6 w 9"/>
                <a:gd name="T1" fmla="*/ 5 h 5"/>
                <a:gd name="T2" fmla="*/ 9 w 9"/>
                <a:gd name="T3" fmla="*/ 0 h 5"/>
                <a:gd name="T4" fmla="*/ 2 w 9"/>
                <a:gd name="T5" fmla="*/ 2 h 5"/>
                <a:gd name="T6" fmla="*/ 0 w 9"/>
                <a:gd name="T7" fmla="*/ 4 h 5"/>
                <a:gd name="T8" fmla="*/ 4 w 9"/>
                <a:gd name="T9" fmla="*/ 5 h 5"/>
                <a:gd name="T10" fmla="*/ 6 w 9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">
                  <a:moveTo>
                    <a:pt x="6" y="5"/>
                  </a:moveTo>
                  <a:lnTo>
                    <a:pt x="9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4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4" name="Freeform 6461">
              <a:extLst>
                <a:ext uri="{FF2B5EF4-FFF2-40B4-BE49-F238E27FC236}">
                  <a16:creationId xmlns:a16="http://schemas.microsoft.com/office/drawing/2014/main" id="{269CD201-71D2-43C5-A60D-FB559AC783DF}"/>
                </a:ext>
              </a:extLst>
            </p:cNvPr>
            <p:cNvSpPr>
              <a:spLocks/>
            </p:cNvSpPr>
            <p:nvPr/>
          </p:nvSpPr>
          <p:spPr bwMode="gray">
            <a:xfrm>
              <a:off x="2484" y="1264"/>
              <a:ext cx="15" cy="17"/>
            </a:xfrm>
            <a:custGeom>
              <a:avLst/>
              <a:gdLst>
                <a:gd name="T0" fmla="*/ 4 w 15"/>
                <a:gd name="T1" fmla="*/ 15 h 17"/>
                <a:gd name="T2" fmla="*/ 6 w 15"/>
                <a:gd name="T3" fmla="*/ 17 h 17"/>
                <a:gd name="T4" fmla="*/ 9 w 15"/>
                <a:gd name="T5" fmla="*/ 15 h 17"/>
                <a:gd name="T6" fmla="*/ 13 w 15"/>
                <a:gd name="T7" fmla="*/ 13 h 17"/>
                <a:gd name="T8" fmla="*/ 13 w 15"/>
                <a:gd name="T9" fmla="*/ 10 h 17"/>
                <a:gd name="T10" fmla="*/ 13 w 15"/>
                <a:gd name="T11" fmla="*/ 8 h 17"/>
                <a:gd name="T12" fmla="*/ 13 w 15"/>
                <a:gd name="T13" fmla="*/ 6 h 17"/>
                <a:gd name="T14" fmla="*/ 15 w 15"/>
                <a:gd name="T15" fmla="*/ 0 h 17"/>
                <a:gd name="T16" fmla="*/ 9 w 15"/>
                <a:gd name="T17" fmla="*/ 2 h 17"/>
                <a:gd name="T18" fmla="*/ 9 w 15"/>
                <a:gd name="T19" fmla="*/ 2 h 17"/>
                <a:gd name="T20" fmla="*/ 6 w 15"/>
                <a:gd name="T21" fmla="*/ 0 h 17"/>
                <a:gd name="T22" fmla="*/ 4 w 15"/>
                <a:gd name="T23" fmla="*/ 2 h 17"/>
                <a:gd name="T24" fmla="*/ 2 w 15"/>
                <a:gd name="T25" fmla="*/ 2 h 17"/>
                <a:gd name="T26" fmla="*/ 0 w 15"/>
                <a:gd name="T27" fmla="*/ 6 h 17"/>
                <a:gd name="T28" fmla="*/ 2 w 15"/>
                <a:gd name="T29" fmla="*/ 8 h 17"/>
                <a:gd name="T30" fmla="*/ 0 w 15"/>
                <a:gd name="T31" fmla="*/ 12 h 17"/>
                <a:gd name="T32" fmla="*/ 4 w 15"/>
                <a:gd name="T33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17">
                  <a:moveTo>
                    <a:pt x="4" y="15"/>
                  </a:moveTo>
                  <a:lnTo>
                    <a:pt x="6" y="17"/>
                  </a:lnTo>
                  <a:lnTo>
                    <a:pt x="9" y="15"/>
                  </a:lnTo>
                  <a:lnTo>
                    <a:pt x="13" y="13"/>
                  </a:lnTo>
                  <a:lnTo>
                    <a:pt x="13" y="10"/>
                  </a:lnTo>
                  <a:lnTo>
                    <a:pt x="13" y="8"/>
                  </a:lnTo>
                  <a:lnTo>
                    <a:pt x="13" y="6"/>
                  </a:lnTo>
                  <a:lnTo>
                    <a:pt x="15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2" y="8"/>
                  </a:lnTo>
                  <a:lnTo>
                    <a:pt x="0" y="12"/>
                  </a:lnTo>
                  <a:lnTo>
                    <a:pt x="4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5" name="Freeform 6462">
              <a:extLst>
                <a:ext uri="{FF2B5EF4-FFF2-40B4-BE49-F238E27FC236}">
                  <a16:creationId xmlns:a16="http://schemas.microsoft.com/office/drawing/2014/main" id="{8FADEB96-8F27-4240-BB19-4B8A889D1241}"/>
                </a:ext>
              </a:extLst>
            </p:cNvPr>
            <p:cNvSpPr>
              <a:spLocks/>
            </p:cNvSpPr>
            <p:nvPr/>
          </p:nvSpPr>
          <p:spPr bwMode="gray">
            <a:xfrm>
              <a:off x="2389" y="1322"/>
              <a:ext cx="138" cy="86"/>
            </a:xfrm>
            <a:custGeom>
              <a:avLst/>
              <a:gdLst>
                <a:gd name="T0" fmla="*/ 75 w 138"/>
                <a:gd name="T1" fmla="*/ 49 h 86"/>
                <a:gd name="T2" fmla="*/ 75 w 138"/>
                <a:gd name="T3" fmla="*/ 45 h 86"/>
                <a:gd name="T4" fmla="*/ 75 w 138"/>
                <a:gd name="T5" fmla="*/ 34 h 86"/>
                <a:gd name="T6" fmla="*/ 75 w 138"/>
                <a:gd name="T7" fmla="*/ 22 h 86"/>
                <a:gd name="T8" fmla="*/ 71 w 138"/>
                <a:gd name="T9" fmla="*/ 15 h 86"/>
                <a:gd name="T10" fmla="*/ 62 w 138"/>
                <a:gd name="T11" fmla="*/ 15 h 86"/>
                <a:gd name="T12" fmla="*/ 63 w 138"/>
                <a:gd name="T13" fmla="*/ 4 h 86"/>
                <a:gd name="T14" fmla="*/ 45 w 138"/>
                <a:gd name="T15" fmla="*/ 2 h 86"/>
                <a:gd name="T16" fmla="*/ 43 w 138"/>
                <a:gd name="T17" fmla="*/ 9 h 86"/>
                <a:gd name="T18" fmla="*/ 34 w 138"/>
                <a:gd name="T19" fmla="*/ 9 h 86"/>
                <a:gd name="T20" fmla="*/ 28 w 138"/>
                <a:gd name="T21" fmla="*/ 19 h 86"/>
                <a:gd name="T22" fmla="*/ 24 w 138"/>
                <a:gd name="T23" fmla="*/ 21 h 86"/>
                <a:gd name="T24" fmla="*/ 15 w 138"/>
                <a:gd name="T25" fmla="*/ 32 h 86"/>
                <a:gd name="T26" fmla="*/ 28 w 138"/>
                <a:gd name="T27" fmla="*/ 34 h 86"/>
                <a:gd name="T28" fmla="*/ 26 w 138"/>
                <a:gd name="T29" fmla="*/ 36 h 86"/>
                <a:gd name="T30" fmla="*/ 13 w 138"/>
                <a:gd name="T31" fmla="*/ 36 h 86"/>
                <a:gd name="T32" fmla="*/ 2 w 138"/>
                <a:gd name="T33" fmla="*/ 41 h 86"/>
                <a:gd name="T34" fmla="*/ 4 w 138"/>
                <a:gd name="T35" fmla="*/ 49 h 86"/>
                <a:gd name="T36" fmla="*/ 13 w 138"/>
                <a:gd name="T37" fmla="*/ 54 h 86"/>
                <a:gd name="T38" fmla="*/ 19 w 138"/>
                <a:gd name="T39" fmla="*/ 56 h 86"/>
                <a:gd name="T40" fmla="*/ 26 w 138"/>
                <a:gd name="T41" fmla="*/ 62 h 86"/>
                <a:gd name="T42" fmla="*/ 34 w 138"/>
                <a:gd name="T43" fmla="*/ 56 h 86"/>
                <a:gd name="T44" fmla="*/ 41 w 138"/>
                <a:gd name="T45" fmla="*/ 62 h 86"/>
                <a:gd name="T46" fmla="*/ 50 w 138"/>
                <a:gd name="T47" fmla="*/ 60 h 86"/>
                <a:gd name="T48" fmla="*/ 58 w 138"/>
                <a:gd name="T49" fmla="*/ 64 h 86"/>
                <a:gd name="T50" fmla="*/ 54 w 138"/>
                <a:gd name="T51" fmla="*/ 65 h 86"/>
                <a:gd name="T52" fmla="*/ 41 w 138"/>
                <a:gd name="T53" fmla="*/ 64 h 86"/>
                <a:gd name="T54" fmla="*/ 28 w 138"/>
                <a:gd name="T55" fmla="*/ 65 h 86"/>
                <a:gd name="T56" fmla="*/ 19 w 138"/>
                <a:gd name="T57" fmla="*/ 73 h 86"/>
                <a:gd name="T58" fmla="*/ 28 w 138"/>
                <a:gd name="T59" fmla="*/ 84 h 86"/>
                <a:gd name="T60" fmla="*/ 43 w 138"/>
                <a:gd name="T61" fmla="*/ 84 h 86"/>
                <a:gd name="T62" fmla="*/ 50 w 138"/>
                <a:gd name="T63" fmla="*/ 84 h 86"/>
                <a:gd name="T64" fmla="*/ 60 w 138"/>
                <a:gd name="T65" fmla="*/ 80 h 86"/>
                <a:gd name="T66" fmla="*/ 65 w 138"/>
                <a:gd name="T67" fmla="*/ 77 h 86"/>
                <a:gd name="T68" fmla="*/ 75 w 138"/>
                <a:gd name="T69" fmla="*/ 78 h 86"/>
                <a:gd name="T70" fmla="*/ 84 w 138"/>
                <a:gd name="T71" fmla="*/ 75 h 86"/>
                <a:gd name="T72" fmla="*/ 84 w 138"/>
                <a:gd name="T73" fmla="*/ 78 h 86"/>
                <a:gd name="T74" fmla="*/ 93 w 138"/>
                <a:gd name="T75" fmla="*/ 77 h 86"/>
                <a:gd name="T76" fmla="*/ 97 w 138"/>
                <a:gd name="T77" fmla="*/ 82 h 86"/>
                <a:gd name="T78" fmla="*/ 110 w 138"/>
                <a:gd name="T79" fmla="*/ 80 h 86"/>
                <a:gd name="T80" fmla="*/ 116 w 138"/>
                <a:gd name="T81" fmla="*/ 78 h 86"/>
                <a:gd name="T82" fmla="*/ 121 w 138"/>
                <a:gd name="T83" fmla="*/ 73 h 86"/>
                <a:gd name="T84" fmla="*/ 127 w 138"/>
                <a:gd name="T85" fmla="*/ 65 h 86"/>
                <a:gd name="T86" fmla="*/ 138 w 138"/>
                <a:gd name="T87" fmla="*/ 54 h 86"/>
                <a:gd name="T88" fmla="*/ 132 w 138"/>
                <a:gd name="T89" fmla="*/ 41 h 86"/>
                <a:gd name="T90" fmla="*/ 121 w 138"/>
                <a:gd name="T91" fmla="*/ 50 h 86"/>
                <a:gd name="T92" fmla="*/ 121 w 138"/>
                <a:gd name="T93" fmla="*/ 50 h 86"/>
                <a:gd name="T94" fmla="*/ 116 w 138"/>
                <a:gd name="T95" fmla="*/ 45 h 86"/>
                <a:gd name="T96" fmla="*/ 116 w 138"/>
                <a:gd name="T97" fmla="*/ 43 h 86"/>
                <a:gd name="T98" fmla="*/ 112 w 138"/>
                <a:gd name="T99" fmla="*/ 37 h 86"/>
                <a:gd name="T100" fmla="*/ 119 w 138"/>
                <a:gd name="T101" fmla="*/ 24 h 86"/>
                <a:gd name="T102" fmla="*/ 119 w 138"/>
                <a:gd name="T103" fmla="*/ 15 h 86"/>
                <a:gd name="T104" fmla="*/ 123 w 138"/>
                <a:gd name="T105" fmla="*/ 9 h 86"/>
                <a:gd name="T106" fmla="*/ 110 w 138"/>
                <a:gd name="T107" fmla="*/ 11 h 86"/>
                <a:gd name="T108" fmla="*/ 104 w 138"/>
                <a:gd name="T109" fmla="*/ 15 h 86"/>
                <a:gd name="T110" fmla="*/ 97 w 138"/>
                <a:gd name="T111" fmla="*/ 24 h 86"/>
                <a:gd name="T112" fmla="*/ 99 w 138"/>
                <a:gd name="T113" fmla="*/ 36 h 86"/>
                <a:gd name="T114" fmla="*/ 90 w 138"/>
                <a:gd name="T115" fmla="*/ 39 h 86"/>
                <a:gd name="T116" fmla="*/ 93 w 138"/>
                <a:gd name="T117" fmla="*/ 50 h 86"/>
                <a:gd name="T118" fmla="*/ 82 w 138"/>
                <a:gd name="T119" fmla="*/ 5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8" h="86">
                  <a:moveTo>
                    <a:pt x="80" y="50"/>
                  </a:moveTo>
                  <a:lnTo>
                    <a:pt x="80" y="49"/>
                  </a:lnTo>
                  <a:lnTo>
                    <a:pt x="76" y="47"/>
                  </a:lnTo>
                  <a:lnTo>
                    <a:pt x="75" y="49"/>
                  </a:lnTo>
                  <a:lnTo>
                    <a:pt x="73" y="50"/>
                  </a:lnTo>
                  <a:lnTo>
                    <a:pt x="73" y="49"/>
                  </a:lnTo>
                  <a:lnTo>
                    <a:pt x="73" y="45"/>
                  </a:lnTo>
                  <a:lnTo>
                    <a:pt x="75" y="45"/>
                  </a:lnTo>
                  <a:lnTo>
                    <a:pt x="76" y="37"/>
                  </a:lnTo>
                  <a:lnTo>
                    <a:pt x="73" y="37"/>
                  </a:lnTo>
                  <a:lnTo>
                    <a:pt x="73" y="36"/>
                  </a:lnTo>
                  <a:lnTo>
                    <a:pt x="75" y="34"/>
                  </a:lnTo>
                  <a:lnTo>
                    <a:pt x="75" y="28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5" y="22"/>
                  </a:lnTo>
                  <a:lnTo>
                    <a:pt x="75" y="21"/>
                  </a:lnTo>
                  <a:lnTo>
                    <a:pt x="73" y="19"/>
                  </a:lnTo>
                  <a:lnTo>
                    <a:pt x="73" y="17"/>
                  </a:lnTo>
                  <a:lnTo>
                    <a:pt x="71" y="15"/>
                  </a:lnTo>
                  <a:lnTo>
                    <a:pt x="69" y="15"/>
                  </a:lnTo>
                  <a:lnTo>
                    <a:pt x="67" y="13"/>
                  </a:lnTo>
                  <a:lnTo>
                    <a:pt x="65" y="15"/>
                  </a:lnTo>
                  <a:lnTo>
                    <a:pt x="62" y="15"/>
                  </a:lnTo>
                  <a:lnTo>
                    <a:pt x="60" y="13"/>
                  </a:lnTo>
                  <a:lnTo>
                    <a:pt x="62" y="11"/>
                  </a:lnTo>
                  <a:lnTo>
                    <a:pt x="65" y="9"/>
                  </a:lnTo>
                  <a:lnTo>
                    <a:pt x="63" y="4"/>
                  </a:lnTo>
                  <a:lnTo>
                    <a:pt x="60" y="2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45" y="2"/>
                  </a:lnTo>
                  <a:lnTo>
                    <a:pt x="43" y="6"/>
                  </a:lnTo>
                  <a:lnTo>
                    <a:pt x="45" y="8"/>
                  </a:lnTo>
                  <a:lnTo>
                    <a:pt x="45" y="9"/>
                  </a:lnTo>
                  <a:lnTo>
                    <a:pt x="43" y="9"/>
                  </a:lnTo>
                  <a:lnTo>
                    <a:pt x="43" y="8"/>
                  </a:lnTo>
                  <a:lnTo>
                    <a:pt x="39" y="8"/>
                  </a:lnTo>
                  <a:lnTo>
                    <a:pt x="36" y="9"/>
                  </a:lnTo>
                  <a:lnTo>
                    <a:pt x="34" y="9"/>
                  </a:lnTo>
                  <a:lnTo>
                    <a:pt x="32" y="11"/>
                  </a:lnTo>
                  <a:lnTo>
                    <a:pt x="30" y="13"/>
                  </a:lnTo>
                  <a:lnTo>
                    <a:pt x="26" y="15"/>
                  </a:lnTo>
                  <a:lnTo>
                    <a:pt x="28" y="19"/>
                  </a:lnTo>
                  <a:lnTo>
                    <a:pt x="34" y="21"/>
                  </a:lnTo>
                  <a:lnTo>
                    <a:pt x="32" y="21"/>
                  </a:lnTo>
                  <a:lnTo>
                    <a:pt x="26" y="22"/>
                  </a:lnTo>
                  <a:lnTo>
                    <a:pt x="24" y="21"/>
                  </a:lnTo>
                  <a:lnTo>
                    <a:pt x="22" y="22"/>
                  </a:lnTo>
                  <a:lnTo>
                    <a:pt x="19" y="26"/>
                  </a:lnTo>
                  <a:lnTo>
                    <a:pt x="13" y="30"/>
                  </a:lnTo>
                  <a:lnTo>
                    <a:pt x="15" y="32"/>
                  </a:lnTo>
                  <a:lnTo>
                    <a:pt x="19" y="32"/>
                  </a:lnTo>
                  <a:lnTo>
                    <a:pt x="24" y="34"/>
                  </a:lnTo>
                  <a:lnTo>
                    <a:pt x="26" y="34"/>
                  </a:lnTo>
                  <a:lnTo>
                    <a:pt x="28" y="34"/>
                  </a:lnTo>
                  <a:lnTo>
                    <a:pt x="30" y="34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6" y="36"/>
                  </a:lnTo>
                  <a:lnTo>
                    <a:pt x="24" y="37"/>
                  </a:lnTo>
                  <a:lnTo>
                    <a:pt x="21" y="37"/>
                  </a:lnTo>
                  <a:lnTo>
                    <a:pt x="17" y="36"/>
                  </a:lnTo>
                  <a:lnTo>
                    <a:pt x="13" y="36"/>
                  </a:lnTo>
                  <a:lnTo>
                    <a:pt x="11" y="34"/>
                  </a:lnTo>
                  <a:lnTo>
                    <a:pt x="8" y="36"/>
                  </a:lnTo>
                  <a:lnTo>
                    <a:pt x="0" y="39"/>
                  </a:lnTo>
                  <a:lnTo>
                    <a:pt x="2" y="41"/>
                  </a:lnTo>
                  <a:lnTo>
                    <a:pt x="2" y="43"/>
                  </a:lnTo>
                  <a:lnTo>
                    <a:pt x="0" y="43"/>
                  </a:lnTo>
                  <a:lnTo>
                    <a:pt x="0" y="47"/>
                  </a:lnTo>
                  <a:lnTo>
                    <a:pt x="4" y="49"/>
                  </a:lnTo>
                  <a:lnTo>
                    <a:pt x="8" y="52"/>
                  </a:lnTo>
                  <a:lnTo>
                    <a:pt x="11" y="54"/>
                  </a:lnTo>
                  <a:lnTo>
                    <a:pt x="11" y="54"/>
                  </a:lnTo>
                  <a:lnTo>
                    <a:pt x="13" y="54"/>
                  </a:lnTo>
                  <a:lnTo>
                    <a:pt x="13" y="58"/>
                  </a:lnTo>
                  <a:lnTo>
                    <a:pt x="17" y="60"/>
                  </a:lnTo>
                  <a:lnTo>
                    <a:pt x="19" y="58"/>
                  </a:lnTo>
                  <a:lnTo>
                    <a:pt x="19" y="56"/>
                  </a:lnTo>
                  <a:lnTo>
                    <a:pt x="21" y="56"/>
                  </a:lnTo>
                  <a:lnTo>
                    <a:pt x="19" y="60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28" y="60"/>
                  </a:lnTo>
                  <a:lnTo>
                    <a:pt x="32" y="58"/>
                  </a:lnTo>
                  <a:lnTo>
                    <a:pt x="34" y="54"/>
                  </a:lnTo>
                  <a:lnTo>
                    <a:pt x="34" y="56"/>
                  </a:lnTo>
                  <a:lnTo>
                    <a:pt x="34" y="60"/>
                  </a:lnTo>
                  <a:lnTo>
                    <a:pt x="37" y="62"/>
                  </a:lnTo>
                  <a:lnTo>
                    <a:pt x="41" y="62"/>
                  </a:lnTo>
                  <a:lnTo>
                    <a:pt x="41" y="62"/>
                  </a:lnTo>
                  <a:lnTo>
                    <a:pt x="45" y="62"/>
                  </a:lnTo>
                  <a:lnTo>
                    <a:pt x="49" y="62"/>
                  </a:lnTo>
                  <a:lnTo>
                    <a:pt x="49" y="60"/>
                  </a:lnTo>
                  <a:lnTo>
                    <a:pt x="50" y="60"/>
                  </a:lnTo>
                  <a:lnTo>
                    <a:pt x="50" y="64"/>
                  </a:lnTo>
                  <a:lnTo>
                    <a:pt x="54" y="64"/>
                  </a:lnTo>
                  <a:lnTo>
                    <a:pt x="58" y="62"/>
                  </a:lnTo>
                  <a:lnTo>
                    <a:pt x="58" y="64"/>
                  </a:lnTo>
                  <a:lnTo>
                    <a:pt x="62" y="64"/>
                  </a:lnTo>
                  <a:lnTo>
                    <a:pt x="62" y="64"/>
                  </a:lnTo>
                  <a:lnTo>
                    <a:pt x="56" y="64"/>
                  </a:lnTo>
                  <a:lnTo>
                    <a:pt x="54" y="65"/>
                  </a:lnTo>
                  <a:lnTo>
                    <a:pt x="52" y="65"/>
                  </a:lnTo>
                  <a:lnTo>
                    <a:pt x="49" y="65"/>
                  </a:lnTo>
                  <a:lnTo>
                    <a:pt x="45" y="64"/>
                  </a:lnTo>
                  <a:lnTo>
                    <a:pt x="41" y="64"/>
                  </a:lnTo>
                  <a:lnTo>
                    <a:pt x="36" y="65"/>
                  </a:lnTo>
                  <a:lnTo>
                    <a:pt x="34" y="65"/>
                  </a:lnTo>
                  <a:lnTo>
                    <a:pt x="30" y="65"/>
                  </a:lnTo>
                  <a:lnTo>
                    <a:pt x="28" y="65"/>
                  </a:lnTo>
                  <a:lnTo>
                    <a:pt x="24" y="65"/>
                  </a:lnTo>
                  <a:lnTo>
                    <a:pt x="19" y="65"/>
                  </a:lnTo>
                  <a:lnTo>
                    <a:pt x="19" y="71"/>
                  </a:lnTo>
                  <a:lnTo>
                    <a:pt x="19" y="73"/>
                  </a:lnTo>
                  <a:lnTo>
                    <a:pt x="19" y="77"/>
                  </a:lnTo>
                  <a:lnTo>
                    <a:pt x="21" y="80"/>
                  </a:lnTo>
                  <a:lnTo>
                    <a:pt x="24" y="82"/>
                  </a:lnTo>
                  <a:lnTo>
                    <a:pt x="28" y="84"/>
                  </a:lnTo>
                  <a:lnTo>
                    <a:pt x="32" y="86"/>
                  </a:lnTo>
                  <a:lnTo>
                    <a:pt x="36" y="86"/>
                  </a:lnTo>
                  <a:lnTo>
                    <a:pt x="39" y="84"/>
                  </a:lnTo>
                  <a:lnTo>
                    <a:pt x="43" y="84"/>
                  </a:lnTo>
                  <a:lnTo>
                    <a:pt x="43" y="86"/>
                  </a:lnTo>
                  <a:lnTo>
                    <a:pt x="47" y="86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54" y="84"/>
                  </a:lnTo>
                  <a:lnTo>
                    <a:pt x="56" y="82"/>
                  </a:lnTo>
                  <a:lnTo>
                    <a:pt x="58" y="82"/>
                  </a:lnTo>
                  <a:lnTo>
                    <a:pt x="60" y="80"/>
                  </a:lnTo>
                  <a:lnTo>
                    <a:pt x="62" y="78"/>
                  </a:lnTo>
                  <a:lnTo>
                    <a:pt x="62" y="78"/>
                  </a:lnTo>
                  <a:lnTo>
                    <a:pt x="63" y="78"/>
                  </a:lnTo>
                  <a:lnTo>
                    <a:pt x="65" y="77"/>
                  </a:lnTo>
                  <a:lnTo>
                    <a:pt x="65" y="78"/>
                  </a:lnTo>
                  <a:lnTo>
                    <a:pt x="69" y="78"/>
                  </a:lnTo>
                  <a:lnTo>
                    <a:pt x="71" y="78"/>
                  </a:lnTo>
                  <a:lnTo>
                    <a:pt x="75" y="78"/>
                  </a:lnTo>
                  <a:lnTo>
                    <a:pt x="76" y="77"/>
                  </a:lnTo>
                  <a:lnTo>
                    <a:pt x="80" y="75"/>
                  </a:lnTo>
                  <a:lnTo>
                    <a:pt x="82" y="75"/>
                  </a:lnTo>
                  <a:lnTo>
                    <a:pt x="84" y="75"/>
                  </a:lnTo>
                  <a:lnTo>
                    <a:pt x="84" y="73"/>
                  </a:lnTo>
                  <a:lnTo>
                    <a:pt x="84" y="75"/>
                  </a:lnTo>
                  <a:lnTo>
                    <a:pt x="84" y="75"/>
                  </a:lnTo>
                  <a:lnTo>
                    <a:pt x="84" y="78"/>
                  </a:lnTo>
                  <a:lnTo>
                    <a:pt x="88" y="80"/>
                  </a:lnTo>
                  <a:lnTo>
                    <a:pt x="91" y="78"/>
                  </a:lnTo>
                  <a:lnTo>
                    <a:pt x="91" y="77"/>
                  </a:lnTo>
                  <a:lnTo>
                    <a:pt x="93" y="77"/>
                  </a:lnTo>
                  <a:lnTo>
                    <a:pt x="93" y="77"/>
                  </a:lnTo>
                  <a:lnTo>
                    <a:pt x="91" y="78"/>
                  </a:lnTo>
                  <a:lnTo>
                    <a:pt x="93" y="82"/>
                  </a:lnTo>
                  <a:lnTo>
                    <a:pt x="97" y="82"/>
                  </a:lnTo>
                  <a:lnTo>
                    <a:pt x="103" y="82"/>
                  </a:lnTo>
                  <a:lnTo>
                    <a:pt x="106" y="80"/>
                  </a:lnTo>
                  <a:lnTo>
                    <a:pt x="108" y="80"/>
                  </a:lnTo>
                  <a:lnTo>
                    <a:pt x="110" y="80"/>
                  </a:lnTo>
                  <a:lnTo>
                    <a:pt x="112" y="82"/>
                  </a:lnTo>
                  <a:lnTo>
                    <a:pt x="116" y="80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7" y="78"/>
                  </a:lnTo>
                  <a:lnTo>
                    <a:pt x="119" y="77"/>
                  </a:lnTo>
                  <a:lnTo>
                    <a:pt x="119" y="75"/>
                  </a:lnTo>
                  <a:lnTo>
                    <a:pt x="121" y="73"/>
                  </a:lnTo>
                  <a:lnTo>
                    <a:pt x="123" y="73"/>
                  </a:lnTo>
                  <a:lnTo>
                    <a:pt x="127" y="67"/>
                  </a:lnTo>
                  <a:lnTo>
                    <a:pt x="127" y="65"/>
                  </a:lnTo>
                  <a:lnTo>
                    <a:pt x="127" y="65"/>
                  </a:lnTo>
                  <a:lnTo>
                    <a:pt x="127" y="65"/>
                  </a:lnTo>
                  <a:lnTo>
                    <a:pt x="130" y="64"/>
                  </a:lnTo>
                  <a:lnTo>
                    <a:pt x="134" y="62"/>
                  </a:lnTo>
                  <a:lnTo>
                    <a:pt x="138" y="54"/>
                  </a:lnTo>
                  <a:lnTo>
                    <a:pt x="138" y="50"/>
                  </a:lnTo>
                  <a:lnTo>
                    <a:pt x="138" y="49"/>
                  </a:lnTo>
                  <a:lnTo>
                    <a:pt x="136" y="43"/>
                  </a:lnTo>
                  <a:lnTo>
                    <a:pt x="132" y="41"/>
                  </a:lnTo>
                  <a:lnTo>
                    <a:pt x="129" y="41"/>
                  </a:lnTo>
                  <a:lnTo>
                    <a:pt x="125" y="45"/>
                  </a:lnTo>
                  <a:lnTo>
                    <a:pt x="123" y="47"/>
                  </a:lnTo>
                  <a:lnTo>
                    <a:pt x="121" y="50"/>
                  </a:lnTo>
                  <a:lnTo>
                    <a:pt x="123" y="50"/>
                  </a:lnTo>
                  <a:lnTo>
                    <a:pt x="123" y="50"/>
                  </a:lnTo>
                  <a:lnTo>
                    <a:pt x="121" y="50"/>
                  </a:lnTo>
                  <a:lnTo>
                    <a:pt x="121" y="50"/>
                  </a:lnTo>
                  <a:lnTo>
                    <a:pt x="121" y="50"/>
                  </a:lnTo>
                  <a:lnTo>
                    <a:pt x="121" y="45"/>
                  </a:lnTo>
                  <a:lnTo>
                    <a:pt x="117" y="43"/>
                  </a:lnTo>
                  <a:lnTo>
                    <a:pt x="116" y="45"/>
                  </a:lnTo>
                  <a:lnTo>
                    <a:pt x="112" y="47"/>
                  </a:lnTo>
                  <a:lnTo>
                    <a:pt x="108" y="47"/>
                  </a:lnTo>
                  <a:lnTo>
                    <a:pt x="112" y="45"/>
                  </a:lnTo>
                  <a:lnTo>
                    <a:pt x="116" y="43"/>
                  </a:lnTo>
                  <a:lnTo>
                    <a:pt x="119" y="39"/>
                  </a:lnTo>
                  <a:lnTo>
                    <a:pt x="117" y="36"/>
                  </a:lnTo>
                  <a:lnTo>
                    <a:pt x="112" y="36"/>
                  </a:lnTo>
                  <a:lnTo>
                    <a:pt x="112" y="37"/>
                  </a:lnTo>
                  <a:lnTo>
                    <a:pt x="116" y="34"/>
                  </a:lnTo>
                  <a:lnTo>
                    <a:pt x="117" y="34"/>
                  </a:lnTo>
                  <a:lnTo>
                    <a:pt x="119" y="32"/>
                  </a:lnTo>
                  <a:lnTo>
                    <a:pt x="119" y="24"/>
                  </a:lnTo>
                  <a:lnTo>
                    <a:pt x="117" y="22"/>
                  </a:lnTo>
                  <a:lnTo>
                    <a:pt x="117" y="21"/>
                  </a:lnTo>
                  <a:lnTo>
                    <a:pt x="119" y="17"/>
                  </a:lnTo>
                  <a:lnTo>
                    <a:pt x="119" y="15"/>
                  </a:lnTo>
                  <a:lnTo>
                    <a:pt x="119" y="15"/>
                  </a:lnTo>
                  <a:lnTo>
                    <a:pt x="123" y="15"/>
                  </a:lnTo>
                  <a:lnTo>
                    <a:pt x="123" y="11"/>
                  </a:lnTo>
                  <a:lnTo>
                    <a:pt x="123" y="9"/>
                  </a:lnTo>
                  <a:lnTo>
                    <a:pt x="123" y="8"/>
                  </a:lnTo>
                  <a:lnTo>
                    <a:pt x="119" y="6"/>
                  </a:lnTo>
                  <a:lnTo>
                    <a:pt x="116" y="6"/>
                  </a:lnTo>
                  <a:lnTo>
                    <a:pt x="110" y="11"/>
                  </a:lnTo>
                  <a:lnTo>
                    <a:pt x="106" y="11"/>
                  </a:lnTo>
                  <a:lnTo>
                    <a:pt x="104" y="15"/>
                  </a:lnTo>
                  <a:lnTo>
                    <a:pt x="104" y="15"/>
                  </a:lnTo>
                  <a:lnTo>
                    <a:pt x="104" y="15"/>
                  </a:lnTo>
                  <a:lnTo>
                    <a:pt x="103" y="15"/>
                  </a:lnTo>
                  <a:lnTo>
                    <a:pt x="99" y="17"/>
                  </a:lnTo>
                  <a:lnTo>
                    <a:pt x="97" y="21"/>
                  </a:lnTo>
                  <a:lnTo>
                    <a:pt x="97" y="24"/>
                  </a:lnTo>
                  <a:lnTo>
                    <a:pt x="97" y="28"/>
                  </a:lnTo>
                  <a:lnTo>
                    <a:pt x="99" y="30"/>
                  </a:lnTo>
                  <a:lnTo>
                    <a:pt x="101" y="32"/>
                  </a:lnTo>
                  <a:lnTo>
                    <a:pt x="99" y="36"/>
                  </a:lnTo>
                  <a:lnTo>
                    <a:pt x="97" y="36"/>
                  </a:lnTo>
                  <a:lnTo>
                    <a:pt x="93" y="36"/>
                  </a:lnTo>
                  <a:lnTo>
                    <a:pt x="91" y="36"/>
                  </a:lnTo>
                  <a:lnTo>
                    <a:pt x="90" y="39"/>
                  </a:lnTo>
                  <a:lnTo>
                    <a:pt x="91" y="41"/>
                  </a:lnTo>
                  <a:lnTo>
                    <a:pt x="91" y="43"/>
                  </a:lnTo>
                  <a:lnTo>
                    <a:pt x="93" y="47"/>
                  </a:lnTo>
                  <a:lnTo>
                    <a:pt x="93" y="50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84" y="50"/>
                  </a:lnTo>
                  <a:lnTo>
                    <a:pt x="82" y="50"/>
                  </a:lnTo>
                  <a:lnTo>
                    <a:pt x="80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6" name="Freeform 6463">
              <a:extLst>
                <a:ext uri="{FF2B5EF4-FFF2-40B4-BE49-F238E27FC236}">
                  <a16:creationId xmlns:a16="http://schemas.microsoft.com/office/drawing/2014/main" id="{5776A987-47A9-44ED-8F64-78D1963B086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356" y="1274"/>
              <a:ext cx="109" cy="59"/>
            </a:xfrm>
            <a:custGeom>
              <a:avLst/>
              <a:gdLst>
                <a:gd name="T0" fmla="*/ 3 w 109"/>
                <a:gd name="T1" fmla="*/ 46 h 59"/>
                <a:gd name="T2" fmla="*/ 11 w 109"/>
                <a:gd name="T3" fmla="*/ 44 h 59"/>
                <a:gd name="T4" fmla="*/ 16 w 109"/>
                <a:gd name="T5" fmla="*/ 48 h 59"/>
                <a:gd name="T6" fmla="*/ 13 w 109"/>
                <a:gd name="T7" fmla="*/ 54 h 59"/>
                <a:gd name="T8" fmla="*/ 18 w 109"/>
                <a:gd name="T9" fmla="*/ 52 h 59"/>
                <a:gd name="T10" fmla="*/ 22 w 109"/>
                <a:gd name="T11" fmla="*/ 48 h 59"/>
                <a:gd name="T12" fmla="*/ 24 w 109"/>
                <a:gd name="T13" fmla="*/ 44 h 59"/>
                <a:gd name="T14" fmla="*/ 28 w 109"/>
                <a:gd name="T15" fmla="*/ 44 h 59"/>
                <a:gd name="T16" fmla="*/ 24 w 109"/>
                <a:gd name="T17" fmla="*/ 52 h 59"/>
                <a:gd name="T18" fmla="*/ 24 w 109"/>
                <a:gd name="T19" fmla="*/ 59 h 59"/>
                <a:gd name="T20" fmla="*/ 28 w 109"/>
                <a:gd name="T21" fmla="*/ 57 h 59"/>
                <a:gd name="T22" fmla="*/ 35 w 109"/>
                <a:gd name="T23" fmla="*/ 54 h 59"/>
                <a:gd name="T24" fmla="*/ 39 w 109"/>
                <a:gd name="T25" fmla="*/ 48 h 59"/>
                <a:gd name="T26" fmla="*/ 42 w 109"/>
                <a:gd name="T27" fmla="*/ 46 h 59"/>
                <a:gd name="T28" fmla="*/ 46 w 109"/>
                <a:gd name="T29" fmla="*/ 52 h 59"/>
                <a:gd name="T30" fmla="*/ 50 w 109"/>
                <a:gd name="T31" fmla="*/ 46 h 59"/>
                <a:gd name="T32" fmla="*/ 55 w 109"/>
                <a:gd name="T33" fmla="*/ 37 h 59"/>
                <a:gd name="T34" fmla="*/ 55 w 109"/>
                <a:gd name="T35" fmla="*/ 37 h 59"/>
                <a:gd name="T36" fmla="*/ 65 w 109"/>
                <a:gd name="T37" fmla="*/ 28 h 59"/>
                <a:gd name="T38" fmla="*/ 69 w 109"/>
                <a:gd name="T39" fmla="*/ 28 h 59"/>
                <a:gd name="T40" fmla="*/ 67 w 109"/>
                <a:gd name="T41" fmla="*/ 33 h 59"/>
                <a:gd name="T42" fmla="*/ 65 w 109"/>
                <a:gd name="T43" fmla="*/ 39 h 59"/>
                <a:gd name="T44" fmla="*/ 57 w 109"/>
                <a:gd name="T45" fmla="*/ 46 h 59"/>
                <a:gd name="T46" fmla="*/ 61 w 109"/>
                <a:gd name="T47" fmla="*/ 54 h 59"/>
                <a:gd name="T48" fmla="*/ 70 w 109"/>
                <a:gd name="T49" fmla="*/ 52 h 59"/>
                <a:gd name="T50" fmla="*/ 72 w 109"/>
                <a:gd name="T51" fmla="*/ 44 h 59"/>
                <a:gd name="T52" fmla="*/ 76 w 109"/>
                <a:gd name="T53" fmla="*/ 43 h 59"/>
                <a:gd name="T54" fmla="*/ 82 w 109"/>
                <a:gd name="T55" fmla="*/ 43 h 59"/>
                <a:gd name="T56" fmla="*/ 89 w 109"/>
                <a:gd name="T57" fmla="*/ 35 h 59"/>
                <a:gd name="T58" fmla="*/ 93 w 109"/>
                <a:gd name="T59" fmla="*/ 29 h 59"/>
                <a:gd name="T60" fmla="*/ 98 w 109"/>
                <a:gd name="T61" fmla="*/ 26 h 59"/>
                <a:gd name="T62" fmla="*/ 98 w 109"/>
                <a:gd name="T63" fmla="*/ 20 h 59"/>
                <a:gd name="T64" fmla="*/ 104 w 109"/>
                <a:gd name="T65" fmla="*/ 18 h 59"/>
                <a:gd name="T66" fmla="*/ 109 w 109"/>
                <a:gd name="T67" fmla="*/ 13 h 59"/>
                <a:gd name="T68" fmla="*/ 109 w 109"/>
                <a:gd name="T69" fmla="*/ 3 h 59"/>
                <a:gd name="T70" fmla="*/ 100 w 109"/>
                <a:gd name="T71" fmla="*/ 2 h 59"/>
                <a:gd name="T72" fmla="*/ 100 w 109"/>
                <a:gd name="T73" fmla="*/ 9 h 59"/>
                <a:gd name="T74" fmla="*/ 96 w 109"/>
                <a:gd name="T75" fmla="*/ 7 h 59"/>
                <a:gd name="T76" fmla="*/ 95 w 109"/>
                <a:gd name="T77" fmla="*/ 3 h 59"/>
                <a:gd name="T78" fmla="*/ 89 w 109"/>
                <a:gd name="T79" fmla="*/ 2 h 59"/>
                <a:gd name="T80" fmla="*/ 82 w 109"/>
                <a:gd name="T81" fmla="*/ 2 h 59"/>
                <a:gd name="T82" fmla="*/ 70 w 109"/>
                <a:gd name="T83" fmla="*/ 5 h 59"/>
                <a:gd name="T84" fmla="*/ 67 w 109"/>
                <a:gd name="T85" fmla="*/ 5 h 59"/>
                <a:gd name="T86" fmla="*/ 55 w 109"/>
                <a:gd name="T87" fmla="*/ 13 h 59"/>
                <a:gd name="T88" fmla="*/ 46 w 109"/>
                <a:gd name="T89" fmla="*/ 18 h 59"/>
                <a:gd name="T90" fmla="*/ 41 w 109"/>
                <a:gd name="T91" fmla="*/ 20 h 59"/>
                <a:gd name="T92" fmla="*/ 35 w 109"/>
                <a:gd name="T93" fmla="*/ 20 h 59"/>
                <a:gd name="T94" fmla="*/ 26 w 109"/>
                <a:gd name="T95" fmla="*/ 26 h 59"/>
                <a:gd name="T96" fmla="*/ 13 w 109"/>
                <a:gd name="T97" fmla="*/ 31 h 59"/>
                <a:gd name="T98" fmla="*/ 3 w 109"/>
                <a:gd name="T99" fmla="*/ 37 h 59"/>
                <a:gd name="T100" fmla="*/ 1 w 109"/>
                <a:gd name="T101" fmla="*/ 37 h 59"/>
                <a:gd name="T102" fmla="*/ 3 w 109"/>
                <a:gd name="T103" fmla="*/ 43 h 59"/>
                <a:gd name="T104" fmla="*/ 7 w 109"/>
                <a:gd name="T105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9" h="59">
                  <a:moveTo>
                    <a:pt x="3" y="43"/>
                  </a:moveTo>
                  <a:lnTo>
                    <a:pt x="3" y="43"/>
                  </a:lnTo>
                  <a:lnTo>
                    <a:pt x="3" y="46"/>
                  </a:lnTo>
                  <a:lnTo>
                    <a:pt x="7" y="46"/>
                  </a:lnTo>
                  <a:lnTo>
                    <a:pt x="11" y="46"/>
                  </a:lnTo>
                  <a:lnTo>
                    <a:pt x="11" y="44"/>
                  </a:lnTo>
                  <a:lnTo>
                    <a:pt x="13" y="44"/>
                  </a:lnTo>
                  <a:lnTo>
                    <a:pt x="15" y="44"/>
                  </a:lnTo>
                  <a:lnTo>
                    <a:pt x="16" y="48"/>
                  </a:lnTo>
                  <a:lnTo>
                    <a:pt x="16" y="50"/>
                  </a:lnTo>
                  <a:lnTo>
                    <a:pt x="18" y="52"/>
                  </a:lnTo>
                  <a:lnTo>
                    <a:pt x="13" y="54"/>
                  </a:lnTo>
                  <a:lnTo>
                    <a:pt x="13" y="57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20" y="52"/>
                  </a:lnTo>
                  <a:lnTo>
                    <a:pt x="22" y="50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28" y="44"/>
                  </a:lnTo>
                  <a:lnTo>
                    <a:pt x="26" y="44"/>
                  </a:lnTo>
                  <a:lnTo>
                    <a:pt x="24" y="50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22" y="56"/>
                  </a:lnTo>
                  <a:lnTo>
                    <a:pt x="24" y="59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8" y="57"/>
                  </a:lnTo>
                  <a:lnTo>
                    <a:pt x="29" y="59"/>
                  </a:lnTo>
                  <a:lnTo>
                    <a:pt x="33" y="56"/>
                  </a:lnTo>
                  <a:lnTo>
                    <a:pt x="35" y="54"/>
                  </a:lnTo>
                  <a:lnTo>
                    <a:pt x="37" y="54"/>
                  </a:lnTo>
                  <a:lnTo>
                    <a:pt x="39" y="50"/>
                  </a:lnTo>
                  <a:lnTo>
                    <a:pt x="39" y="48"/>
                  </a:lnTo>
                  <a:lnTo>
                    <a:pt x="41" y="48"/>
                  </a:lnTo>
                  <a:lnTo>
                    <a:pt x="42" y="46"/>
                  </a:lnTo>
                  <a:lnTo>
                    <a:pt x="42" y="46"/>
                  </a:lnTo>
                  <a:lnTo>
                    <a:pt x="42" y="48"/>
                  </a:lnTo>
                  <a:lnTo>
                    <a:pt x="42" y="52"/>
                  </a:lnTo>
                  <a:lnTo>
                    <a:pt x="46" y="52"/>
                  </a:lnTo>
                  <a:lnTo>
                    <a:pt x="48" y="50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52" y="44"/>
                  </a:lnTo>
                  <a:lnTo>
                    <a:pt x="54" y="41"/>
                  </a:lnTo>
                  <a:lnTo>
                    <a:pt x="55" y="37"/>
                  </a:lnTo>
                  <a:lnTo>
                    <a:pt x="55" y="35"/>
                  </a:lnTo>
                  <a:lnTo>
                    <a:pt x="55" y="35"/>
                  </a:lnTo>
                  <a:lnTo>
                    <a:pt x="55" y="37"/>
                  </a:lnTo>
                  <a:lnTo>
                    <a:pt x="63" y="33"/>
                  </a:lnTo>
                  <a:lnTo>
                    <a:pt x="63" y="29"/>
                  </a:lnTo>
                  <a:lnTo>
                    <a:pt x="65" y="28"/>
                  </a:lnTo>
                  <a:lnTo>
                    <a:pt x="67" y="28"/>
                  </a:lnTo>
                  <a:lnTo>
                    <a:pt x="67" y="26"/>
                  </a:lnTo>
                  <a:lnTo>
                    <a:pt x="69" y="28"/>
                  </a:lnTo>
                  <a:lnTo>
                    <a:pt x="70" y="26"/>
                  </a:lnTo>
                  <a:lnTo>
                    <a:pt x="70" y="29"/>
                  </a:lnTo>
                  <a:lnTo>
                    <a:pt x="67" y="33"/>
                  </a:lnTo>
                  <a:lnTo>
                    <a:pt x="67" y="35"/>
                  </a:lnTo>
                  <a:lnTo>
                    <a:pt x="65" y="37"/>
                  </a:lnTo>
                  <a:lnTo>
                    <a:pt x="65" y="39"/>
                  </a:lnTo>
                  <a:lnTo>
                    <a:pt x="63" y="39"/>
                  </a:lnTo>
                  <a:lnTo>
                    <a:pt x="57" y="44"/>
                  </a:lnTo>
                  <a:lnTo>
                    <a:pt x="57" y="46"/>
                  </a:lnTo>
                  <a:lnTo>
                    <a:pt x="59" y="50"/>
                  </a:lnTo>
                  <a:lnTo>
                    <a:pt x="59" y="52"/>
                  </a:lnTo>
                  <a:lnTo>
                    <a:pt x="61" y="54"/>
                  </a:lnTo>
                  <a:lnTo>
                    <a:pt x="65" y="56"/>
                  </a:lnTo>
                  <a:lnTo>
                    <a:pt x="67" y="52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70" y="46"/>
                  </a:lnTo>
                  <a:lnTo>
                    <a:pt x="72" y="44"/>
                  </a:lnTo>
                  <a:lnTo>
                    <a:pt x="74" y="43"/>
                  </a:lnTo>
                  <a:lnTo>
                    <a:pt x="76" y="43"/>
                  </a:lnTo>
                  <a:lnTo>
                    <a:pt x="76" y="43"/>
                  </a:lnTo>
                  <a:lnTo>
                    <a:pt x="78" y="43"/>
                  </a:lnTo>
                  <a:lnTo>
                    <a:pt x="80" y="43"/>
                  </a:lnTo>
                  <a:lnTo>
                    <a:pt x="82" y="43"/>
                  </a:lnTo>
                  <a:lnTo>
                    <a:pt x="87" y="43"/>
                  </a:lnTo>
                  <a:lnTo>
                    <a:pt x="89" y="39"/>
                  </a:lnTo>
                  <a:lnTo>
                    <a:pt x="89" y="35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96" y="31"/>
                  </a:lnTo>
                  <a:lnTo>
                    <a:pt x="98" y="29"/>
                  </a:lnTo>
                  <a:lnTo>
                    <a:pt x="98" y="26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8" y="20"/>
                  </a:lnTo>
                  <a:lnTo>
                    <a:pt x="100" y="20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8" y="18"/>
                  </a:lnTo>
                  <a:lnTo>
                    <a:pt x="109" y="15"/>
                  </a:lnTo>
                  <a:lnTo>
                    <a:pt x="109" y="13"/>
                  </a:lnTo>
                  <a:lnTo>
                    <a:pt x="109" y="7"/>
                  </a:lnTo>
                  <a:lnTo>
                    <a:pt x="109" y="5"/>
                  </a:lnTo>
                  <a:lnTo>
                    <a:pt x="109" y="3"/>
                  </a:lnTo>
                  <a:lnTo>
                    <a:pt x="108" y="0"/>
                  </a:lnTo>
                  <a:lnTo>
                    <a:pt x="106" y="0"/>
                  </a:lnTo>
                  <a:lnTo>
                    <a:pt x="100" y="2"/>
                  </a:lnTo>
                  <a:lnTo>
                    <a:pt x="100" y="5"/>
                  </a:lnTo>
                  <a:lnTo>
                    <a:pt x="98" y="9"/>
                  </a:lnTo>
                  <a:lnTo>
                    <a:pt x="100" y="9"/>
                  </a:lnTo>
                  <a:lnTo>
                    <a:pt x="98" y="9"/>
                  </a:lnTo>
                  <a:lnTo>
                    <a:pt x="98" y="7"/>
                  </a:lnTo>
                  <a:lnTo>
                    <a:pt x="96" y="7"/>
                  </a:lnTo>
                  <a:lnTo>
                    <a:pt x="95" y="9"/>
                  </a:lnTo>
                  <a:lnTo>
                    <a:pt x="95" y="9"/>
                  </a:lnTo>
                  <a:lnTo>
                    <a:pt x="95" y="3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2"/>
                  </a:lnTo>
                  <a:lnTo>
                    <a:pt x="85" y="2"/>
                  </a:lnTo>
                  <a:lnTo>
                    <a:pt x="83" y="2"/>
                  </a:lnTo>
                  <a:lnTo>
                    <a:pt x="82" y="2"/>
                  </a:lnTo>
                  <a:lnTo>
                    <a:pt x="74" y="2"/>
                  </a:lnTo>
                  <a:lnTo>
                    <a:pt x="70" y="2"/>
                  </a:lnTo>
                  <a:lnTo>
                    <a:pt x="70" y="5"/>
                  </a:lnTo>
                  <a:lnTo>
                    <a:pt x="69" y="5"/>
                  </a:lnTo>
                  <a:lnTo>
                    <a:pt x="69" y="5"/>
                  </a:lnTo>
                  <a:lnTo>
                    <a:pt x="67" y="5"/>
                  </a:lnTo>
                  <a:lnTo>
                    <a:pt x="59" y="11"/>
                  </a:lnTo>
                  <a:lnTo>
                    <a:pt x="57" y="13"/>
                  </a:lnTo>
                  <a:lnTo>
                    <a:pt x="55" y="13"/>
                  </a:lnTo>
                  <a:lnTo>
                    <a:pt x="52" y="15"/>
                  </a:lnTo>
                  <a:lnTo>
                    <a:pt x="50" y="16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2" y="18"/>
                  </a:lnTo>
                  <a:lnTo>
                    <a:pt x="41" y="20"/>
                  </a:lnTo>
                  <a:lnTo>
                    <a:pt x="39" y="20"/>
                  </a:lnTo>
                  <a:lnTo>
                    <a:pt x="37" y="20"/>
                  </a:lnTo>
                  <a:lnTo>
                    <a:pt x="35" y="20"/>
                  </a:lnTo>
                  <a:lnTo>
                    <a:pt x="31" y="24"/>
                  </a:lnTo>
                  <a:lnTo>
                    <a:pt x="28" y="26"/>
                  </a:lnTo>
                  <a:lnTo>
                    <a:pt x="26" y="26"/>
                  </a:lnTo>
                  <a:lnTo>
                    <a:pt x="22" y="26"/>
                  </a:lnTo>
                  <a:lnTo>
                    <a:pt x="15" y="28"/>
                  </a:lnTo>
                  <a:lnTo>
                    <a:pt x="13" y="31"/>
                  </a:lnTo>
                  <a:lnTo>
                    <a:pt x="11" y="31"/>
                  </a:lnTo>
                  <a:lnTo>
                    <a:pt x="7" y="33"/>
                  </a:lnTo>
                  <a:lnTo>
                    <a:pt x="3" y="37"/>
                  </a:lnTo>
                  <a:lnTo>
                    <a:pt x="7" y="37"/>
                  </a:lnTo>
                  <a:lnTo>
                    <a:pt x="5" y="39"/>
                  </a:lnTo>
                  <a:lnTo>
                    <a:pt x="1" y="37"/>
                  </a:lnTo>
                  <a:lnTo>
                    <a:pt x="0" y="39"/>
                  </a:lnTo>
                  <a:lnTo>
                    <a:pt x="1" y="43"/>
                  </a:lnTo>
                  <a:lnTo>
                    <a:pt x="3" y="43"/>
                  </a:lnTo>
                  <a:close/>
                  <a:moveTo>
                    <a:pt x="7" y="41"/>
                  </a:move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7" name="Freeform 6464">
              <a:extLst>
                <a:ext uri="{FF2B5EF4-FFF2-40B4-BE49-F238E27FC236}">
                  <a16:creationId xmlns:a16="http://schemas.microsoft.com/office/drawing/2014/main" id="{C078E197-08F6-445B-A457-AC23F53FB701}"/>
                </a:ext>
              </a:extLst>
            </p:cNvPr>
            <p:cNvSpPr>
              <a:spLocks/>
            </p:cNvSpPr>
            <p:nvPr/>
          </p:nvSpPr>
          <p:spPr bwMode="gray">
            <a:xfrm>
              <a:off x="2864" y="2066"/>
              <a:ext cx="5" cy="7"/>
            </a:xfrm>
            <a:custGeom>
              <a:avLst/>
              <a:gdLst>
                <a:gd name="T0" fmla="*/ 0 w 3"/>
                <a:gd name="T1" fmla="*/ 3 h 4"/>
                <a:gd name="T2" fmla="*/ 0 w 3"/>
                <a:gd name="T3" fmla="*/ 3 h 4"/>
                <a:gd name="T4" fmla="*/ 1 w 3"/>
                <a:gd name="T5" fmla="*/ 4 h 4"/>
                <a:gd name="T6" fmla="*/ 1 w 3"/>
                <a:gd name="T7" fmla="*/ 4 h 4"/>
                <a:gd name="T8" fmla="*/ 2 w 3"/>
                <a:gd name="T9" fmla="*/ 3 h 4"/>
                <a:gd name="T10" fmla="*/ 3 w 3"/>
                <a:gd name="T11" fmla="*/ 2 h 4"/>
                <a:gd name="T12" fmla="*/ 3 w 3"/>
                <a:gd name="T13" fmla="*/ 0 h 4"/>
                <a:gd name="T14" fmla="*/ 1 w 3"/>
                <a:gd name="T15" fmla="*/ 1 h 4"/>
                <a:gd name="T16" fmla="*/ 0 w 3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8" name="Freeform 6465">
              <a:extLst>
                <a:ext uri="{FF2B5EF4-FFF2-40B4-BE49-F238E27FC236}">
                  <a16:creationId xmlns:a16="http://schemas.microsoft.com/office/drawing/2014/main" id="{258AD884-5637-49A7-86CE-87FFEA09794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99" y="2075"/>
              <a:ext cx="89" cy="97"/>
            </a:xfrm>
            <a:custGeom>
              <a:avLst/>
              <a:gdLst>
                <a:gd name="T0" fmla="*/ 38 w 48"/>
                <a:gd name="T1" fmla="*/ 20 h 52"/>
                <a:gd name="T2" fmla="*/ 36 w 48"/>
                <a:gd name="T3" fmla="*/ 20 h 52"/>
                <a:gd name="T4" fmla="*/ 36 w 48"/>
                <a:gd name="T5" fmla="*/ 23 h 52"/>
                <a:gd name="T6" fmla="*/ 34 w 48"/>
                <a:gd name="T7" fmla="*/ 23 h 52"/>
                <a:gd name="T8" fmla="*/ 30 w 48"/>
                <a:gd name="T9" fmla="*/ 22 h 52"/>
                <a:gd name="T10" fmla="*/ 30 w 48"/>
                <a:gd name="T11" fmla="*/ 19 h 52"/>
                <a:gd name="T12" fmla="*/ 29 w 48"/>
                <a:gd name="T13" fmla="*/ 16 h 52"/>
                <a:gd name="T14" fmla="*/ 25 w 48"/>
                <a:gd name="T15" fmla="*/ 16 h 52"/>
                <a:gd name="T16" fmla="*/ 23 w 48"/>
                <a:gd name="T17" fmla="*/ 17 h 52"/>
                <a:gd name="T18" fmla="*/ 26 w 48"/>
                <a:gd name="T19" fmla="*/ 12 h 52"/>
                <a:gd name="T20" fmla="*/ 30 w 48"/>
                <a:gd name="T21" fmla="*/ 8 h 52"/>
                <a:gd name="T22" fmla="*/ 30 w 48"/>
                <a:gd name="T23" fmla="*/ 4 h 52"/>
                <a:gd name="T24" fmla="*/ 34 w 48"/>
                <a:gd name="T25" fmla="*/ 3 h 52"/>
                <a:gd name="T26" fmla="*/ 30 w 48"/>
                <a:gd name="T27" fmla="*/ 1 h 52"/>
                <a:gd name="T28" fmla="*/ 23 w 48"/>
                <a:gd name="T29" fmla="*/ 5 h 52"/>
                <a:gd name="T30" fmla="*/ 22 w 48"/>
                <a:gd name="T31" fmla="*/ 7 h 52"/>
                <a:gd name="T32" fmla="*/ 18 w 48"/>
                <a:gd name="T33" fmla="*/ 12 h 52"/>
                <a:gd name="T34" fmla="*/ 15 w 48"/>
                <a:gd name="T35" fmla="*/ 16 h 52"/>
                <a:gd name="T36" fmla="*/ 11 w 48"/>
                <a:gd name="T37" fmla="*/ 22 h 52"/>
                <a:gd name="T38" fmla="*/ 9 w 48"/>
                <a:gd name="T39" fmla="*/ 25 h 52"/>
                <a:gd name="T40" fmla="*/ 9 w 48"/>
                <a:gd name="T41" fmla="*/ 23 h 52"/>
                <a:gd name="T42" fmla="*/ 4 w 48"/>
                <a:gd name="T43" fmla="*/ 31 h 52"/>
                <a:gd name="T44" fmla="*/ 5 w 48"/>
                <a:gd name="T45" fmla="*/ 32 h 52"/>
                <a:gd name="T46" fmla="*/ 0 w 48"/>
                <a:gd name="T47" fmla="*/ 37 h 52"/>
                <a:gd name="T48" fmla="*/ 6 w 48"/>
                <a:gd name="T49" fmla="*/ 39 h 52"/>
                <a:gd name="T50" fmla="*/ 14 w 48"/>
                <a:gd name="T51" fmla="*/ 39 h 52"/>
                <a:gd name="T52" fmla="*/ 19 w 48"/>
                <a:gd name="T53" fmla="*/ 40 h 52"/>
                <a:gd name="T54" fmla="*/ 22 w 48"/>
                <a:gd name="T55" fmla="*/ 39 h 52"/>
                <a:gd name="T56" fmla="*/ 25 w 48"/>
                <a:gd name="T57" fmla="*/ 41 h 52"/>
                <a:gd name="T58" fmla="*/ 29 w 48"/>
                <a:gd name="T59" fmla="*/ 40 h 52"/>
                <a:gd name="T60" fmla="*/ 27 w 48"/>
                <a:gd name="T61" fmla="*/ 43 h 52"/>
                <a:gd name="T62" fmla="*/ 23 w 48"/>
                <a:gd name="T63" fmla="*/ 45 h 52"/>
                <a:gd name="T64" fmla="*/ 26 w 48"/>
                <a:gd name="T65" fmla="*/ 47 h 52"/>
                <a:gd name="T66" fmla="*/ 29 w 48"/>
                <a:gd name="T67" fmla="*/ 46 h 52"/>
                <a:gd name="T68" fmla="*/ 35 w 48"/>
                <a:gd name="T69" fmla="*/ 42 h 52"/>
                <a:gd name="T70" fmla="*/ 36 w 48"/>
                <a:gd name="T71" fmla="*/ 38 h 52"/>
                <a:gd name="T72" fmla="*/ 37 w 48"/>
                <a:gd name="T73" fmla="*/ 42 h 52"/>
                <a:gd name="T74" fmla="*/ 35 w 48"/>
                <a:gd name="T75" fmla="*/ 48 h 52"/>
                <a:gd name="T76" fmla="*/ 38 w 48"/>
                <a:gd name="T77" fmla="*/ 48 h 52"/>
                <a:gd name="T78" fmla="*/ 41 w 48"/>
                <a:gd name="T79" fmla="*/ 49 h 52"/>
                <a:gd name="T80" fmla="*/ 45 w 48"/>
                <a:gd name="T81" fmla="*/ 49 h 52"/>
                <a:gd name="T82" fmla="*/ 46 w 48"/>
                <a:gd name="T83" fmla="*/ 44 h 52"/>
                <a:gd name="T84" fmla="*/ 46 w 48"/>
                <a:gd name="T85" fmla="*/ 39 h 52"/>
                <a:gd name="T86" fmla="*/ 44 w 48"/>
                <a:gd name="T87" fmla="*/ 39 h 52"/>
                <a:gd name="T88" fmla="*/ 45 w 48"/>
                <a:gd name="T89" fmla="*/ 36 h 52"/>
                <a:gd name="T90" fmla="*/ 42 w 48"/>
                <a:gd name="T91" fmla="*/ 35 h 52"/>
                <a:gd name="T92" fmla="*/ 46 w 48"/>
                <a:gd name="T93" fmla="*/ 32 h 52"/>
                <a:gd name="T94" fmla="*/ 44 w 48"/>
                <a:gd name="T95" fmla="*/ 30 h 52"/>
                <a:gd name="T96" fmla="*/ 41 w 48"/>
                <a:gd name="T97" fmla="*/ 31 h 52"/>
                <a:gd name="T98" fmla="*/ 42 w 48"/>
                <a:gd name="T99" fmla="*/ 27 h 52"/>
                <a:gd name="T100" fmla="*/ 43 w 48"/>
                <a:gd name="T101" fmla="*/ 23 h 52"/>
                <a:gd name="T102" fmla="*/ 39 w 48"/>
                <a:gd name="T103" fmla="*/ 22 h 52"/>
                <a:gd name="T104" fmla="*/ 42 w 48"/>
                <a:gd name="T105" fmla="*/ 38 h 52"/>
                <a:gd name="T106" fmla="*/ 39 w 48"/>
                <a:gd name="T10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52">
                  <a:moveTo>
                    <a:pt x="41" y="19"/>
                  </a:move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2" y="49"/>
                    <a:pt x="42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1" y="21"/>
                    <a:pt x="41" y="21"/>
                  </a:cubicBezTo>
                  <a:lnTo>
                    <a:pt x="41" y="19"/>
                  </a:lnTo>
                  <a:close/>
                  <a:moveTo>
                    <a:pt x="39" y="22"/>
                  </a:moveTo>
                  <a:cubicBezTo>
                    <a:pt x="39" y="22"/>
                    <a:pt x="40" y="22"/>
                    <a:pt x="40" y="22"/>
                  </a:cubicBezTo>
                  <a:cubicBezTo>
                    <a:pt x="39" y="22"/>
                    <a:pt x="39" y="22"/>
                    <a:pt x="39" y="22"/>
                  </a:cubicBezTo>
                  <a:close/>
                  <a:moveTo>
                    <a:pt x="41" y="37"/>
                  </a:moveTo>
                  <a:cubicBezTo>
                    <a:pt x="43" y="37"/>
                    <a:pt x="43" y="37"/>
                    <a:pt x="43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41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9" name="Freeform 6466">
              <a:extLst>
                <a:ext uri="{FF2B5EF4-FFF2-40B4-BE49-F238E27FC236}">
                  <a16:creationId xmlns:a16="http://schemas.microsoft.com/office/drawing/2014/main" id="{196DE61C-DD90-497B-9E7C-A7A01E1DBC4D}"/>
                </a:ext>
              </a:extLst>
            </p:cNvPr>
            <p:cNvSpPr>
              <a:spLocks/>
            </p:cNvSpPr>
            <p:nvPr/>
          </p:nvSpPr>
          <p:spPr bwMode="gray">
            <a:xfrm>
              <a:off x="2596" y="1307"/>
              <a:ext cx="17" cy="15"/>
            </a:xfrm>
            <a:custGeom>
              <a:avLst/>
              <a:gdLst>
                <a:gd name="T0" fmla="*/ 13 w 17"/>
                <a:gd name="T1" fmla="*/ 0 h 15"/>
                <a:gd name="T2" fmla="*/ 7 w 17"/>
                <a:gd name="T3" fmla="*/ 0 h 15"/>
                <a:gd name="T4" fmla="*/ 2 w 17"/>
                <a:gd name="T5" fmla="*/ 0 h 15"/>
                <a:gd name="T6" fmla="*/ 2 w 17"/>
                <a:gd name="T7" fmla="*/ 4 h 15"/>
                <a:gd name="T8" fmla="*/ 0 w 17"/>
                <a:gd name="T9" fmla="*/ 8 h 15"/>
                <a:gd name="T10" fmla="*/ 4 w 17"/>
                <a:gd name="T11" fmla="*/ 10 h 15"/>
                <a:gd name="T12" fmla="*/ 5 w 17"/>
                <a:gd name="T13" fmla="*/ 13 h 15"/>
                <a:gd name="T14" fmla="*/ 9 w 17"/>
                <a:gd name="T15" fmla="*/ 13 h 15"/>
                <a:gd name="T16" fmla="*/ 11 w 17"/>
                <a:gd name="T17" fmla="*/ 13 h 15"/>
                <a:gd name="T18" fmla="*/ 13 w 17"/>
                <a:gd name="T19" fmla="*/ 15 h 15"/>
                <a:gd name="T20" fmla="*/ 17 w 17"/>
                <a:gd name="T21" fmla="*/ 13 h 15"/>
                <a:gd name="T22" fmla="*/ 17 w 17"/>
                <a:gd name="T23" fmla="*/ 10 h 15"/>
                <a:gd name="T24" fmla="*/ 17 w 17"/>
                <a:gd name="T25" fmla="*/ 6 h 15"/>
                <a:gd name="T26" fmla="*/ 13 w 17"/>
                <a:gd name="T2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13" y="0"/>
                  </a:moveTo>
                  <a:lnTo>
                    <a:pt x="7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4" y="10"/>
                  </a:lnTo>
                  <a:lnTo>
                    <a:pt x="5" y="13"/>
                  </a:lnTo>
                  <a:lnTo>
                    <a:pt x="9" y="13"/>
                  </a:lnTo>
                  <a:lnTo>
                    <a:pt x="11" y="13"/>
                  </a:lnTo>
                  <a:lnTo>
                    <a:pt x="13" y="15"/>
                  </a:lnTo>
                  <a:lnTo>
                    <a:pt x="17" y="13"/>
                  </a:lnTo>
                  <a:lnTo>
                    <a:pt x="17" y="10"/>
                  </a:lnTo>
                  <a:lnTo>
                    <a:pt x="17" y="6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0" name="Freeform 6467">
              <a:extLst>
                <a:ext uri="{FF2B5EF4-FFF2-40B4-BE49-F238E27FC236}">
                  <a16:creationId xmlns:a16="http://schemas.microsoft.com/office/drawing/2014/main" id="{63F0648F-DA81-4BBE-8927-2525E8BF33F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592" y="1238"/>
              <a:ext cx="62" cy="86"/>
            </a:xfrm>
            <a:custGeom>
              <a:avLst/>
              <a:gdLst>
                <a:gd name="T0" fmla="*/ 6 w 62"/>
                <a:gd name="T1" fmla="*/ 52 h 86"/>
                <a:gd name="T2" fmla="*/ 9 w 62"/>
                <a:gd name="T3" fmla="*/ 51 h 86"/>
                <a:gd name="T4" fmla="*/ 17 w 62"/>
                <a:gd name="T5" fmla="*/ 52 h 86"/>
                <a:gd name="T6" fmla="*/ 15 w 62"/>
                <a:gd name="T7" fmla="*/ 52 h 86"/>
                <a:gd name="T8" fmla="*/ 11 w 62"/>
                <a:gd name="T9" fmla="*/ 58 h 86"/>
                <a:gd name="T10" fmla="*/ 17 w 62"/>
                <a:gd name="T11" fmla="*/ 56 h 86"/>
                <a:gd name="T12" fmla="*/ 19 w 62"/>
                <a:gd name="T13" fmla="*/ 54 h 86"/>
                <a:gd name="T14" fmla="*/ 24 w 62"/>
                <a:gd name="T15" fmla="*/ 58 h 86"/>
                <a:gd name="T16" fmla="*/ 24 w 62"/>
                <a:gd name="T17" fmla="*/ 60 h 86"/>
                <a:gd name="T18" fmla="*/ 24 w 62"/>
                <a:gd name="T19" fmla="*/ 64 h 86"/>
                <a:gd name="T20" fmla="*/ 28 w 62"/>
                <a:gd name="T21" fmla="*/ 62 h 86"/>
                <a:gd name="T22" fmla="*/ 30 w 62"/>
                <a:gd name="T23" fmla="*/ 64 h 86"/>
                <a:gd name="T24" fmla="*/ 30 w 62"/>
                <a:gd name="T25" fmla="*/ 65 h 86"/>
                <a:gd name="T26" fmla="*/ 24 w 62"/>
                <a:gd name="T27" fmla="*/ 77 h 86"/>
                <a:gd name="T28" fmla="*/ 28 w 62"/>
                <a:gd name="T29" fmla="*/ 86 h 86"/>
                <a:gd name="T30" fmla="*/ 34 w 62"/>
                <a:gd name="T31" fmla="*/ 86 h 86"/>
                <a:gd name="T32" fmla="*/ 41 w 62"/>
                <a:gd name="T33" fmla="*/ 82 h 86"/>
                <a:gd name="T34" fmla="*/ 43 w 62"/>
                <a:gd name="T35" fmla="*/ 80 h 86"/>
                <a:gd name="T36" fmla="*/ 47 w 62"/>
                <a:gd name="T37" fmla="*/ 73 h 86"/>
                <a:gd name="T38" fmla="*/ 50 w 62"/>
                <a:gd name="T39" fmla="*/ 65 h 86"/>
                <a:gd name="T40" fmla="*/ 48 w 62"/>
                <a:gd name="T41" fmla="*/ 64 h 86"/>
                <a:gd name="T42" fmla="*/ 50 w 62"/>
                <a:gd name="T43" fmla="*/ 58 h 86"/>
                <a:gd name="T44" fmla="*/ 54 w 62"/>
                <a:gd name="T45" fmla="*/ 56 h 86"/>
                <a:gd name="T46" fmla="*/ 60 w 62"/>
                <a:gd name="T47" fmla="*/ 51 h 86"/>
                <a:gd name="T48" fmla="*/ 62 w 62"/>
                <a:gd name="T49" fmla="*/ 47 h 86"/>
                <a:gd name="T50" fmla="*/ 60 w 62"/>
                <a:gd name="T51" fmla="*/ 41 h 86"/>
                <a:gd name="T52" fmla="*/ 58 w 62"/>
                <a:gd name="T53" fmla="*/ 38 h 86"/>
                <a:gd name="T54" fmla="*/ 52 w 62"/>
                <a:gd name="T55" fmla="*/ 36 h 86"/>
                <a:gd name="T56" fmla="*/ 52 w 62"/>
                <a:gd name="T57" fmla="*/ 36 h 86"/>
                <a:gd name="T58" fmla="*/ 58 w 62"/>
                <a:gd name="T59" fmla="*/ 30 h 86"/>
                <a:gd name="T60" fmla="*/ 56 w 62"/>
                <a:gd name="T61" fmla="*/ 24 h 86"/>
                <a:gd name="T62" fmla="*/ 54 w 62"/>
                <a:gd name="T63" fmla="*/ 19 h 86"/>
                <a:gd name="T64" fmla="*/ 47 w 62"/>
                <a:gd name="T65" fmla="*/ 21 h 86"/>
                <a:gd name="T66" fmla="*/ 45 w 62"/>
                <a:gd name="T67" fmla="*/ 23 h 86"/>
                <a:gd name="T68" fmla="*/ 45 w 62"/>
                <a:gd name="T69" fmla="*/ 13 h 86"/>
                <a:gd name="T70" fmla="*/ 43 w 62"/>
                <a:gd name="T71" fmla="*/ 8 h 86"/>
                <a:gd name="T72" fmla="*/ 37 w 62"/>
                <a:gd name="T73" fmla="*/ 4 h 86"/>
                <a:gd name="T74" fmla="*/ 32 w 62"/>
                <a:gd name="T75" fmla="*/ 4 h 86"/>
                <a:gd name="T76" fmla="*/ 26 w 62"/>
                <a:gd name="T77" fmla="*/ 6 h 86"/>
                <a:gd name="T78" fmla="*/ 26 w 62"/>
                <a:gd name="T79" fmla="*/ 0 h 86"/>
                <a:gd name="T80" fmla="*/ 21 w 62"/>
                <a:gd name="T81" fmla="*/ 6 h 86"/>
                <a:gd name="T82" fmla="*/ 17 w 62"/>
                <a:gd name="T83" fmla="*/ 10 h 86"/>
                <a:gd name="T84" fmla="*/ 15 w 62"/>
                <a:gd name="T85" fmla="*/ 17 h 86"/>
                <a:gd name="T86" fmla="*/ 19 w 62"/>
                <a:gd name="T87" fmla="*/ 17 h 86"/>
                <a:gd name="T88" fmla="*/ 19 w 62"/>
                <a:gd name="T89" fmla="*/ 19 h 86"/>
                <a:gd name="T90" fmla="*/ 13 w 62"/>
                <a:gd name="T91" fmla="*/ 24 h 86"/>
                <a:gd name="T92" fmla="*/ 19 w 62"/>
                <a:gd name="T93" fmla="*/ 26 h 86"/>
                <a:gd name="T94" fmla="*/ 22 w 62"/>
                <a:gd name="T95" fmla="*/ 23 h 86"/>
                <a:gd name="T96" fmla="*/ 26 w 62"/>
                <a:gd name="T97" fmla="*/ 23 h 86"/>
                <a:gd name="T98" fmla="*/ 24 w 62"/>
                <a:gd name="T99" fmla="*/ 24 h 86"/>
                <a:gd name="T100" fmla="*/ 19 w 62"/>
                <a:gd name="T101" fmla="*/ 30 h 86"/>
                <a:gd name="T102" fmla="*/ 24 w 62"/>
                <a:gd name="T103" fmla="*/ 32 h 86"/>
                <a:gd name="T104" fmla="*/ 22 w 62"/>
                <a:gd name="T105" fmla="*/ 34 h 86"/>
                <a:gd name="T106" fmla="*/ 17 w 62"/>
                <a:gd name="T107" fmla="*/ 34 h 86"/>
                <a:gd name="T108" fmla="*/ 19 w 62"/>
                <a:gd name="T109" fmla="*/ 39 h 86"/>
                <a:gd name="T110" fmla="*/ 15 w 62"/>
                <a:gd name="T111" fmla="*/ 43 h 86"/>
                <a:gd name="T112" fmla="*/ 11 w 62"/>
                <a:gd name="T113" fmla="*/ 38 h 86"/>
                <a:gd name="T114" fmla="*/ 2 w 62"/>
                <a:gd name="T115" fmla="*/ 38 h 86"/>
                <a:gd name="T116" fmla="*/ 0 w 62"/>
                <a:gd name="T117" fmla="*/ 45 h 86"/>
                <a:gd name="T118" fmla="*/ 2 w 62"/>
                <a:gd name="T119" fmla="*/ 51 h 86"/>
                <a:gd name="T120" fmla="*/ 21 w 62"/>
                <a:gd name="T121" fmla="*/ 52 h 86"/>
                <a:gd name="T122" fmla="*/ 21 w 62"/>
                <a:gd name="T123" fmla="*/ 5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" h="86">
                  <a:moveTo>
                    <a:pt x="2" y="51"/>
                  </a:moveTo>
                  <a:lnTo>
                    <a:pt x="6" y="52"/>
                  </a:lnTo>
                  <a:lnTo>
                    <a:pt x="8" y="51"/>
                  </a:lnTo>
                  <a:lnTo>
                    <a:pt x="9" y="51"/>
                  </a:lnTo>
                  <a:lnTo>
                    <a:pt x="13" y="52"/>
                  </a:lnTo>
                  <a:lnTo>
                    <a:pt x="17" y="52"/>
                  </a:lnTo>
                  <a:lnTo>
                    <a:pt x="19" y="52"/>
                  </a:lnTo>
                  <a:lnTo>
                    <a:pt x="15" y="52"/>
                  </a:lnTo>
                  <a:lnTo>
                    <a:pt x="11" y="54"/>
                  </a:lnTo>
                  <a:lnTo>
                    <a:pt x="11" y="58"/>
                  </a:lnTo>
                  <a:lnTo>
                    <a:pt x="13" y="60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19" y="54"/>
                  </a:lnTo>
                  <a:lnTo>
                    <a:pt x="19" y="58"/>
                  </a:lnTo>
                  <a:lnTo>
                    <a:pt x="24" y="58"/>
                  </a:lnTo>
                  <a:lnTo>
                    <a:pt x="26" y="60"/>
                  </a:lnTo>
                  <a:lnTo>
                    <a:pt x="24" y="60"/>
                  </a:lnTo>
                  <a:lnTo>
                    <a:pt x="22" y="62"/>
                  </a:lnTo>
                  <a:lnTo>
                    <a:pt x="24" y="64"/>
                  </a:lnTo>
                  <a:lnTo>
                    <a:pt x="26" y="64"/>
                  </a:lnTo>
                  <a:lnTo>
                    <a:pt x="28" y="62"/>
                  </a:lnTo>
                  <a:lnTo>
                    <a:pt x="28" y="64"/>
                  </a:lnTo>
                  <a:lnTo>
                    <a:pt x="30" y="64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30" y="69"/>
                  </a:lnTo>
                  <a:lnTo>
                    <a:pt x="24" y="77"/>
                  </a:lnTo>
                  <a:lnTo>
                    <a:pt x="26" y="82"/>
                  </a:lnTo>
                  <a:lnTo>
                    <a:pt x="28" y="86"/>
                  </a:lnTo>
                  <a:lnTo>
                    <a:pt x="34" y="84"/>
                  </a:lnTo>
                  <a:lnTo>
                    <a:pt x="34" y="86"/>
                  </a:lnTo>
                  <a:lnTo>
                    <a:pt x="37" y="86"/>
                  </a:lnTo>
                  <a:lnTo>
                    <a:pt x="41" y="82"/>
                  </a:lnTo>
                  <a:lnTo>
                    <a:pt x="41" y="80"/>
                  </a:lnTo>
                  <a:lnTo>
                    <a:pt x="43" y="80"/>
                  </a:lnTo>
                  <a:lnTo>
                    <a:pt x="47" y="77"/>
                  </a:lnTo>
                  <a:lnTo>
                    <a:pt x="47" y="73"/>
                  </a:lnTo>
                  <a:lnTo>
                    <a:pt x="47" y="69"/>
                  </a:lnTo>
                  <a:lnTo>
                    <a:pt x="50" y="65"/>
                  </a:lnTo>
                  <a:lnTo>
                    <a:pt x="48" y="64"/>
                  </a:lnTo>
                  <a:lnTo>
                    <a:pt x="48" y="64"/>
                  </a:lnTo>
                  <a:lnTo>
                    <a:pt x="48" y="62"/>
                  </a:lnTo>
                  <a:lnTo>
                    <a:pt x="50" y="58"/>
                  </a:lnTo>
                  <a:lnTo>
                    <a:pt x="52" y="58"/>
                  </a:lnTo>
                  <a:lnTo>
                    <a:pt x="54" y="56"/>
                  </a:lnTo>
                  <a:lnTo>
                    <a:pt x="58" y="54"/>
                  </a:lnTo>
                  <a:lnTo>
                    <a:pt x="60" y="51"/>
                  </a:lnTo>
                  <a:lnTo>
                    <a:pt x="60" y="49"/>
                  </a:lnTo>
                  <a:lnTo>
                    <a:pt x="62" y="47"/>
                  </a:lnTo>
                  <a:lnTo>
                    <a:pt x="62" y="43"/>
                  </a:lnTo>
                  <a:lnTo>
                    <a:pt x="60" y="41"/>
                  </a:lnTo>
                  <a:lnTo>
                    <a:pt x="60" y="38"/>
                  </a:lnTo>
                  <a:lnTo>
                    <a:pt x="58" y="38"/>
                  </a:lnTo>
                  <a:lnTo>
                    <a:pt x="54" y="36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8" y="32"/>
                  </a:lnTo>
                  <a:lnTo>
                    <a:pt x="58" y="30"/>
                  </a:lnTo>
                  <a:lnTo>
                    <a:pt x="56" y="28"/>
                  </a:lnTo>
                  <a:lnTo>
                    <a:pt x="56" y="24"/>
                  </a:lnTo>
                  <a:lnTo>
                    <a:pt x="56" y="23"/>
                  </a:lnTo>
                  <a:lnTo>
                    <a:pt x="54" y="19"/>
                  </a:lnTo>
                  <a:lnTo>
                    <a:pt x="50" y="19"/>
                  </a:lnTo>
                  <a:lnTo>
                    <a:pt x="47" y="21"/>
                  </a:lnTo>
                  <a:lnTo>
                    <a:pt x="43" y="23"/>
                  </a:lnTo>
                  <a:lnTo>
                    <a:pt x="45" y="23"/>
                  </a:lnTo>
                  <a:lnTo>
                    <a:pt x="45" y="17"/>
                  </a:lnTo>
                  <a:lnTo>
                    <a:pt x="45" y="13"/>
                  </a:lnTo>
                  <a:lnTo>
                    <a:pt x="45" y="10"/>
                  </a:lnTo>
                  <a:lnTo>
                    <a:pt x="43" y="8"/>
                  </a:lnTo>
                  <a:lnTo>
                    <a:pt x="41" y="6"/>
                  </a:lnTo>
                  <a:lnTo>
                    <a:pt x="37" y="4"/>
                  </a:lnTo>
                  <a:lnTo>
                    <a:pt x="35" y="4"/>
                  </a:lnTo>
                  <a:lnTo>
                    <a:pt x="32" y="4"/>
                  </a:lnTo>
                  <a:lnTo>
                    <a:pt x="28" y="6"/>
                  </a:lnTo>
                  <a:lnTo>
                    <a:pt x="26" y="6"/>
                  </a:lnTo>
                  <a:lnTo>
                    <a:pt x="26" y="2"/>
                  </a:lnTo>
                  <a:lnTo>
                    <a:pt x="26" y="0"/>
                  </a:lnTo>
                  <a:lnTo>
                    <a:pt x="22" y="2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7" y="10"/>
                  </a:lnTo>
                  <a:lnTo>
                    <a:pt x="15" y="13"/>
                  </a:lnTo>
                  <a:lnTo>
                    <a:pt x="15" y="17"/>
                  </a:lnTo>
                  <a:lnTo>
                    <a:pt x="17" y="19"/>
                  </a:lnTo>
                  <a:lnTo>
                    <a:pt x="19" y="17"/>
                  </a:lnTo>
                  <a:lnTo>
                    <a:pt x="21" y="17"/>
                  </a:lnTo>
                  <a:lnTo>
                    <a:pt x="19" y="19"/>
                  </a:lnTo>
                  <a:lnTo>
                    <a:pt x="15" y="21"/>
                  </a:lnTo>
                  <a:lnTo>
                    <a:pt x="13" y="24"/>
                  </a:lnTo>
                  <a:lnTo>
                    <a:pt x="13" y="28"/>
                  </a:lnTo>
                  <a:lnTo>
                    <a:pt x="19" y="26"/>
                  </a:lnTo>
                  <a:lnTo>
                    <a:pt x="22" y="23"/>
                  </a:lnTo>
                  <a:lnTo>
                    <a:pt x="22" y="23"/>
                  </a:lnTo>
                  <a:lnTo>
                    <a:pt x="24" y="23"/>
                  </a:lnTo>
                  <a:lnTo>
                    <a:pt x="26" y="23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1" y="28"/>
                  </a:lnTo>
                  <a:lnTo>
                    <a:pt x="19" y="30"/>
                  </a:lnTo>
                  <a:lnTo>
                    <a:pt x="21" y="34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2" y="34"/>
                  </a:lnTo>
                  <a:lnTo>
                    <a:pt x="21" y="36"/>
                  </a:lnTo>
                  <a:lnTo>
                    <a:pt x="17" y="34"/>
                  </a:lnTo>
                  <a:lnTo>
                    <a:pt x="17" y="38"/>
                  </a:lnTo>
                  <a:lnTo>
                    <a:pt x="19" y="39"/>
                  </a:lnTo>
                  <a:lnTo>
                    <a:pt x="19" y="39"/>
                  </a:lnTo>
                  <a:lnTo>
                    <a:pt x="15" y="43"/>
                  </a:lnTo>
                  <a:lnTo>
                    <a:pt x="15" y="39"/>
                  </a:lnTo>
                  <a:lnTo>
                    <a:pt x="11" y="38"/>
                  </a:lnTo>
                  <a:lnTo>
                    <a:pt x="9" y="34"/>
                  </a:lnTo>
                  <a:lnTo>
                    <a:pt x="2" y="38"/>
                  </a:lnTo>
                  <a:lnTo>
                    <a:pt x="2" y="39"/>
                  </a:lnTo>
                  <a:lnTo>
                    <a:pt x="0" y="45"/>
                  </a:lnTo>
                  <a:lnTo>
                    <a:pt x="2" y="49"/>
                  </a:lnTo>
                  <a:lnTo>
                    <a:pt x="2" y="51"/>
                  </a:lnTo>
                  <a:close/>
                  <a:moveTo>
                    <a:pt x="21" y="52"/>
                  </a:moveTo>
                  <a:lnTo>
                    <a:pt x="21" y="52"/>
                  </a:lnTo>
                  <a:lnTo>
                    <a:pt x="19" y="52"/>
                  </a:lnTo>
                  <a:lnTo>
                    <a:pt x="2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1" name="Freeform 6468">
              <a:extLst>
                <a:ext uri="{FF2B5EF4-FFF2-40B4-BE49-F238E27FC236}">
                  <a16:creationId xmlns:a16="http://schemas.microsoft.com/office/drawing/2014/main" id="{351E5FA3-B84F-4EEB-B5B0-4A2F80F100F3}"/>
                </a:ext>
              </a:extLst>
            </p:cNvPr>
            <p:cNvSpPr>
              <a:spLocks/>
            </p:cNvSpPr>
            <p:nvPr/>
          </p:nvSpPr>
          <p:spPr bwMode="gray">
            <a:xfrm>
              <a:off x="2577" y="1352"/>
              <a:ext cx="19" cy="9"/>
            </a:xfrm>
            <a:custGeom>
              <a:avLst/>
              <a:gdLst>
                <a:gd name="T0" fmla="*/ 2 w 10"/>
                <a:gd name="T1" fmla="*/ 4 h 5"/>
                <a:gd name="T2" fmla="*/ 3 w 10"/>
                <a:gd name="T3" fmla="*/ 3 h 5"/>
                <a:gd name="T4" fmla="*/ 4 w 10"/>
                <a:gd name="T5" fmla="*/ 4 h 5"/>
                <a:gd name="T6" fmla="*/ 7 w 10"/>
                <a:gd name="T7" fmla="*/ 2 h 5"/>
                <a:gd name="T8" fmla="*/ 8 w 10"/>
                <a:gd name="T9" fmla="*/ 2 h 5"/>
                <a:gd name="T10" fmla="*/ 10 w 10"/>
                <a:gd name="T11" fmla="*/ 1 h 5"/>
                <a:gd name="T12" fmla="*/ 9 w 10"/>
                <a:gd name="T13" fmla="*/ 0 h 5"/>
                <a:gd name="T14" fmla="*/ 6 w 10"/>
                <a:gd name="T15" fmla="*/ 0 h 5"/>
                <a:gd name="T16" fmla="*/ 5 w 10"/>
                <a:gd name="T17" fmla="*/ 0 h 5"/>
                <a:gd name="T18" fmla="*/ 4 w 10"/>
                <a:gd name="T19" fmla="*/ 0 h 5"/>
                <a:gd name="T20" fmla="*/ 3 w 10"/>
                <a:gd name="T21" fmla="*/ 1 h 5"/>
                <a:gd name="T22" fmla="*/ 2 w 10"/>
                <a:gd name="T23" fmla="*/ 1 h 5"/>
                <a:gd name="T24" fmla="*/ 2 w 10"/>
                <a:gd name="T25" fmla="*/ 1 h 5"/>
                <a:gd name="T26" fmla="*/ 1 w 10"/>
                <a:gd name="T27" fmla="*/ 1 h 5"/>
                <a:gd name="T28" fmla="*/ 0 w 10"/>
                <a:gd name="T29" fmla="*/ 2 h 5"/>
                <a:gd name="T30" fmla="*/ 0 w 10"/>
                <a:gd name="T31" fmla="*/ 3 h 5"/>
                <a:gd name="T32" fmla="*/ 1 w 10"/>
                <a:gd name="T33" fmla="*/ 5 h 5"/>
                <a:gd name="T34" fmla="*/ 2 w 10"/>
                <a:gd name="T3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5">
                  <a:moveTo>
                    <a:pt x="2" y="4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2" name="Freeform 6469">
              <a:extLst>
                <a:ext uri="{FF2B5EF4-FFF2-40B4-BE49-F238E27FC236}">
                  <a16:creationId xmlns:a16="http://schemas.microsoft.com/office/drawing/2014/main" id="{64CA4CD2-CAC1-49F4-AF73-329EEA0FF4D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00" y="1186"/>
              <a:ext cx="95" cy="153"/>
            </a:xfrm>
            <a:custGeom>
              <a:avLst/>
              <a:gdLst>
                <a:gd name="T0" fmla="*/ 11 w 95"/>
                <a:gd name="T1" fmla="*/ 144 h 153"/>
                <a:gd name="T2" fmla="*/ 22 w 95"/>
                <a:gd name="T3" fmla="*/ 144 h 153"/>
                <a:gd name="T4" fmla="*/ 28 w 95"/>
                <a:gd name="T5" fmla="*/ 144 h 153"/>
                <a:gd name="T6" fmla="*/ 32 w 95"/>
                <a:gd name="T7" fmla="*/ 151 h 153"/>
                <a:gd name="T8" fmla="*/ 41 w 95"/>
                <a:gd name="T9" fmla="*/ 144 h 153"/>
                <a:gd name="T10" fmla="*/ 41 w 95"/>
                <a:gd name="T11" fmla="*/ 151 h 153"/>
                <a:gd name="T12" fmla="*/ 47 w 95"/>
                <a:gd name="T13" fmla="*/ 142 h 153"/>
                <a:gd name="T14" fmla="*/ 48 w 95"/>
                <a:gd name="T15" fmla="*/ 132 h 153"/>
                <a:gd name="T16" fmla="*/ 61 w 95"/>
                <a:gd name="T17" fmla="*/ 127 h 153"/>
                <a:gd name="T18" fmla="*/ 69 w 95"/>
                <a:gd name="T19" fmla="*/ 121 h 153"/>
                <a:gd name="T20" fmla="*/ 76 w 95"/>
                <a:gd name="T21" fmla="*/ 125 h 153"/>
                <a:gd name="T22" fmla="*/ 82 w 95"/>
                <a:gd name="T23" fmla="*/ 117 h 153"/>
                <a:gd name="T24" fmla="*/ 91 w 95"/>
                <a:gd name="T25" fmla="*/ 110 h 153"/>
                <a:gd name="T26" fmla="*/ 88 w 95"/>
                <a:gd name="T27" fmla="*/ 95 h 153"/>
                <a:gd name="T28" fmla="*/ 88 w 95"/>
                <a:gd name="T29" fmla="*/ 84 h 153"/>
                <a:gd name="T30" fmla="*/ 93 w 95"/>
                <a:gd name="T31" fmla="*/ 65 h 153"/>
                <a:gd name="T32" fmla="*/ 91 w 95"/>
                <a:gd name="T33" fmla="*/ 54 h 153"/>
                <a:gd name="T34" fmla="*/ 82 w 95"/>
                <a:gd name="T35" fmla="*/ 49 h 153"/>
                <a:gd name="T36" fmla="*/ 76 w 95"/>
                <a:gd name="T37" fmla="*/ 43 h 153"/>
                <a:gd name="T38" fmla="*/ 78 w 95"/>
                <a:gd name="T39" fmla="*/ 22 h 153"/>
                <a:gd name="T40" fmla="*/ 73 w 95"/>
                <a:gd name="T41" fmla="*/ 6 h 153"/>
                <a:gd name="T42" fmla="*/ 61 w 95"/>
                <a:gd name="T43" fmla="*/ 0 h 153"/>
                <a:gd name="T44" fmla="*/ 61 w 95"/>
                <a:gd name="T45" fmla="*/ 11 h 153"/>
                <a:gd name="T46" fmla="*/ 69 w 95"/>
                <a:gd name="T47" fmla="*/ 15 h 153"/>
                <a:gd name="T48" fmla="*/ 54 w 95"/>
                <a:gd name="T49" fmla="*/ 15 h 153"/>
                <a:gd name="T50" fmla="*/ 52 w 95"/>
                <a:gd name="T51" fmla="*/ 17 h 153"/>
                <a:gd name="T52" fmla="*/ 45 w 95"/>
                <a:gd name="T53" fmla="*/ 30 h 153"/>
                <a:gd name="T54" fmla="*/ 48 w 95"/>
                <a:gd name="T55" fmla="*/ 39 h 153"/>
                <a:gd name="T56" fmla="*/ 41 w 95"/>
                <a:gd name="T57" fmla="*/ 35 h 153"/>
                <a:gd name="T58" fmla="*/ 37 w 95"/>
                <a:gd name="T59" fmla="*/ 30 h 153"/>
                <a:gd name="T60" fmla="*/ 34 w 95"/>
                <a:gd name="T61" fmla="*/ 39 h 153"/>
                <a:gd name="T62" fmla="*/ 26 w 95"/>
                <a:gd name="T63" fmla="*/ 35 h 153"/>
                <a:gd name="T64" fmla="*/ 24 w 95"/>
                <a:gd name="T65" fmla="*/ 49 h 153"/>
                <a:gd name="T66" fmla="*/ 35 w 95"/>
                <a:gd name="T67" fmla="*/ 58 h 153"/>
                <a:gd name="T68" fmla="*/ 26 w 95"/>
                <a:gd name="T69" fmla="*/ 58 h 153"/>
                <a:gd name="T70" fmla="*/ 17 w 95"/>
                <a:gd name="T71" fmla="*/ 56 h 153"/>
                <a:gd name="T72" fmla="*/ 13 w 95"/>
                <a:gd name="T73" fmla="*/ 62 h 153"/>
                <a:gd name="T74" fmla="*/ 11 w 95"/>
                <a:gd name="T75" fmla="*/ 76 h 153"/>
                <a:gd name="T76" fmla="*/ 6 w 95"/>
                <a:gd name="T77" fmla="*/ 88 h 153"/>
                <a:gd name="T78" fmla="*/ 11 w 95"/>
                <a:gd name="T79" fmla="*/ 95 h 153"/>
                <a:gd name="T80" fmla="*/ 19 w 95"/>
                <a:gd name="T81" fmla="*/ 95 h 153"/>
                <a:gd name="T82" fmla="*/ 28 w 95"/>
                <a:gd name="T83" fmla="*/ 101 h 153"/>
                <a:gd name="T84" fmla="*/ 17 w 95"/>
                <a:gd name="T85" fmla="*/ 101 h 153"/>
                <a:gd name="T86" fmla="*/ 4 w 95"/>
                <a:gd name="T87" fmla="*/ 112 h 153"/>
                <a:gd name="T88" fmla="*/ 4 w 95"/>
                <a:gd name="T89" fmla="*/ 125 h 153"/>
                <a:gd name="T90" fmla="*/ 86 w 95"/>
                <a:gd name="T91" fmla="*/ 60 h 153"/>
                <a:gd name="T92" fmla="*/ 84 w 95"/>
                <a:gd name="T93" fmla="*/ 65 h 153"/>
                <a:gd name="T94" fmla="*/ 84 w 95"/>
                <a:gd name="T95" fmla="*/ 67 h 153"/>
                <a:gd name="T96" fmla="*/ 80 w 95"/>
                <a:gd name="T97" fmla="*/ 90 h 153"/>
                <a:gd name="T98" fmla="*/ 71 w 95"/>
                <a:gd name="T99" fmla="*/ 117 h 153"/>
                <a:gd name="T100" fmla="*/ 71 w 95"/>
                <a:gd name="T101" fmla="*/ 117 h 153"/>
                <a:gd name="T102" fmla="*/ 48 w 95"/>
                <a:gd name="T103" fmla="*/ 127 h 153"/>
                <a:gd name="T104" fmla="*/ 32 w 95"/>
                <a:gd name="T105" fmla="*/ 10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5" h="153">
                  <a:moveTo>
                    <a:pt x="2" y="142"/>
                  </a:moveTo>
                  <a:lnTo>
                    <a:pt x="6" y="138"/>
                  </a:lnTo>
                  <a:lnTo>
                    <a:pt x="6" y="140"/>
                  </a:lnTo>
                  <a:lnTo>
                    <a:pt x="6" y="144"/>
                  </a:lnTo>
                  <a:lnTo>
                    <a:pt x="11" y="144"/>
                  </a:lnTo>
                  <a:lnTo>
                    <a:pt x="17" y="149"/>
                  </a:lnTo>
                  <a:lnTo>
                    <a:pt x="21" y="147"/>
                  </a:lnTo>
                  <a:lnTo>
                    <a:pt x="21" y="144"/>
                  </a:lnTo>
                  <a:lnTo>
                    <a:pt x="21" y="142"/>
                  </a:lnTo>
                  <a:lnTo>
                    <a:pt x="22" y="144"/>
                  </a:lnTo>
                  <a:lnTo>
                    <a:pt x="22" y="144"/>
                  </a:lnTo>
                  <a:lnTo>
                    <a:pt x="22" y="145"/>
                  </a:lnTo>
                  <a:lnTo>
                    <a:pt x="22" y="151"/>
                  </a:lnTo>
                  <a:lnTo>
                    <a:pt x="26" y="149"/>
                  </a:lnTo>
                  <a:lnTo>
                    <a:pt x="28" y="144"/>
                  </a:lnTo>
                  <a:lnTo>
                    <a:pt x="28" y="147"/>
                  </a:lnTo>
                  <a:lnTo>
                    <a:pt x="28" y="149"/>
                  </a:lnTo>
                  <a:lnTo>
                    <a:pt x="28" y="151"/>
                  </a:lnTo>
                  <a:lnTo>
                    <a:pt x="30" y="153"/>
                  </a:lnTo>
                  <a:lnTo>
                    <a:pt x="32" y="151"/>
                  </a:lnTo>
                  <a:lnTo>
                    <a:pt x="34" y="147"/>
                  </a:lnTo>
                  <a:lnTo>
                    <a:pt x="39" y="144"/>
                  </a:lnTo>
                  <a:lnTo>
                    <a:pt x="39" y="142"/>
                  </a:lnTo>
                  <a:lnTo>
                    <a:pt x="39" y="144"/>
                  </a:lnTo>
                  <a:lnTo>
                    <a:pt x="41" y="144"/>
                  </a:lnTo>
                  <a:lnTo>
                    <a:pt x="41" y="144"/>
                  </a:lnTo>
                  <a:lnTo>
                    <a:pt x="39" y="145"/>
                  </a:lnTo>
                  <a:lnTo>
                    <a:pt x="37" y="147"/>
                  </a:lnTo>
                  <a:lnTo>
                    <a:pt x="37" y="151"/>
                  </a:lnTo>
                  <a:lnTo>
                    <a:pt x="41" y="151"/>
                  </a:lnTo>
                  <a:lnTo>
                    <a:pt x="43" y="149"/>
                  </a:lnTo>
                  <a:lnTo>
                    <a:pt x="45" y="147"/>
                  </a:lnTo>
                  <a:lnTo>
                    <a:pt x="45" y="144"/>
                  </a:lnTo>
                  <a:lnTo>
                    <a:pt x="45" y="144"/>
                  </a:lnTo>
                  <a:lnTo>
                    <a:pt x="47" y="142"/>
                  </a:lnTo>
                  <a:lnTo>
                    <a:pt x="48" y="138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8" y="132"/>
                  </a:lnTo>
                  <a:lnTo>
                    <a:pt x="50" y="134"/>
                  </a:lnTo>
                  <a:lnTo>
                    <a:pt x="50" y="138"/>
                  </a:lnTo>
                  <a:lnTo>
                    <a:pt x="54" y="136"/>
                  </a:lnTo>
                  <a:lnTo>
                    <a:pt x="56" y="131"/>
                  </a:lnTo>
                  <a:lnTo>
                    <a:pt x="61" y="127"/>
                  </a:lnTo>
                  <a:lnTo>
                    <a:pt x="63" y="123"/>
                  </a:lnTo>
                  <a:lnTo>
                    <a:pt x="63" y="119"/>
                  </a:lnTo>
                  <a:lnTo>
                    <a:pt x="63" y="119"/>
                  </a:lnTo>
                  <a:lnTo>
                    <a:pt x="63" y="123"/>
                  </a:lnTo>
                  <a:lnTo>
                    <a:pt x="69" y="121"/>
                  </a:lnTo>
                  <a:lnTo>
                    <a:pt x="65" y="125"/>
                  </a:lnTo>
                  <a:lnTo>
                    <a:pt x="67" y="127"/>
                  </a:lnTo>
                  <a:lnTo>
                    <a:pt x="69" y="129"/>
                  </a:lnTo>
                  <a:lnTo>
                    <a:pt x="75" y="127"/>
                  </a:lnTo>
                  <a:lnTo>
                    <a:pt x="76" y="125"/>
                  </a:lnTo>
                  <a:lnTo>
                    <a:pt x="80" y="125"/>
                  </a:lnTo>
                  <a:lnTo>
                    <a:pt x="82" y="123"/>
                  </a:lnTo>
                  <a:lnTo>
                    <a:pt x="78" y="119"/>
                  </a:lnTo>
                  <a:lnTo>
                    <a:pt x="78" y="119"/>
                  </a:lnTo>
                  <a:lnTo>
                    <a:pt x="82" y="117"/>
                  </a:lnTo>
                  <a:lnTo>
                    <a:pt x="84" y="117"/>
                  </a:lnTo>
                  <a:lnTo>
                    <a:pt x="86" y="116"/>
                  </a:lnTo>
                  <a:lnTo>
                    <a:pt x="89" y="114"/>
                  </a:lnTo>
                  <a:lnTo>
                    <a:pt x="91" y="112"/>
                  </a:lnTo>
                  <a:lnTo>
                    <a:pt x="91" y="110"/>
                  </a:lnTo>
                  <a:lnTo>
                    <a:pt x="91" y="106"/>
                  </a:lnTo>
                  <a:lnTo>
                    <a:pt x="89" y="104"/>
                  </a:lnTo>
                  <a:lnTo>
                    <a:pt x="91" y="103"/>
                  </a:lnTo>
                  <a:lnTo>
                    <a:pt x="89" y="95"/>
                  </a:lnTo>
                  <a:lnTo>
                    <a:pt x="88" y="95"/>
                  </a:lnTo>
                  <a:lnTo>
                    <a:pt x="84" y="91"/>
                  </a:lnTo>
                  <a:lnTo>
                    <a:pt x="84" y="90"/>
                  </a:lnTo>
                  <a:lnTo>
                    <a:pt x="82" y="90"/>
                  </a:lnTo>
                  <a:lnTo>
                    <a:pt x="86" y="84"/>
                  </a:lnTo>
                  <a:lnTo>
                    <a:pt x="88" y="84"/>
                  </a:lnTo>
                  <a:lnTo>
                    <a:pt x="91" y="76"/>
                  </a:lnTo>
                  <a:lnTo>
                    <a:pt x="93" y="73"/>
                  </a:lnTo>
                  <a:lnTo>
                    <a:pt x="91" y="71"/>
                  </a:lnTo>
                  <a:lnTo>
                    <a:pt x="93" y="69"/>
                  </a:lnTo>
                  <a:lnTo>
                    <a:pt x="93" y="65"/>
                  </a:lnTo>
                  <a:lnTo>
                    <a:pt x="95" y="63"/>
                  </a:lnTo>
                  <a:lnTo>
                    <a:pt x="95" y="60"/>
                  </a:lnTo>
                  <a:lnTo>
                    <a:pt x="95" y="58"/>
                  </a:lnTo>
                  <a:lnTo>
                    <a:pt x="95" y="56"/>
                  </a:lnTo>
                  <a:lnTo>
                    <a:pt x="91" y="54"/>
                  </a:lnTo>
                  <a:lnTo>
                    <a:pt x="88" y="56"/>
                  </a:lnTo>
                  <a:lnTo>
                    <a:pt x="88" y="56"/>
                  </a:lnTo>
                  <a:lnTo>
                    <a:pt x="88" y="52"/>
                  </a:lnTo>
                  <a:lnTo>
                    <a:pt x="86" y="49"/>
                  </a:lnTo>
                  <a:lnTo>
                    <a:pt x="82" y="49"/>
                  </a:lnTo>
                  <a:lnTo>
                    <a:pt x="78" y="50"/>
                  </a:lnTo>
                  <a:lnTo>
                    <a:pt x="78" y="50"/>
                  </a:lnTo>
                  <a:lnTo>
                    <a:pt x="76" y="50"/>
                  </a:lnTo>
                  <a:lnTo>
                    <a:pt x="78" y="47"/>
                  </a:lnTo>
                  <a:lnTo>
                    <a:pt x="76" y="43"/>
                  </a:lnTo>
                  <a:lnTo>
                    <a:pt x="76" y="37"/>
                  </a:lnTo>
                  <a:lnTo>
                    <a:pt x="76" y="34"/>
                  </a:lnTo>
                  <a:lnTo>
                    <a:pt x="78" y="32"/>
                  </a:lnTo>
                  <a:lnTo>
                    <a:pt x="78" y="26"/>
                  </a:lnTo>
                  <a:lnTo>
                    <a:pt x="78" y="22"/>
                  </a:lnTo>
                  <a:lnTo>
                    <a:pt x="80" y="19"/>
                  </a:lnTo>
                  <a:lnTo>
                    <a:pt x="80" y="15"/>
                  </a:lnTo>
                  <a:lnTo>
                    <a:pt x="78" y="11"/>
                  </a:lnTo>
                  <a:lnTo>
                    <a:pt x="76" y="9"/>
                  </a:lnTo>
                  <a:lnTo>
                    <a:pt x="73" y="6"/>
                  </a:lnTo>
                  <a:lnTo>
                    <a:pt x="73" y="4"/>
                  </a:lnTo>
                  <a:lnTo>
                    <a:pt x="67" y="2"/>
                  </a:lnTo>
                  <a:lnTo>
                    <a:pt x="65" y="2"/>
                  </a:lnTo>
                  <a:lnTo>
                    <a:pt x="65" y="4"/>
                  </a:lnTo>
                  <a:lnTo>
                    <a:pt x="61" y="0"/>
                  </a:lnTo>
                  <a:lnTo>
                    <a:pt x="58" y="2"/>
                  </a:lnTo>
                  <a:lnTo>
                    <a:pt x="58" y="6"/>
                  </a:lnTo>
                  <a:lnTo>
                    <a:pt x="56" y="9"/>
                  </a:lnTo>
                  <a:lnTo>
                    <a:pt x="58" y="11"/>
                  </a:lnTo>
                  <a:lnTo>
                    <a:pt x="61" y="11"/>
                  </a:lnTo>
                  <a:lnTo>
                    <a:pt x="63" y="11"/>
                  </a:lnTo>
                  <a:lnTo>
                    <a:pt x="67" y="13"/>
                  </a:lnTo>
                  <a:lnTo>
                    <a:pt x="67" y="15"/>
                  </a:lnTo>
                  <a:lnTo>
                    <a:pt x="69" y="15"/>
                  </a:lnTo>
                  <a:lnTo>
                    <a:pt x="69" y="15"/>
                  </a:lnTo>
                  <a:lnTo>
                    <a:pt x="65" y="19"/>
                  </a:lnTo>
                  <a:lnTo>
                    <a:pt x="65" y="19"/>
                  </a:lnTo>
                  <a:lnTo>
                    <a:pt x="61" y="17"/>
                  </a:lnTo>
                  <a:lnTo>
                    <a:pt x="60" y="17"/>
                  </a:lnTo>
                  <a:lnTo>
                    <a:pt x="54" y="15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2"/>
                  </a:lnTo>
                  <a:lnTo>
                    <a:pt x="52" y="17"/>
                  </a:lnTo>
                  <a:lnTo>
                    <a:pt x="47" y="21"/>
                  </a:lnTo>
                  <a:lnTo>
                    <a:pt x="45" y="24"/>
                  </a:lnTo>
                  <a:lnTo>
                    <a:pt x="43" y="26"/>
                  </a:lnTo>
                  <a:lnTo>
                    <a:pt x="43" y="28"/>
                  </a:lnTo>
                  <a:lnTo>
                    <a:pt x="45" y="30"/>
                  </a:lnTo>
                  <a:lnTo>
                    <a:pt x="47" y="32"/>
                  </a:lnTo>
                  <a:lnTo>
                    <a:pt x="48" y="34"/>
                  </a:lnTo>
                  <a:lnTo>
                    <a:pt x="47" y="34"/>
                  </a:lnTo>
                  <a:lnTo>
                    <a:pt x="47" y="37"/>
                  </a:lnTo>
                  <a:lnTo>
                    <a:pt x="48" y="39"/>
                  </a:lnTo>
                  <a:lnTo>
                    <a:pt x="48" y="39"/>
                  </a:lnTo>
                  <a:lnTo>
                    <a:pt x="48" y="39"/>
                  </a:lnTo>
                  <a:lnTo>
                    <a:pt x="45" y="37"/>
                  </a:lnTo>
                  <a:lnTo>
                    <a:pt x="43" y="37"/>
                  </a:lnTo>
                  <a:lnTo>
                    <a:pt x="41" y="35"/>
                  </a:lnTo>
                  <a:lnTo>
                    <a:pt x="45" y="35"/>
                  </a:lnTo>
                  <a:lnTo>
                    <a:pt x="43" y="32"/>
                  </a:lnTo>
                  <a:lnTo>
                    <a:pt x="41" y="32"/>
                  </a:lnTo>
                  <a:lnTo>
                    <a:pt x="39" y="30"/>
                  </a:lnTo>
                  <a:lnTo>
                    <a:pt x="37" y="30"/>
                  </a:lnTo>
                  <a:lnTo>
                    <a:pt x="35" y="32"/>
                  </a:lnTo>
                  <a:lnTo>
                    <a:pt x="37" y="35"/>
                  </a:lnTo>
                  <a:lnTo>
                    <a:pt x="37" y="35"/>
                  </a:lnTo>
                  <a:lnTo>
                    <a:pt x="34" y="35"/>
                  </a:lnTo>
                  <a:lnTo>
                    <a:pt x="34" y="39"/>
                  </a:lnTo>
                  <a:lnTo>
                    <a:pt x="34" y="41"/>
                  </a:lnTo>
                  <a:lnTo>
                    <a:pt x="32" y="39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26" y="35"/>
                  </a:lnTo>
                  <a:lnTo>
                    <a:pt x="24" y="35"/>
                  </a:lnTo>
                  <a:lnTo>
                    <a:pt x="22" y="39"/>
                  </a:lnTo>
                  <a:lnTo>
                    <a:pt x="24" y="41"/>
                  </a:lnTo>
                  <a:lnTo>
                    <a:pt x="22" y="45"/>
                  </a:lnTo>
                  <a:lnTo>
                    <a:pt x="24" y="49"/>
                  </a:lnTo>
                  <a:lnTo>
                    <a:pt x="28" y="50"/>
                  </a:lnTo>
                  <a:lnTo>
                    <a:pt x="24" y="50"/>
                  </a:lnTo>
                  <a:lnTo>
                    <a:pt x="30" y="54"/>
                  </a:lnTo>
                  <a:lnTo>
                    <a:pt x="32" y="56"/>
                  </a:lnTo>
                  <a:lnTo>
                    <a:pt x="35" y="58"/>
                  </a:lnTo>
                  <a:lnTo>
                    <a:pt x="39" y="58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34" y="60"/>
                  </a:lnTo>
                  <a:lnTo>
                    <a:pt x="26" y="58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1" y="52"/>
                  </a:lnTo>
                  <a:lnTo>
                    <a:pt x="19" y="52"/>
                  </a:lnTo>
                  <a:lnTo>
                    <a:pt x="17" y="56"/>
                  </a:lnTo>
                  <a:lnTo>
                    <a:pt x="17" y="58"/>
                  </a:lnTo>
                  <a:lnTo>
                    <a:pt x="17" y="60"/>
                  </a:lnTo>
                  <a:lnTo>
                    <a:pt x="17" y="63"/>
                  </a:lnTo>
                  <a:lnTo>
                    <a:pt x="17" y="63"/>
                  </a:lnTo>
                  <a:lnTo>
                    <a:pt x="13" y="62"/>
                  </a:lnTo>
                  <a:lnTo>
                    <a:pt x="13" y="67"/>
                  </a:lnTo>
                  <a:lnTo>
                    <a:pt x="11" y="67"/>
                  </a:lnTo>
                  <a:lnTo>
                    <a:pt x="11" y="75"/>
                  </a:lnTo>
                  <a:lnTo>
                    <a:pt x="13" y="76"/>
                  </a:lnTo>
                  <a:lnTo>
                    <a:pt x="11" y="76"/>
                  </a:lnTo>
                  <a:lnTo>
                    <a:pt x="7" y="80"/>
                  </a:lnTo>
                  <a:lnTo>
                    <a:pt x="6" y="84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6" y="88"/>
                  </a:lnTo>
                  <a:lnTo>
                    <a:pt x="6" y="90"/>
                  </a:lnTo>
                  <a:lnTo>
                    <a:pt x="7" y="93"/>
                  </a:lnTo>
                  <a:lnTo>
                    <a:pt x="9" y="91"/>
                  </a:lnTo>
                  <a:lnTo>
                    <a:pt x="13" y="91"/>
                  </a:lnTo>
                  <a:lnTo>
                    <a:pt x="11" y="95"/>
                  </a:lnTo>
                  <a:lnTo>
                    <a:pt x="13" y="97"/>
                  </a:lnTo>
                  <a:lnTo>
                    <a:pt x="15" y="97"/>
                  </a:lnTo>
                  <a:lnTo>
                    <a:pt x="19" y="95"/>
                  </a:lnTo>
                  <a:lnTo>
                    <a:pt x="19" y="95"/>
                  </a:lnTo>
                  <a:lnTo>
                    <a:pt x="19" y="95"/>
                  </a:lnTo>
                  <a:lnTo>
                    <a:pt x="22" y="97"/>
                  </a:lnTo>
                  <a:lnTo>
                    <a:pt x="24" y="97"/>
                  </a:lnTo>
                  <a:lnTo>
                    <a:pt x="24" y="101"/>
                  </a:lnTo>
                  <a:lnTo>
                    <a:pt x="26" y="101"/>
                  </a:lnTo>
                  <a:lnTo>
                    <a:pt x="28" y="101"/>
                  </a:lnTo>
                  <a:lnTo>
                    <a:pt x="24" y="103"/>
                  </a:lnTo>
                  <a:lnTo>
                    <a:pt x="24" y="104"/>
                  </a:lnTo>
                  <a:lnTo>
                    <a:pt x="22" y="104"/>
                  </a:lnTo>
                  <a:lnTo>
                    <a:pt x="21" y="104"/>
                  </a:lnTo>
                  <a:lnTo>
                    <a:pt x="17" y="101"/>
                  </a:lnTo>
                  <a:lnTo>
                    <a:pt x="13" y="103"/>
                  </a:lnTo>
                  <a:lnTo>
                    <a:pt x="11" y="103"/>
                  </a:lnTo>
                  <a:lnTo>
                    <a:pt x="7" y="104"/>
                  </a:lnTo>
                  <a:lnTo>
                    <a:pt x="6" y="106"/>
                  </a:lnTo>
                  <a:lnTo>
                    <a:pt x="4" y="112"/>
                  </a:lnTo>
                  <a:lnTo>
                    <a:pt x="6" y="112"/>
                  </a:lnTo>
                  <a:lnTo>
                    <a:pt x="4" y="112"/>
                  </a:lnTo>
                  <a:lnTo>
                    <a:pt x="2" y="119"/>
                  </a:lnTo>
                  <a:lnTo>
                    <a:pt x="2" y="123"/>
                  </a:lnTo>
                  <a:lnTo>
                    <a:pt x="4" y="125"/>
                  </a:lnTo>
                  <a:lnTo>
                    <a:pt x="0" y="125"/>
                  </a:lnTo>
                  <a:lnTo>
                    <a:pt x="0" y="131"/>
                  </a:lnTo>
                  <a:lnTo>
                    <a:pt x="2" y="134"/>
                  </a:lnTo>
                  <a:lnTo>
                    <a:pt x="2" y="142"/>
                  </a:lnTo>
                  <a:close/>
                  <a:moveTo>
                    <a:pt x="86" y="60"/>
                  </a:moveTo>
                  <a:lnTo>
                    <a:pt x="86" y="58"/>
                  </a:lnTo>
                  <a:lnTo>
                    <a:pt x="86" y="58"/>
                  </a:lnTo>
                  <a:lnTo>
                    <a:pt x="88" y="58"/>
                  </a:lnTo>
                  <a:lnTo>
                    <a:pt x="86" y="62"/>
                  </a:lnTo>
                  <a:lnTo>
                    <a:pt x="84" y="65"/>
                  </a:lnTo>
                  <a:lnTo>
                    <a:pt x="86" y="67"/>
                  </a:lnTo>
                  <a:lnTo>
                    <a:pt x="84" y="69"/>
                  </a:lnTo>
                  <a:lnTo>
                    <a:pt x="84" y="69"/>
                  </a:lnTo>
                  <a:lnTo>
                    <a:pt x="84" y="67"/>
                  </a:lnTo>
                  <a:lnTo>
                    <a:pt x="84" y="67"/>
                  </a:lnTo>
                  <a:lnTo>
                    <a:pt x="84" y="65"/>
                  </a:lnTo>
                  <a:lnTo>
                    <a:pt x="86" y="60"/>
                  </a:lnTo>
                  <a:close/>
                  <a:moveTo>
                    <a:pt x="78" y="90"/>
                  </a:moveTo>
                  <a:lnTo>
                    <a:pt x="80" y="90"/>
                  </a:lnTo>
                  <a:lnTo>
                    <a:pt x="80" y="90"/>
                  </a:lnTo>
                  <a:lnTo>
                    <a:pt x="78" y="91"/>
                  </a:lnTo>
                  <a:lnTo>
                    <a:pt x="78" y="90"/>
                  </a:lnTo>
                  <a:lnTo>
                    <a:pt x="76" y="90"/>
                  </a:lnTo>
                  <a:lnTo>
                    <a:pt x="78" y="90"/>
                  </a:lnTo>
                  <a:close/>
                  <a:moveTo>
                    <a:pt x="71" y="117"/>
                  </a:moveTo>
                  <a:lnTo>
                    <a:pt x="73" y="117"/>
                  </a:lnTo>
                  <a:lnTo>
                    <a:pt x="75" y="119"/>
                  </a:lnTo>
                  <a:lnTo>
                    <a:pt x="73" y="119"/>
                  </a:lnTo>
                  <a:lnTo>
                    <a:pt x="71" y="119"/>
                  </a:lnTo>
                  <a:lnTo>
                    <a:pt x="71" y="117"/>
                  </a:lnTo>
                  <a:close/>
                  <a:moveTo>
                    <a:pt x="48" y="125"/>
                  </a:moveTo>
                  <a:lnTo>
                    <a:pt x="52" y="123"/>
                  </a:lnTo>
                  <a:lnTo>
                    <a:pt x="48" y="127"/>
                  </a:lnTo>
                  <a:lnTo>
                    <a:pt x="48" y="129"/>
                  </a:lnTo>
                  <a:lnTo>
                    <a:pt x="48" y="127"/>
                  </a:lnTo>
                  <a:lnTo>
                    <a:pt x="48" y="125"/>
                  </a:lnTo>
                  <a:close/>
                  <a:moveTo>
                    <a:pt x="30" y="101"/>
                  </a:moveTo>
                  <a:lnTo>
                    <a:pt x="32" y="103"/>
                  </a:lnTo>
                  <a:lnTo>
                    <a:pt x="34" y="103"/>
                  </a:lnTo>
                  <a:lnTo>
                    <a:pt x="32" y="103"/>
                  </a:lnTo>
                  <a:lnTo>
                    <a:pt x="28" y="101"/>
                  </a:lnTo>
                  <a:lnTo>
                    <a:pt x="30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3" name="Freeform 6470">
              <a:extLst>
                <a:ext uri="{FF2B5EF4-FFF2-40B4-BE49-F238E27FC236}">
                  <a16:creationId xmlns:a16="http://schemas.microsoft.com/office/drawing/2014/main" id="{7C188617-E66B-49FF-A0B0-3789ED38CEBA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1" y="1225"/>
              <a:ext cx="17" cy="24"/>
            </a:xfrm>
            <a:custGeom>
              <a:avLst/>
              <a:gdLst>
                <a:gd name="T0" fmla="*/ 4 w 17"/>
                <a:gd name="T1" fmla="*/ 13 h 24"/>
                <a:gd name="T2" fmla="*/ 6 w 17"/>
                <a:gd name="T3" fmla="*/ 13 h 24"/>
                <a:gd name="T4" fmla="*/ 6 w 17"/>
                <a:gd name="T5" fmla="*/ 13 h 24"/>
                <a:gd name="T6" fmla="*/ 4 w 17"/>
                <a:gd name="T7" fmla="*/ 17 h 24"/>
                <a:gd name="T8" fmla="*/ 4 w 17"/>
                <a:gd name="T9" fmla="*/ 19 h 24"/>
                <a:gd name="T10" fmla="*/ 4 w 17"/>
                <a:gd name="T11" fmla="*/ 21 h 24"/>
                <a:gd name="T12" fmla="*/ 6 w 17"/>
                <a:gd name="T13" fmla="*/ 24 h 24"/>
                <a:gd name="T14" fmla="*/ 10 w 17"/>
                <a:gd name="T15" fmla="*/ 21 h 24"/>
                <a:gd name="T16" fmla="*/ 12 w 17"/>
                <a:gd name="T17" fmla="*/ 15 h 24"/>
                <a:gd name="T18" fmla="*/ 13 w 17"/>
                <a:gd name="T19" fmla="*/ 13 h 24"/>
                <a:gd name="T20" fmla="*/ 15 w 17"/>
                <a:gd name="T21" fmla="*/ 11 h 24"/>
                <a:gd name="T22" fmla="*/ 17 w 17"/>
                <a:gd name="T23" fmla="*/ 8 h 24"/>
                <a:gd name="T24" fmla="*/ 17 w 17"/>
                <a:gd name="T25" fmla="*/ 4 h 24"/>
                <a:gd name="T26" fmla="*/ 13 w 17"/>
                <a:gd name="T27" fmla="*/ 4 h 24"/>
                <a:gd name="T28" fmla="*/ 12 w 17"/>
                <a:gd name="T29" fmla="*/ 4 h 24"/>
                <a:gd name="T30" fmla="*/ 13 w 17"/>
                <a:gd name="T31" fmla="*/ 0 h 24"/>
                <a:gd name="T32" fmla="*/ 10 w 17"/>
                <a:gd name="T33" fmla="*/ 0 h 24"/>
                <a:gd name="T34" fmla="*/ 8 w 17"/>
                <a:gd name="T35" fmla="*/ 4 h 24"/>
                <a:gd name="T36" fmla="*/ 2 w 17"/>
                <a:gd name="T37" fmla="*/ 6 h 24"/>
                <a:gd name="T38" fmla="*/ 2 w 17"/>
                <a:gd name="T39" fmla="*/ 8 h 24"/>
                <a:gd name="T40" fmla="*/ 0 w 17"/>
                <a:gd name="T41" fmla="*/ 10 h 24"/>
                <a:gd name="T42" fmla="*/ 0 w 17"/>
                <a:gd name="T43" fmla="*/ 13 h 24"/>
                <a:gd name="T44" fmla="*/ 4 w 17"/>
                <a:gd name="T45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24">
                  <a:moveTo>
                    <a:pt x="4" y="13"/>
                  </a:moveTo>
                  <a:lnTo>
                    <a:pt x="6" y="13"/>
                  </a:lnTo>
                  <a:lnTo>
                    <a:pt x="6" y="13"/>
                  </a:lnTo>
                  <a:lnTo>
                    <a:pt x="4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4"/>
                  </a:lnTo>
                  <a:lnTo>
                    <a:pt x="10" y="21"/>
                  </a:lnTo>
                  <a:lnTo>
                    <a:pt x="12" y="15"/>
                  </a:lnTo>
                  <a:lnTo>
                    <a:pt x="13" y="13"/>
                  </a:lnTo>
                  <a:lnTo>
                    <a:pt x="15" y="11"/>
                  </a:lnTo>
                  <a:lnTo>
                    <a:pt x="17" y="8"/>
                  </a:lnTo>
                  <a:lnTo>
                    <a:pt x="17" y="4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4" name="Freeform 6471">
              <a:extLst>
                <a:ext uri="{FF2B5EF4-FFF2-40B4-BE49-F238E27FC236}">
                  <a16:creationId xmlns:a16="http://schemas.microsoft.com/office/drawing/2014/main" id="{3397FCE6-9306-40D4-B3CD-D90D9C50832B}"/>
                </a:ext>
              </a:extLst>
            </p:cNvPr>
            <p:cNvSpPr>
              <a:spLocks/>
            </p:cNvSpPr>
            <p:nvPr/>
          </p:nvSpPr>
          <p:spPr bwMode="gray">
            <a:xfrm>
              <a:off x="2648" y="1283"/>
              <a:ext cx="37" cy="48"/>
            </a:xfrm>
            <a:custGeom>
              <a:avLst/>
              <a:gdLst>
                <a:gd name="T0" fmla="*/ 6 w 37"/>
                <a:gd name="T1" fmla="*/ 22 h 48"/>
                <a:gd name="T2" fmla="*/ 4 w 37"/>
                <a:gd name="T3" fmla="*/ 22 h 48"/>
                <a:gd name="T4" fmla="*/ 4 w 37"/>
                <a:gd name="T5" fmla="*/ 26 h 48"/>
                <a:gd name="T6" fmla="*/ 7 w 37"/>
                <a:gd name="T7" fmla="*/ 28 h 48"/>
                <a:gd name="T8" fmla="*/ 9 w 37"/>
                <a:gd name="T9" fmla="*/ 32 h 48"/>
                <a:gd name="T10" fmla="*/ 9 w 37"/>
                <a:gd name="T11" fmla="*/ 32 h 48"/>
                <a:gd name="T12" fmla="*/ 7 w 37"/>
                <a:gd name="T13" fmla="*/ 30 h 48"/>
                <a:gd name="T14" fmla="*/ 2 w 37"/>
                <a:gd name="T15" fmla="*/ 30 h 48"/>
                <a:gd name="T16" fmla="*/ 0 w 37"/>
                <a:gd name="T17" fmla="*/ 34 h 48"/>
                <a:gd name="T18" fmla="*/ 4 w 37"/>
                <a:gd name="T19" fmla="*/ 35 h 48"/>
                <a:gd name="T20" fmla="*/ 4 w 37"/>
                <a:gd name="T21" fmla="*/ 39 h 48"/>
                <a:gd name="T22" fmla="*/ 4 w 37"/>
                <a:gd name="T23" fmla="*/ 39 h 48"/>
                <a:gd name="T24" fmla="*/ 4 w 37"/>
                <a:gd name="T25" fmla="*/ 41 h 48"/>
                <a:gd name="T26" fmla="*/ 4 w 37"/>
                <a:gd name="T27" fmla="*/ 47 h 48"/>
                <a:gd name="T28" fmla="*/ 7 w 37"/>
                <a:gd name="T29" fmla="*/ 45 h 48"/>
                <a:gd name="T30" fmla="*/ 7 w 37"/>
                <a:gd name="T31" fmla="*/ 43 h 48"/>
                <a:gd name="T32" fmla="*/ 9 w 37"/>
                <a:gd name="T33" fmla="*/ 43 h 48"/>
                <a:gd name="T34" fmla="*/ 9 w 37"/>
                <a:gd name="T35" fmla="*/ 47 h 48"/>
                <a:gd name="T36" fmla="*/ 11 w 37"/>
                <a:gd name="T37" fmla="*/ 47 h 48"/>
                <a:gd name="T38" fmla="*/ 15 w 37"/>
                <a:gd name="T39" fmla="*/ 45 h 48"/>
                <a:gd name="T40" fmla="*/ 19 w 37"/>
                <a:gd name="T41" fmla="*/ 47 h 48"/>
                <a:gd name="T42" fmla="*/ 20 w 37"/>
                <a:gd name="T43" fmla="*/ 45 h 48"/>
                <a:gd name="T44" fmla="*/ 22 w 37"/>
                <a:gd name="T45" fmla="*/ 45 h 48"/>
                <a:gd name="T46" fmla="*/ 22 w 37"/>
                <a:gd name="T47" fmla="*/ 47 h 48"/>
                <a:gd name="T48" fmla="*/ 24 w 37"/>
                <a:gd name="T49" fmla="*/ 48 h 48"/>
                <a:gd name="T50" fmla="*/ 26 w 37"/>
                <a:gd name="T51" fmla="*/ 47 h 48"/>
                <a:gd name="T52" fmla="*/ 32 w 37"/>
                <a:gd name="T53" fmla="*/ 43 h 48"/>
                <a:gd name="T54" fmla="*/ 32 w 37"/>
                <a:gd name="T55" fmla="*/ 39 h 48"/>
                <a:gd name="T56" fmla="*/ 32 w 37"/>
                <a:gd name="T57" fmla="*/ 34 h 48"/>
                <a:gd name="T58" fmla="*/ 32 w 37"/>
                <a:gd name="T59" fmla="*/ 35 h 48"/>
                <a:gd name="T60" fmla="*/ 33 w 37"/>
                <a:gd name="T61" fmla="*/ 34 h 48"/>
                <a:gd name="T62" fmla="*/ 37 w 37"/>
                <a:gd name="T63" fmla="*/ 30 h 48"/>
                <a:gd name="T64" fmla="*/ 35 w 37"/>
                <a:gd name="T65" fmla="*/ 24 h 48"/>
                <a:gd name="T66" fmla="*/ 35 w 37"/>
                <a:gd name="T67" fmla="*/ 22 h 48"/>
                <a:gd name="T68" fmla="*/ 35 w 37"/>
                <a:gd name="T69" fmla="*/ 20 h 48"/>
                <a:gd name="T70" fmla="*/ 32 w 37"/>
                <a:gd name="T71" fmla="*/ 20 h 48"/>
                <a:gd name="T72" fmla="*/ 32 w 37"/>
                <a:gd name="T73" fmla="*/ 17 h 48"/>
                <a:gd name="T74" fmla="*/ 30 w 37"/>
                <a:gd name="T75" fmla="*/ 15 h 48"/>
                <a:gd name="T76" fmla="*/ 30 w 37"/>
                <a:gd name="T77" fmla="*/ 15 h 48"/>
                <a:gd name="T78" fmla="*/ 28 w 37"/>
                <a:gd name="T79" fmla="*/ 11 h 48"/>
                <a:gd name="T80" fmla="*/ 28 w 37"/>
                <a:gd name="T81" fmla="*/ 11 h 48"/>
                <a:gd name="T82" fmla="*/ 26 w 37"/>
                <a:gd name="T83" fmla="*/ 9 h 48"/>
                <a:gd name="T84" fmla="*/ 26 w 37"/>
                <a:gd name="T85" fmla="*/ 7 h 48"/>
                <a:gd name="T86" fmla="*/ 26 w 37"/>
                <a:gd name="T87" fmla="*/ 6 h 48"/>
                <a:gd name="T88" fmla="*/ 22 w 37"/>
                <a:gd name="T89" fmla="*/ 0 h 48"/>
                <a:gd name="T90" fmla="*/ 19 w 37"/>
                <a:gd name="T91" fmla="*/ 0 h 48"/>
                <a:gd name="T92" fmla="*/ 15 w 37"/>
                <a:gd name="T93" fmla="*/ 4 h 48"/>
                <a:gd name="T94" fmla="*/ 13 w 37"/>
                <a:gd name="T95" fmla="*/ 6 h 48"/>
                <a:gd name="T96" fmla="*/ 11 w 37"/>
                <a:gd name="T97" fmla="*/ 9 h 48"/>
                <a:gd name="T98" fmla="*/ 11 w 37"/>
                <a:gd name="T99" fmla="*/ 9 h 48"/>
                <a:gd name="T100" fmla="*/ 9 w 37"/>
                <a:gd name="T101" fmla="*/ 9 h 48"/>
                <a:gd name="T102" fmla="*/ 7 w 37"/>
                <a:gd name="T103" fmla="*/ 13 h 48"/>
                <a:gd name="T104" fmla="*/ 6 w 37"/>
                <a:gd name="T105" fmla="*/ 19 h 48"/>
                <a:gd name="T106" fmla="*/ 4 w 37"/>
                <a:gd name="T107" fmla="*/ 20 h 48"/>
                <a:gd name="T108" fmla="*/ 6 w 37"/>
                <a:gd name="T109" fmla="*/ 2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" h="48">
                  <a:moveTo>
                    <a:pt x="6" y="22"/>
                  </a:moveTo>
                  <a:lnTo>
                    <a:pt x="4" y="22"/>
                  </a:lnTo>
                  <a:lnTo>
                    <a:pt x="4" y="26"/>
                  </a:lnTo>
                  <a:lnTo>
                    <a:pt x="7" y="28"/>
                  </a:lnTo>
                  <a:lnTo>
                    <a:pt x="9" y="32"/>
                  </a:lnTo>
                  <a:lnTo>
                    <a:pt x="9" y="32"/>
                  </a:lnTo>
                  <a:lnTo>
                    <a:pt x="7" y="30"/>
                  </a:lnTo>
                  <a:lnTo>
                    <a:pt x="2" y="30"/>
                  </a:lnTo>
                  <a:lnTo>
                    <a:pt x="0" y="34"/>
                  </a:lnTo>
                  <a:lnTo>
                    <a:pt x="4" y="35"/>
                  </a:lnTo>
                  <a:lnTo>
                    <a:pt x="4" y="39"/>
                  </a:lnTo>
                  <a:lnTo>
                    <a:pt x="4" y="39"/>
                  </a:lnTo>
                  <a:lnTo>
                    <a:pt x="4" y="41"/>
                  </a:lnTo>
                  <a:lnTo>
                    <a:pt x="4" y="47"/>
                  </a:lnTo>
                  <a:lnTo>
                    <a:pt x="7" y="45"/>
                  </a:lnTo>
                  <a:lnTo>
                    <a:pt x="7" y="43"/>
                  </a:lnTo>
                  <a:lnTo>
                    <a:pt x="9" y="43"/>
                  </a:lnTo>
                  <a:lnTo>
                    <a:pt x="9" y="47"/>
                  </a:lnTo>
                  <a:lnTo>
                    <a:pt x="11" y="47"/>
                  </a:lnTo>
                  <a:lnTo>
                    <a:pt x="15" y="45"/>
                  </a:lnTo>
                  <a:lnTo>
                    <a:pt x="19" y="47"/>
                  </a:lnTo>
                  <a:lnTo>
                    <a:pt x="20" y="45"/>
                  </a:lnTo>
                  <a:lnTo>
                    <a:pt x="22" y="45"/>
                  </a:lnTo>
                  <a:lnTo>
                    <a:pt x="22" y="47"/>
                  </a:lnTo>
                  <a:lnTo>
                    <a:pt x="24" y="48"/>
                  </a:lnTo>
                  <a:lnTo>
                    <a:pt x="26" y="47"/>
                  </a:lnTo>
                  <a:lnTo>
                    <a:pt x="32" y="43"/>
                  </a:lnTo>
                  <a:lnTo>
                    <a:pt x="32" y="39"/>
                  </a:lnTo>
                  <a:lnTo>
                    <a:pt x="32" y="34"/>
                  </a:lnTo>
                  <a:lnTo>
                    <a:pt x="32" y="35"/>
                  </a:lnTo>
                  <a:lnTo>
                    <a:pt x="33" y="34"/>
                  </a:lnTo>
                  <a:lnTo>
                    <a:pt x="37" y="30"/>
                  </a:lnTo>
                  <a:lnTo>
                    <a:pt x="35" y="24"/>
                  </a:lnTo>
                  <a:lnTo>
                    <a:pt x="35" y="22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17"/>
                  </a:lnTo>
                  <a:lnTo>
                    <a:pt x="30" y="15"/>
                  </a:lnTo>
                  <a:lnTo>
                    <a:pt x="30" y="15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6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5" y="4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9" y="9"/>
                  </a:lnTo>
                  <a:lnTo>
                    <a:pt x="7" y="13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5" name="Freeform 6472">
              <a:extLst>
                <a:ext uri="{FF2B5EF4-FFF2-40B4-BE49-F238E27FC236}">
                  <a16:creationId xmlns:a16="http://schemas.microsoft.com/office/drawing/2014/main" id="{A6E85732-E3A3-4204-975F-BC74FBBCA879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9" y="1354"/>
              <a:ext cx="17" cy="18"/>
            </a:xfrm>
            <a:custGeom>
              <a:avLst/>
              <a:gdLst>
                <a:gd name="T0" fmla="*/ 5 w 17"/>
                <a:gd name="T1" fmla="*/ 2 h 18"/>
                <a:gd name="T2" fmla="*/ 4 w 17"/>
                <a:gd name="T3" fmla="*/ 5 h 18"/>
                <a:gd name="T4" fmla="*/ 4 w 17"/>
                <a:gd name="T5" fmla="*/ 7 h 18"/>
                <a:gd name="T6" fmla="*/ 4 w 17"/>
                <a:gd name="T7" fmla="*/ 11 h 18"/>
                <a:gd name="T8" fmla="*/ 4 w 17"/>
                <a:gd name="T9" fmla="*/ 13 h 18"/>
                <a:gd name="T10" fmla="*/ 4 w 17"/>
                <a:gd name="T11" fmla="*/ 13 h 18"/>
                <a:gd name="T12" fmla="*/ 4 w 17"/>
                <a:gd name="T13" fmla="*/ 9 h 18"/>
                <a:gd name="T14" fmla="*/ 0 w 17"/>
                <a:gd name="T15" fmla="*/ 11 h 18"/>
                <a:gd name="T16" fmla="*/ 0 w 17"/>
                <a:gd name="T17" fmla="*/ 13 h 18"/>
                <a:gd name="T18" fmla="*/ 0 w 17"/>
                <a:gd name="T19" fmla="*/ 17 h 18"/>
                <a:gd name="T20" fmla="*/ 4 w 17"/>
                <a:gd name="T21" fmla="*/ 18 h 18"/>
                <a:gd name="T22" fmla="*/ 5 w 17"/>
                <a:gd name="T23" fmla="*/ 17 h 18"/>
                <a:gd name="T24" fmla="*/ 5 w 17"/>
                <a:gd name="T25" fmla="*/ 15 h 18"/>
                <a:gd name="T26" fmla="*/ 7 w 17"/>
                <a:gd name="T27" fmla="*/ 17 h 18"/>
                <a:gd name="T28" fmla="*/ 11 w 17"/>
                <a:gd name="T29" fmla="*/ 17 h 18"/>
                <a:gd name="T30" fmla="*/ 15 w 17"/>
                <a:gd name="T31" fmla="*/ 15 h 18"/>
                <a:gd name="T32" fmla="*/ 17 w 17"/>
                <a:gd name="T33" fmla="*/ 9 h 18"/>
                <a:gd name="T34" fmla="*/ 17 w 17"/>
                <a:gd name="T35" fmla="*/ 7 h 18"/>
                <a:gd name="T36" fmla="*/ 17 w 17"/>
                <a:gd name="T37" fmla="*/ 5 h 18"/>
                <a:gd name="T38" fmla="*/ 17 w 17"/>
                <a:gd name="T39" fmla="*/ 5 h 18"/>
                <a:gd name="T40" fmla="*/ 15 w 17"/>
                <a:gd name="T41" fmla="*/ 2 h 18"/>
                <a:gd name="T42" fmla="*/ 13 w 17"/>
                <a:gd name="T43" fmla="*/ 2 h 18"/>
                <a:gd name="T44" fmla="*/ 11 w 17"/>
                <a:gd name="T45" fmla="*/ 0 h 18"/>
                <a:gd name="T46" fmla="*/ 7 w 17"/>
                <a:gd name="T47" fmla="*/ 0 h 18"/>
                <a:gd name="T48" fmla="*/ 5 w 17"/>
                <a:gd name="T4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18">
                  <a:moveTo>
                    <a:pt x="5" y="2"/>
                  </a:moveTo>
                  <a:lnTo>
                    <a:pt x="4" y="5"/>
                  </a:lnTo>
                  <a:lnTo>
                    <a:pt x="4" y="7"/>
                  </a:lnTo>
                  <a:lnTo>
                    <a:pt x="4" y="11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7" y="17"/>
                  </a:lnTo>
                  <a:lnTo>
                    <a:pt x="11" y="17"/>
                  </a:lnTo>
                  <a:lnTo>
                    <a:pt x="15" y="15"/>
                  </a:lnTo>
                  <a:lnTo>
                    <a:pt x="17" y="9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7" y="0"/>
                  </a:lnTo>
                  <a:lnTo>
                    <a:pt x="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6" name="Freeform 6473">
              <a:extLst>
                <a:ext uri="{FF2B5EF4-FFF2-40B4-BE49-F238E27FC236}">
                  <a16:creationId xmlns:a16="http://schemas.microsoft.com/office/drawing/2014/main" id="{D4C649A4-401F-45D2-B612-DD786E51DEB8}"/>
                </a:ext>
              </a:extLst>
            </p:cNvPr>
            <p:cNvSpPr>
              <a:spLocks/>
            </p:cNvSpPr>
            <p:nvPr/>
          </p:nvSpPr>
          <p:spPr bwMode="gray">
            <a:xfrm>
              <a:off x="2784" y="1852"/>
              <a:ext cx="11" cy="16"/>
            </a:xfrm>
            <a:custGeom>
              <a:avLst/>
              <a:gdLst>
                <a:gd name="T0" fmla="*/ 2 w 11"/>
                <a:gd name="T1" fmla="*/ 7 h 16"/>
                <a:gd name="T2" fmla="*/ 0 w 11"/>
                <a:gd name="T3" fmla="*/ 7 h 16"/>
                <a:gd name="T4" fmla="*/ 0 w 11"/>
                <a:gd name="T5" fmla="*/ 11 h 16"/>
                <a:gd name="T6" fmla="*/ 2 w 11"/>
                <a:gd name="T7" fmla="*/ 13 h 16"/>
                <a:gd name="T8" fmla="*/ 4 w 11"/>
                <a:gd name="T9" fmla="*/ 13 h 16"/>
                <a:gd name="T10" fmla="*/ 5 w 11"/>
                <a:gd name="T11" fmla="*/ 15 h 16"/>
                <a:gd name="T12" fmla="*/ 5 w 11"/>
                <a:gd name="T13" fmla="*/ 15 h 16"/>
                <a:gd name="T14" fmla="*/ 7 w 11"/>
                <a:gd name="T15" fmla="*/ 16 h 16"/>
                <a:gd name="T16" fmla="*/ 9 w 11"/>
                <a:gd name="T17" fmla="*/ 16 h 16"/>
                <a:gd name="T18" fmla="*/ 9 w 11"/>
                <a:gd name="T19" fmla="*/ 15 h 16"/>
                <a:gd name="T20" fmla="*/ 11 w 11"/>
                <a:gd name="T21" fmla="*/ 15 h 16"/>
                <a:gd name="T22" fmla="*/ 11 w 11"/>
                <a:gd name="T23" fmla="*/ 13 h 16"/>
                <a:gd name="T24" fmla="*/ 11 w 11"/>
                <a:gd name="T25" fmla="*/ 11 h 16"/>
                <a:gd name="T26" fmla="*/ 11 w 11"/>
                <a:gd name="T27" fmla="*/ 9 h 16"/>
                <a:gd name="T28" fmla="*/ 11 w 11"/>
                <a:gd name="T29" fmla="*/ 9 h 16"/>
                <a:gd name="T30" fmla="*/ 11 w 11"/>
                <a:gd name="T31" fmla="*/ 7 h 16"/>
                <a:gd name="T32" fmla="*/ 11 w 11"/>
                <a:gd name="T33" fmla="*/ 5 h 16"/>
                <a:gd name="T34" fmla="*/ 9 w 11"/>
                <a:gd name="T35" fmla="*/ 3 h 16"/>
                <a:gd name="T36" fmla="*/ 9 w 11"/>
                <a:gd name="T37" fmla="*/ 1 h 16"/>
                <a:gd name="T38" fmla="*/ 7 w 11"/>
                <a:gd name="T39" fmla="*/ 0 h 16"/>
                <a:gd name="T40" fmla="*/ 5 w 11"/>
                <a:gd name="T41" fmla="*/ 1 h 16"/>
                <a:gd name="T42" fmla="*/ 5 w 11"/>
                <a:gd name="T43" fmla="*/ 3 h 16"/>
                <a:gd name="T44" fmla="*/ 5 w 11"/>
                <a:gd name="T45" fmla="*/ 5 h 16"/>
                <a:gd name="T46" fmla="*/ 5 w 11"/>
                <a:gd name="T47" fmla="*/ 5 h 16"/>
                <a:gd name="T48" fmla="*/ 7 w 11"/>
                <a:gd name="T49" fmla="*/ 7 h 16"/>
                <a:gd name="T50" fmla="*/ 4 w 11"/>
                <a:gd name="T51" fmla="*/ 7 h 16"/>
                <a:gd name="T52" fmla="*/ 2 w 11"/>
                <a:gd name="T53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" h="16">
                  <a:moveTo>
                    <a:pt x="2" y="7"/>
                  </a:moveTo>
                  <a:lnTo>
                    <a:pt x="0" y="7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4" y="13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11" y="15"/>
                  </a:lnTo>
                  <a:lnTo>
                    <a:pt x="11" y="13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7"/>
                  </a:lnTo>
                  <a:lnTo>
                    <a:pt x="11" y="5"/>
                  </a:lnTo>
                  <a:lnTo>
                    <a:pt x="9" y="3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1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7" name="Freeform 6474">
              <a:extLst>
                <a:ext uri="{FF2B5EF4-FFF2-40B4-BE49-F238E27FC236}">
                  <a16:creationId xmlns:a16="http://schemas.microsoft.com/office/drawing/2014/main" id="{FB693CF1-E2A9-4F64-A143-3A47E81212BB}"/>
                </a:ext>
              </a:extLst>
            </p:cNvPr>
            <p:cNvSpPr>
              <a:spLocks/>
            </p:cNvSpPr>
            <p:nvPr/>
          </p:nvSpPr>
          <p:spPr bwMode="gray">
            <a:xfrm>
              <a:off x="2741" y="1878"/>
              <a:ext cx="11" cy="11"/>
            </a:xfrm>
            <a:custGeom>
              <a:avLst/>
              <a:gdLst>
                <a:gd name="T0" fmla="*/ 11 w 11"/>
                <a:gd name="T1" fmla="*/ 0 h 11"/>
                <a:gd name="T2" fmla="*/ 6 w 11"/>
                <a:gd name="T3" fmla="*/ 0 h 11"/>
                <a:gd name="T4" fmla="*/ 4 w 11"/>
                <a:gd name="T5" fmla="*/ 3 h 11"/>
                <a:gd name="T6" fmla="*/ 4 w 11"/>
                <a:gd name="T7" fmla="*/ 5 h 11"/>
                <a:gd name="T8" fmla="*/ 2 w 11"/>
                <a:gd name="T9" fmla="*/ 5 h 11"/>
                <a:gd name="T10" fmla="*/ 0 w 11"/>
                <a:gd name="T11" fmla="*/ 9 h 11"/>
                <a:gd name="T12" fmla="*/ 2 w 11"/>
                <a:gd name="T13" fmla="*/ 11 h 11"/>
                <a:gd name="T14" fmla="*/ 4 w 11"/>
                <a:gd name="T15" fmla="*/ 11 h 11"/>
                <a:gd name="T16" fmla="*/ 6 w 11"/>
                <a:gd name="T17" fmla="*/ 9 h 11"/>
                <a:gd name="T18" fmla="*/ 7 w 11"/>
                <a:gd name="T19" fmla="*/ 9 h 11"/>
                <a:gd name="T20" fmla="*/ 9 w 11"/>
                <a:gd name="T21" fmla="*/ 7 h 11"/>
                <a:gd name="T22" fmla="*/ 11 w 11"/>
                <a:gd name="T23" fmla="*/ 5 h 11"/>
                <a:gd name="T24" fmla="*/ 11 w 11"/>
                <a:gd name="T25" fmla="*/ 3 h 11"/>
                <a:gd name="T26" fmla="*/ 11 w 11"/>
                <a:gd name="T27" fmla="*/ 3 h 11"/>
                <a:gd name="T28" fmla="*/ 11 w 11"/>
                <a:gd name="T29" fmla="*/ 2 h 11"/>
                <a:gd name="T30" fmla="*/ 11 w 11"/>
                <a:gd name="T3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11">
                  <a:moveTo>
                    <a:pt x="11" y="0"/>
                  </a:moveTo>
                  <a:lnTo>
                    <a:pt x="6" y="0"/>
                  </a:lnTo>
                  <a:lnTo>
                    <a:pt x="4" y="3"/>
                  </a:lnTo>
                  <a:lnTo>
                    <a:pt x="4" y="5"/>
                  </a:lnTo>
                  <a:lnTo>
                    <a:pt x="2" y="5"/>
                  </a:lnTo>
                  <a:lnTo>
                    <a:pt x="0" y="9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9"/>
                  </a:lnTo>
                  <a:lnTo>
                    <a:pt x="7" y="9"/>
                  </a:lnTo>
                  <a:lnTo>
                    <a:pt x="9" y="7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1" y="2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8" name="Freeform 6475">
              <a:extLst>
                <a:ext uri="{FF2B5EF4-FFF2-40B4-BE49-F238E27FC236}">
                  <a16:creationId xmlns:a16="http://schemas.microsoft.com/office/drawing/2014/main" id="{AB733211-BF05-4795-9256-EB8FEC9EE131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0" y="1820"/>
              <a:ext cx="14" cy="9"/>
            </a:xfrm>
            <a:custGeom>
              <a:avLst/>
              <a:gdLst>
                <a:gd name="T0" fmla="*/ 9 w 14"/>
                <a:gd name="T1" fmla="*/ 4 h 9"/>
                <a:gd name="T2" fmla="*/ 7 w 14"/>
                <a:gd name="T3" fmla="*/ 0 h 9"/>
                <a:gd name="T4" fmla="*/ 3 w 14"/>
                <a:gd name="T5" fmla="*/ 0 h 9"/>
                <a:gd name="T6" fmla="*/ 0 w 14"/>
                <a:gd name="T7" fmla="*/ 2 h 9"/>
                <a:gd name="T8" fmla="*/ 5 w 14"/>
                <a:gd name="T9" fmla="*/ 4 h 9"/>
                <a:gd name="T10" fmla="*/ 7 w 14"/>
                <a:gd name="T11" fmla="*/ 5 h 9"/>
                <a:gd name="T12" fmla="*/ 9 w 14"/>
                <a:gd name="T13" fmla="*/ 5 h 9"/>
                <a:gd name="T14" fmla="*/ 14 w 14"/>
                <a:gd name="T15" fmla="*/ 9 h 9"/>
                <a:gd name="T16" fmla="*/ 13 w 14"/>
                <a:gd name="T17" fmla="*/ 4 h 9"/>
                <a:gd name="T18" fmla="*/ 9 w 14"/>
                <a:gd name="T1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9">
                  <a:moveTo>
                    <a:pt x="9" y="4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5" y="4"/>
                  </a:lnTo>
                  <a:lnTo>
                    <a:pt x="7" y="5"/>
                  </a:lnTo>
                  <a:lnTo>
                    <a:pt x="9" y="5"/>
                  </a:lnTo>
                  <a:lnTo>
                    <a:pt x="14" y="9"/>
                  </a:lnTo>
                  <a:lnTo>
                    <a:pt x="13" y="4"/>
                  </a:lnTo>
                  <a:lnTo>
                    <a:pt x="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9" name="Freeform 6476">
              <a:extLst>
                <a:ext uri="{FF2B5EF4-FFF2-40B4-BE49-F238E27FC236}">
                  <a16:creationId xmlns:a16="http://schemas.microsoft.com/office/drawing/2014/main" id="{33A9C1D0-AD18-44D1-B5A7-3833F535C3C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4" y="1822"/>
              <a:ext cx="13" cy="11"/>
            </a:xfrm>
            <a:custGeom>
              <a:avLst/>
              <a:gdLst>
                <a:gd name="T0" fmla="*/ 6 w 13"/>
                <a:gd name="T1" fmla="*/ 9 h 11"/>
                <a:gd name="T2" fmla="*/ 8 w 13"/>
                <a:gd name="T3" fmla="*/ 9 h 11"/>
                <a:gd name="T4" fmla="*/ 10 w 13"/>
                <a:gd name="T5" fmla="*/ 11 h 11"/>
                <a:gd name="T6" fmla="*/ 11 w 13"/>
                <a:gd name="T7" fmla="*/ 9 h 11"/>
                <a:gd name="T8" fmla="*/ 11 w 13"/>
                <a:gd name="T9" fmla="*/ 9 h 11"/>
                <a:gd name="T10" fmla="*/ 13 w 13"/>
                <a:gd name="T11" fmla="*/ 9 h 11"/>
                <a:gd name="T12" fmla="*/ 13 w 13"/>
                <a:gd name="T13" fmla="*/ 5 h 11"/>
                <a:gd name="T14" fmla="*/ 11 w 13"/>
                <a:gd name="T15" fmla="*/ 3 h 11"/>
                <a:gd name="T16" fmla="*/ 10 w 13"/>
                <a:gd name="T17" fmla="*/ 3 h 11"/>
                <a:gd name="T18" fmla="*/ 8 w 13"/>
                <a:gd name="T19" fmla="*/ 2 h 11"/>
                <a:gd name="T20" fmla="*/ 6 w 13"/>
                <a:gd name="T21" fmla="*/ 2 h 11"/>
                <a:gd name="T22" fmla="*/ 4 w 13"/>
                <a:gd name="T23" fmla="*/ 0 h 11"/>
                <a:gd name="T24" fmla="*/ 0 w 13"/>
                <a:gd name="T25" fmla="*/ 2 h 11"/>
                <a:gd name="T26" fmla="*/ 2 w 13"/>
                <a:gd name="T27" fmla="*/ 3 h 11"/>
                <a:gd name="T28" fmla="*/ 6 w 13"/>
                <a:gd name="T29" fmla="*/ 5 h 11"/>
                <a:gd name="T30" fmla="*/ 6 w 13"/>
                <a:gd name="T31" fmla="*/ 5 h 11"/>
                <a:gd name="T32" fmla="*/ 6 w 13"/>
                <a:gd name="T33" fmla="*/ 5 h 11"/>
                <a:gd name="T34" fmla="*/ 6 w 13"/>
                <a:gd name="T3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11">
                  <a:moveTo>
                    <a:pt x="6" y="9"/>
                  </a:moveTo>
                  <a:lnTo>
                    <a:pt x="8" y="9"/>
                  </a:lnTo>
                  <a:lnTo>
                    <a:pt x="10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3" y="9"/>
                  </a:lnTo>
                  <a:lnTo>
                    <a:pt x="13" y="5"/>
                  </a:lnTo>
                  <a:lnTo>
                    <a:pt x="11" y="3"/>
                  </a:lnTo>
                  <a:lnTo>
                    <a:pt x="10" y="3"/>
                  </a:lnTo>
                  <a:lnTo>
                    <a:pt x="8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0" name="Freeform 6477">
              <a:extLst>
                <a:ext uri="{FF2B5EF4-FFF2-40B4-BE49-F238E27FC236}">
                  <a16:creationId xmlns:a16="http://schemas.microsoft.com/office/drawing/2014/main" id="{9CFE7D11-5607-4E8F-A317-C23B32F68D2E}"/>
                </a:ext>
              </a:extLst>
            </p:cNvPr>
            <p:cNvSpPr>
              <a:spLocks/>
            </p:cNvSpPr>
            <p:nvPr/>
          </p:nvSpPr>
          <p:spPr bwMode="gray">
            <a:xfrm>
              <a:off x="2439" y="1583"/>
              <a:ext cx="4" cy="8"/>
            </a:xfrm>
            <a:custGeom>
              <a:avLst/>
              <a:gdLst>
                <a:gd name="T0" fmla="*/ 2 w 4"/>
                <a:gd name="T1" fmla="*/ 4 h 8"/>
                <a:gd name="T2" fmla="*/ 0 w 4"/>
                <a:gd name="T3" fmla="*/ 6 h 8"/>
                <a:gd name="T4" fmla="*/ 4 w 4"/>
                <a:gd name="T5" fmla="*/ 8 h 8"/>
                <a:gd name="T6" fmla="*/ 4 w 4"/>
                <a:gd name="T7" fmla="*/ 4 h 8"/>
                <a:gd name="T8" fmla="*/ 4 w 4"/>
                <a:gd name="T9" fmla="*/ 0 h 8"/>
                <a:gd name="T10" fmla="*/ 2 w 4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8">
                  <a:moveTo>
                    <a:pt x="2" y="4"/>
                  </a:moveTo>
                  <a:lnTo>
                    <a:pt x="0" y="6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0"/>
                  </a:lnTo>
                  <a:lnTo>
                    <a:pt x="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1" name="Freeform 6478">
              <a:extLst>
                <a:ext uri="{FF2B5EF4-FFF2-40B4-BE49-F238E27FC236}">
                  <a16:creationId xmlns:a16="http://schemas.microsoft.com/office/drawing/2014/main" id="{B259B236-2DFC-4D33-BED5-459E8E8C9237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3" y="1671"/>
              <a:ext cx="6" cy="9"/>
            </a:xfrm>
            <a:custGeom>
              <a:avLst/>
              <a:gdLst>
                <a:gd name="T0" fmla="*/ 2 w 6"/>
                <a:gd name="T1" fmla="*/ 9 h 9"/>
                <a:gd name="T2" fmla="*/ 4 w 6"/>
                <a:gd name="T3" fmla="*/ 7 h 9"/>
                <a:gd name="T4" fmla="*/ 4 w 6"/>
                <a:gd name="T5" fmla="*/ 5 h 9"/>
                <a:gd name="T6" fmla="*/ 6 w 6"/>
                <a:gd name="T7" fmla="*/ 5 h 9"/>
                <a:gd name="T8" fmla="*/ 6 w 6"/>
                <a:gd name="T9" fmla="*/ 2 h 9"/>
                <a:gd name="T10" fmla="*/ 4 w 6"/>
                <a:gd name="T11" fmla="*/ 2 h 9"/>
                <a:gd name="T12" fmla="*/ 2 w 6"/>
                <a:gd name="T13" fmla="*/ 0 h 9"/>
                <a:gd name="T14" fmla="*/ 0 w 6"/>
                <a:gd name="T15" fmla="*/ 3 h 9"/>
                <a:gd name="T16" fmla="*/ 2 w 6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9">
                  <a:moveTo>
                    <a:pt x="2" y="9"/>
                  </a:moveTo>
                  <a:lnTo>
                    <a:pt x="4" y="7"/>
                  </a:lnTo>
                  <a:lnTo>
                    <a:pt x="4" y="5"/>
                  </a:lnTo>
                  <a:lnTo>
                    <a:pt x="6" y="5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3"/>
                  </a:lnTo>
                  <a:lnTo>
                    <a:pt x="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2" name="Freeform 6479">
              <a:extLst>
                <a:ext uri="{FF2B5EF4-FFF2-40B4-BE49-F238E27FC236}">
                  <a16:creationId xmlns:a16="http://schemas.microsoft.com/office/drawing/2014/main" id="{0FF45B98-9C9F-4FE1-B69B-5D274A28CB5E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6" y="1684"/>
              <a:ext cx="17" cy="13"/>
            </a:xfrm>
            <a:custGeom>
              <a:avLst/>
              <a:gdLst>
                <a:gd name="T0" fmla="*/ 13 w 17"/>
                <a:gd name="T1" fmla="*/ 5 h 13"/>
                <a:gd name="T2" fmla="*/ 11 w 17"/>
                <a:gd name="T3" fmla="*/ 4 h 13"/>
                <a:gd name="T4" fmla="*/ 9 w 17"/>
                <a:gd name="T5" fmla="*/ 4 h 13"/>
                <a:gd name="T6" fmla="*/ 8 w 17"/>
                <a:gd name="T7" fmla="*/ 0 h 13"/>
                <a:gd name="T8" fmla="*/ 6 w 17"/>
                <a:gd name="T9" fmla="*/ 2 h 13"/>
                <a:gd name="T10" fmla="*/ 4 w 17"/>
                <a:gd name="T11" fmla="*/ 4 h 13"/>
                <a:gd name="T12" fmla="*/ 4 w 17"/>
                <a:gd name="T13" fmla="*/ 4 h 13"/>
                <a:gd name="T14" fmla="*/ 2 w 17"/>
                <a:gd name="T15" fmla="*/ 4 h 13"/>
                <a:gd name="T16" fmla="*/ 0 w 17"/>
                <a:gd name="T17" fmla="*/ 5 h 13"/>
                <a:gd name="T18" fmla="*/ 2 w 17"/>
                <a:gd name="T19" fmla="*/ 7 h 13"/>
                <a:gd name="T20" fmla="*/ 2 w 17"/>
                <a:gd name="T21" fmla="*/ 11 h 13"/>
                <a:gd name="T22" fmla="*/ 4 w 17"/>
                <a:gd name="T23" fmla="*/ 13 h 13"/>
                <a:gd name="T24" fmla="*/ 6 w 17"/>
                <a:gd name="T25" fmla="*/ 13 h 13"/>
                <a:gd name="T26" fmla="*/ 8 w 17"/>
                <a:gd name="T27" fmla="*/ 13 h 13"/>
                <a:gd name="T28" fmla="*/ 9 w 17"/>
                <a:gd name="T29" fmla="*/ 13 h 13"/>
                <a:gd name="T30" fmla="*/ 11 w 17"/>
                <a:gd name="T31" fmla="*/ 13 h 13"/>
                <a:gd name="T32" fmla="*/ 15 w 17"/>
                <a:gd name="T33" fmla="*/ 13 h 13"/>
                <a:gd name="T34" fmla="*/ 17 w 17"/>
                <a:gd name="T35" fmla="*/ 11 h 13"/>
                <a:gd name="T36" fmla="*/ 15 w 17"/>
                <a:gd name="T37" fmla="*/ 9 h 13"/>
                <a:gd name="T38" fmla="*/ 15 w 17"/>
                <a:gd name="T39" fmla="*/ 5 h 13"/>
                <a:gd name="T40" fmla="*/ 13 w 17"/>
                <a:gd name="T4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13">
                  <a:moveTo>
                    <a:pt x="13" y="5"/>
                  </a:moveTo>
                  <a:lnTo>
                    <a:pt x="11" y="4"/>
                  </a:lnTo>
                  <a:lnTo>
                    <a:pt x="9" y="4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5"/>
                  </a:lnTo>
                  <a:lnTo>
                    <a:pt x="2" y="7"/>
                  </a:lnTo>
                  <a:lnTo>
                    <a:pt x="2" y="11"/>
                  </a:lnTo>
                  <a:lnTo>
                    <a:pt x="4" y="13"/>
                  </a:lnTo>
                  <a:lnTo>
                    <a:pt x="6" y="13"/>
                  </a:lnTo>
                  <a:lnTo>
                    <a:pt x="8" y="13"/>
                  </a:lnTo>
                  <a:lnTo>
                    <a:pt x="9" y="13"/>
                  </a:lnTo>
                  <a:lnTo>
                    <a:pt x="11" y="13"/>
                  </a:lnTo>
                  <a:lnTo>
                    <a:pt x="15" y="13"/>
                  </a:lnTo>
                  <a:lnTo>
                    <a:pt x="17" y="11"/>
                  </a:lnTo>
                  <a:lnTo>
                    <a:pt x="15" y="9"/>
                  </a:lnTo>
                  <a:lnTo>
                    <a:pt x="15" y="5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3" name="Freeform 6480">
              <a:extLst>
                <a:ext uri="{FF2B5EF4-FFF2-40B4-BE49-F238E27FC236}">
                  <a16:creationId xmlns:a16="http://schemas.microsoft.com/office/drawing/2014/main" id="{73CE6C58-7ADE-4F19-AE33-B96FF17B8408}"/>
                </a:ext>
              </a:extLst>
            </p:cNvPr>
            <p:cNvSpPr>
              <a:spLocks/>
            </p:cNvSpPr>
            <p:nvPr/>
          </p:nvSpPr>
          <p:spPr bwMode="gray">
            <a:xfrm>
              <a:off x="2654" y="1784"/>
              <a:ext cx="7" cy="4"/>
            </a:xfrm>
            <a:custGeom>
              <a:avLst/>
              <a:gdLst>
                <a:gd name="T0" fmla="*/ 7 w 7"/>
                <a:gd name="T1" fmla="*/ 2 h 4"/>
                <a:gd name="T2" fmla="*/ 5 w 7"/>
                <a:gd name="T3" fmla="*/ 0 h 4"/>
                <a:gd name="T4" fmla="*/ 1 w 7"/>
                <a:gd name="T5" fmla="*/ 0 h 4"/>
                <a:gd name="T6" fmla="*/ 0 w 7"/>
                <a:gd name="T7" fmla="*/ 4 h 4"/>
                <a:gd name="T8" fmla="*/ 5 w 7"/>
                <a:gd name="T9" fmla="*/ 4 h 4"/>
                <a:gd name="T10" fmla="*/ 7 w 7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4">
                  <a:moveTo>
                    <a:pt x="7" y="2"/>
                  </a:moveTo>
                  <a:lnTo>
                    <a:pt x="5" y="0"/>
                  </a:lnTo>
                  <a:lnTo>
                    <a:pt x="1" y="0"/>
                  </a:lnTo>
                  <a:lnTo>
                    <a:pt x="0" y="4"/>
                  </a:lnTo>
                  <a:lnTo>
                    <a:pt x="5" y="4"/>
                  </a:lnTo>
                  <a:lnTo>
                    <a:pt x="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4" name="Freeform 6481">
              <a:extLst>
                <a:ext uri="{FF2B5EF4-FFF2-40B4-BE49-F238E27FC236}">
                  <a16:creationId xmlns:a16="http://schemas.microsoft.com/office/drawing/2014/main" id="{6C87ED55-39E0-44BD-9BE4-775BF52D5858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7" y="1663"/>
              <a:ext cx="6" cy="8"/>
            </a:xfrm>
            <a:custGeom>
              <a:avLst/>
              <a:gdLst>
                <a:gd name="T0" fmla="*/ 0 w 6"/>
                <a:gd name="T1" fmla="*/ 8 h 8"/>
                <a:gd name="T2" fmla="*/ 4 w 6"/>
                <a:gd name="T3" fmla="*/ 8 h 8"/>
                <a:gd name="T4" fmla="*/ 4 w 6"/>
                <a:gd name="T5" fmla="*/ 6 h 8"/>
                <a:gd name="T6" fmla="*/ 6 w 6"/>
                <a:gd name="T7" fmla="*/ 2 h 8"/>
                <a:gd name="T8" fmla="*/ 4 w 6"/>
                <a:gd name="T9" fmla="*/ 0 h 8"/>
                <a:gd name="T10" fmla="*/ 0 w 6"/>
                <a:gd name="T11" fmla="*/ 0 h 8"/>
                <a:gd name="T12" fmla="*/ 0 w 6"/>
                <a:gd name="T13" fmla="*/ 4 h 8"/>
                <a:gd name="T14" fmla="*/ 0 w 6"/>
                <a:gd name="T15" fmla="*/ 6 h 8"/>
                <a:gd name="T16" fmla="*/ 0 w 6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lnTo>
                    <a:pt x="4" y="8"/>
                  </a:lnTo>
                  <a:lnTo>
                    <a:pt x="4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5" name="Freeform 6482">
              <a:extLst>
                <a:ext uri="{FF2B5EF4-FFF2-40B4-BE49-F238E27FC236}">
                  <a16:creationId xmlns:a16="http://schemas.microsoft.com/office/drawing/2014/main" id="{9B19EA87-3FF3-4D6B-AF14-CEF3037159A8}"/>
                </a:ext>
              </a:extLst>
            </p:cNvPr>
            <p:cNvSpPr>
              <a:spLocks/>
            </p:cNvSpPr>
            <p:nvPr/>
          </p:nvSpPr>
          <p:spPr bwMode="gray">
            <a:xfrm>
              <a:off x="2694" y="1676"/>
              <a:ext cx="32" cy="30"/>
            </a:xfrm>
            <a:custGeom>
              <a:avLst/>
              <a:gdLst>
                <a:gd name="T0" fmla="*/ 15 w 32"/>
                <a:gd name="T1" fmla="*/ 2 h 30"/>
                <a:gd name="T2" fmla="*/ 13 w 32"/>
                <a:gd name="T3" fmla="*/ 4 h 30"/>
                <a:gd name="T4" fmla="*/ 10 w 32"/>
                <a:gd name="T5" fmla="*/ 10 h 30"/>
                <a:gd name="T6" fmla="*/ 6 w 32"/>
                <a:gd name="T7" fmla="*/ 10 h 30"/>
                <a:gd name="T8" fmla="*/ 6 w 32"/>
                <a:gd name="T9" fmla="*/ 13 h 30"/>
                <a:gd name="T10" fmla="*/ 0 w 32"/>
                <a:gd name="T11" fmla="*/ 17 h 30"/>
                <a:gd name="T12" fmla="*/ 0 w 32"/>
                <a:gd name="T13" fmla="*/ 25 h 30"/>
                <a:gd name="T14" fmla="*/ 2 w 32"/>
                <a:gd name="T15" fmla="*/ 25 h 30"/>
                <a:gd name="T16" fmla="*/ 0 w 32"/>
                <a:gd name="T17" fmla="*/ 28 h 30"/>
                <a:gd name="T18" fmla="*/ 2 w 32"/>
                <a:gd name="T19" fmla="*/ 30 h 30"/>
                <a:gd name="T20" fmla="*/ 4 w 32"/>
                <a:gd name="T21" fmla="*/ 30 h 30"/>
                <a:gd name="T22" fmla="*/ 6 w 32"/>
                <a:gd name="T23" fmla="*/ 30 h 30"/>
                <a:gd name="T24" fmla="*/ 10 w 32"/>
                <a:gd name="T25" fmla="*/ 30 h 30"/>
                <a:gd name="T26" fmla="*/ 12 w 32"/>
                <a:gd name="T27" fmla="*/ 30 h 30"/>
                <a:gd name="T28" fmla="*/ 15 w 32"/>
                <a:gd name="T29" fmla="*/ 30 h 30"/>
                <a:gd name="T30" fmla="*/ 17 w 32"/>
                <a:gd name="T31" fmla="*/ 28 h 30"/>
                <a:gd name="T32" fmla="*/ 17 w 32"/>
                <a:gd name="T33" fmla="*/ 28 h 30"/>
                <a:gd name="T34" fmla="*/ 21 w 32"/>
                <a:gd name="T35" fmla="*/ 26 h 30"/>
                <a:gd name="T36" fmla="*/ 23 w 32"/>
                <a:gd name="T37" fmla="*/ 26 h 30"/>
                <a:gd name="T38" fmla="*/ 28 w 32"/>
                <a:gd name="T39" fmla="*/ 17 h 30"/>
                <a:gd name="T40" fmla="*/ 28 w 32"/>
                <a:gd name="T41" fmla="*/ 15 h 30"/>
                <a:gd name="T42" fmla="*/ 30 w 32"/>
                <a:gd name="T43" fmla="*/ 13 h 30"/>
                <a:gd name="T44" fmla="*/ 32 w 32"/>
                <a:gd name="T45" fmla="*/ 12 h 30"/>
                <a:gd name="T46" fmla="*/ 32 w 32"/>
                <a:gd name="T47" fmla="*/ 8 h 30"/>
                <a:gd name="T48" fmla="*/ 32 w 32"/>
                <a:gd name="T49" fmla="*/ 6 h 30"/>
                <a:gd name="T50" fmla="*/ 28 w 32"/>
                <a:gd name="T51" fmla="*/ 2 h 30"/>
                <a:gd name="T52" fmla="*/ 28 w 32"/>
                <a:gd name="T53" fmla="*/ 2 h 30"/>
                <a:gd name="T54" fmla="*/ 27 w 32"/>
                <a:gd name="T55" fmla="*/ 0 h 30"/>
                <a:gd name="T56" fmla="*/ 23 w 32"/>
                <a:gd name="T57" fmla="*/ 0 h 30"/>
                <a:gd name="T58" fmla="*/ 21 w 32"/>
                <a:gd name="T59" fmla="*/ 0 h 30"/>
                <a:gd name="T60" fmla="*/ 19 w 32"/>
                <a:gd name="T61" fmla="*/ 0 h 30"/>
                <a:gd name="T62" fmla="*/ 17 w 32"/>
                <a:gd name="T63" fmla="*/ 2 h 30"/>
                <a:gd name="T64" fmla="*/ 15 w 32"/>
                <a:gd name="T6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0">
                  <a:moveTo>
                    <a:pt x="15" y="2"/>
                  </a:moveTo>
                  <a:lnTo>
                    <a:pt x="13" y="4"/>
                  </a:lnTo>
                  <a:lnTo>
                    <a:pt x="10" y="10"/>
                  </a:lnTo>
                  <a:lnTo>
                    <a:pt x="6" y="10"/>
                  </a:lnTo>
                  <a:lnTo>
                    <a:pt x="6" y="13"/>
                  </a:lnTo>
                  <a:lnTo>
                    <a:pt x="0" y="17"/>
                  </a:lnTo>
                  <a:lnTo>
                    <a:pt x="0" y="25"/>
                  </a:lnTo>
                  <a:lnTo>
                    <a:pt x="2" y="25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10" y="30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21" y="26"/>
                  </a:lnTo>
                  <a:lnTo>
                    <a:pt x="23" y="26"/>
                  </a:lnTo>
                  <a:lnTo>
                    <a:pt x="28" y="17"/>
                  </a:lnTo>
                  <a:lnTo>
                    <a:pt x="28" y="15"/>
                  </a:lnTo>
                  <a:lnTo>
                    <a:pt x="30" y="13"/>
                  </a:lnTo>
                  <a:lnTo>
                    <a:pt x="32" y="12"/>
                  </a:lnTo>
                  <a:lnTo>
                    <a:pt x="32" y="8"/>
                  </a:lnTo>
                  <a:lnTo>
                    <a:pt x="32" y="6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7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7" y="2"/>
                  </a:lnTo>
                  <a:lnTo>
                    <a:pt x="1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6" name="Freeform 6483">
              <a:extLst>
                <a:ext uri="{FF2B5EF4-FFF2-40B4-BE49-F238E27FC236}">
                  <a16:creationId xmlns:a16="http://schemas.microsoft.com/office/drawing/2014/main" id="{0DC6A7DA-A6E8-4568-A949-73C1A06488FC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1" y="1648"/>
              <a:ext cx="10" cy="10"/>
            </a:xfrm>
            <a:custGeom>
              <a:avLst/>
              <a:gdLst>
                <a:gd name="T0" fmla="*/ 8 w 10"/>
                <a:gd name="T1" fmla="*/ 8 h 10"/>
                <a:gd name="T2" fmla="*/ 10 w 10"/>
                <a:gd name="T3" fmla="*/ 8 h 10"/>
                <a:gd name="T4" fmla="*/ 10 w 10"/>
                <a:gd name="T5" fmla="*/ 4 h 10"/>
                <a:gd name="T6" fmla="*/ 10 w 10"/>
                <a:gd name="T7" fmla="*/ 0 h 10"/>
                <a:gd name="T8" fmla="*/ 6 w 10"/>
                <a:gd name="T9" fmla="*/ 0 h 10"/>
                <a:gd name="T10" fmla="*/ 4 w 10"/>
                <a:gd name="T11" fmla="*/ 0 h 10"/>
                <a:gd name="T12" fmla="*/ 2 w 10"/>
                <a:gd name="T13" fmla="*/ 2 h 10"/>
                <a:gd name="T14" fmla="*/ 0 w 10"/>
                <a:gd name="T15" fmla="*/ 4 h 10"/>
                <a:gd name="T16" fmla="*/ 2 w 10"/>
                <a:gd name="T17" fmla="*/ 10 h 10"/>
                <a:gd name="T18" fmla="*/ 6 w 10"/>
                <a:gd name="T19" fmla="*/ 10 h 10"/>
                <a:gd name="T20" fmla="*/ 8 w 10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8" y="8"/>
                  </a:moveTo>
                  <a:lnTo>
                    <a:pt x="10" y="8"/>
                  </a:lnTo>
                  <a:lnTo>
                    <a:pt x="10" y="4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10"/>
                  </a:lnTo>
                  <a:lnTo>
                    <a:pt x="6" y="10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7" name="Freeform 6484">
              <a:extLst>
                <a:ext uri="{FF2B5EF4-FFF2-40B4-BE49-F238E27FC236}">
                  <a16:creationId xmlns:a16="http://schemas.microsoft.com/office/drawing/2014/main" id="{88352A11-72C4-4102-901B-79D940E32B0E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3" y="1645"/>
              <a:ext cx="21" cy="16"/>
            </a:xfrm>
            <a:custGeom>
              <a:avLst/>
              <a:gdLst>
                <a:gd name="T0" fmla="*/ 11 w 21"/>
                <a:gd name="T1" fmla="*/ 5 h 16"/>
                <a:gd name="T2" fmla="*/ 10 w 21"/>
                <a:gd name="T3" fmla="*/ 5 h 16"/>
                <a:gd name="T4" fmla="*/ 6 w 21"/>
                <a:gd name="T5" fmla="*/ 5 h 16"/>
                <a:gd name="T6" fmla="*/ 4 w 21"/>
                <a:gd name="T7" fmla="*/ 7 h 16"/>
                <a:gd name="T8" fmla="*/ 2 w 21"/>
                <a:gd name="T9" fmla="*/ 9 h 16"/>
                <a:gd name="T10" fmla="*/ 0 w 21"/>
                <a:gd name="T11" fmla="*/ 11 h 16"/>
                <a:gd name="T12" fmla="*/ 2 w 21"/>
                <a:gd name="T13" fmla="*/ 16 h 16"/>
                <a:gd name="T14" fmla="*/ 4 w 21"/>
                <a:gd name="T15" fmla="*/ 15 h 16"/>
                <a:gd name="T16" fmla="*/ 6 w 21"/>
                <a:gd name="T17" fmla="*/ 15 h 16"/>
                <a:gd name="T18" fmla="*/ 8 w 21"/>
                <a:gd name="T19" fmla="*/ 15 h 16"/>
                <a:gd name="T20" fmla="*/ 13 w 21"/>
                <a:gd name="T21" fmla="*/ 11 h 16"/>
                <a:gd name="T22" fmla="*/ 15 w 21"/>
                <a:gd name="T23" fmla="*/ 9 h 16"/>
                <a:gd name="T24" fmla="*/ 17 w 21"/>
                <a:gd name="T25" fmla="*/ 9 h 16"/>
                <a:gd name="T26" fmla="*/ 19 w 21"/>
                <a:gd name="T27" fmla="*/ 7 h 16"/>
                <a:gd name="T28" fmla="*/ 21 w 21"/>
                <a:gd name="T29" fmla="*/ 5 h 16"/>
                <a:gd name="T30" fmla="*/ 21 w 21"/>
                <a:gd name="T31" fmla="*/ 2 h 16"/>
                <a:gd name="T32" fmla="*/ 19 w 21"/>
                <a:gd name="T33" fmla="*/ 0 h 16"/>
                <a:gd name="T34" fmla="*/ 15 w 21"/>
                <a:gd name="T35" fmla="*/ 0 h 16"/>
                <a:gd name="T36" fmla="*/ 15 w 21"/>
                <a:gd name="T37" fmla="*/ 2 h 16"/>
                <a:gd name="T38" fmla="*/ 15 w 21"/>
                <a:gd name="T39" fmla="*/ 2 h 16"/>
                <a:gd name="T40" fmla="*/ 11 w 21"/>
                <a:gd name="T4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16">
                  <a:moveTo>
                    <a:pt x="11" y="5"/>
                  </a:moveTo>
                  <a:lnTo>
                    <a:pt x="10" y="5"/>
                  </a:lnTo>
                  <a:lnTo>
                    <a:pt x="6" y="5"/>
                  </a:lnTo>
                  <a:lnTo>
                    <a:pt x="4" y="7"/>
                  </a:lnTo>
                  <a:lnTo>
                    <a:pt x="2" y="9"/>
                  </a:lnTo>
                  <a:lnTo>
                    <a:pt x="0" y="11"/>
                  </a:lnTo>
                  <a:lnTo>
                    <a:pt x="2" y="16"/>
                  </a:lnTo>
                  <a:lnTo>
                    <a:pt x="4" y="15"/>
                  </a:lnTo>
                  <a:lnTo>
                    <a:pt x="6" y="15"/>
                  </a:lnTo>
                  <a:lnTo>
                    <a:pt x="8" y="15"/>
                  </a:lnTo>
                  <a:lnTo>
                    <a:pt x="13" y="11"/>
                  </a:lnTo>
                  <a:lnTo>
                    <a:pt x="15" y="9"/>
                  </a:lnTo>
                  <a:lnTo>
                    <a:pt x="17" y="9"/>
                  </a:lnTo>
                  <a:lnTo>
                    <a:pt x="19" y="7"/>
                  </a:lnTo>
                  <a:lnTo>
                    <a:pt x="21" y="5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8" name="Freeform 6485">
              <a:extLst>
                <a:ext uri="{FF2B5EF4-FFF2-40B4-BE49-F238E27FC236}">
                  <a16:creationId xmlns:a16="http://schemas.microsoft.com/office/drawing/2014/main" id="{F04AD872-BF86-4C03-874E-B3694C8B72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698" y="1635"/>
              <a:ext cx="13" cy="10"/>
            </a:xfrm>
            <a:custGeom>
              <a:avLst/>
              <a:gdLst>
                <a:gd name="T0" fmla="*/ 9 w 13"/>
                <a:gd name="T1" fmla="*/ 0 h 10"/>
                <a:gd name="T2" fmla="*/ 8 w 13"/>
                <a:gd name="T3" fmla="*/ 2 h 10"/>
                <a:gd name="T4" fmla="*/ 6 w 13"/>
                <a:gd name="T5" fmla="*/ 2 h 10"/>
                <a:gd name="T6" fmla="*/ 4 w 13"/>
                <a:gd name="T7" fmla="*/ 6 h 10"/>
                <a:gd name="T8" fmla="*/ 0 w 13"/>
                <a:gd name="T9" fmla="*/ 10 h 10"/>
                <a:gd name="T10" fmla="*/ 4 w 13"/>
                <a:gd name="T11" fmla="*/ 8 h 10"/>
                <a:gd name="T12" fmla="*/ 8 w 13"/>
                <a:gd name="T13" fmla="*/ 8 h 10"/>
                <a:gd name="T14" fmla="*/ 9 w 13"/>
                <a:gd name="T15" fmla="*/ 6 h 10"/>
                <a:gd name="T16" fmla="*/ 13 w 13"/>
                <a:gd name="T17" fmla="*/ 6 h 10"/>
                <a:gd name="T18" fmla="*/ 13 w 13"/>
                <a:gd name="T19" fmla="*/ 2 h 10"/>
                <a:gd name="T20" fmla="*/ 11 w 13"/>
                <a:gd name="T21" fmla="*/ 0 h 10"/>
                <a:gd name="T22" fmla="*/ 9 w 13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0">
                  <a:moveTo>
                    <a:pt x="9" y="0"/>
                  </a:moveTo>
                  <a:lnTo>
                    <a:pt x="8" y="2"/>
                  </a:lnTo>
                  <a:lnTo>
                    <a:pt x="6" y="2"/>
                  </a:lnTo>
                  <a:lnTo>
                    <a:pt x="4" y="6"/>
                  </a:lnTo>
                  <a:lnTo>
                    <a:pt x="0" y="10"/>
                  </a:lnTo>
                  <a:lnTo>
                    <a:pt x="4" y="8"/>
                  </a:lnTo>
                  <a:lnTo>
                    <a:pt x="8" y="8"/>
                  </a:lnTo>
                  <a:lnTo>
                    <a:pt x="9" y="6"/>
                  </a:lnTo>
                  <a:lnTo>
                    <a:pt x="13" y="6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9" name="Freeform 6486">
              <a:extLst>
                <a:ext uri="{FF2B5EF4-FFF2-40B4-BE49-F238E27FC236}">
                  <a16:creationId xmlns:a16="http://schemas.microsoft.com/office/drawing/2014/main" id="{0CAA1BB0-9B58-4CC7-AE87-4FEC080B2D8C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6" y="2090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4 h 4"/>
                <a:gd name="T4" fmla="*/ 2 w 4"/>
                <a:gd name="T5" fmla="*/ 4 h 4"/>
                <a:gd name="T6" fmla="*/ 2 w 4"/>
                <a:gd name="T7" fmla="*/ 4 h 4"/>
                <a:gd name="T8" fmla="*/ 4 w 4"/>
                <a:gd name="T9" fmla="*/ 4 h 4"/>
                <a:gd name="T10" fmla="*/ 4 w 4"/>
                <a:gd name="T11" fmla="*/ 0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0" name="Freeform 6487">
              <a:extLst>
                <a:ext uri="{FF2B5EF4-FFF2-40B4-BE49-F238E27FC236}">
                  <a16:creationId xmlns:a16="http://schemas.microsoft.com/office/drawing/2014/main" id="{81E04735-FCA3-4995-8464-DDB791053BF0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6" y="1794"/>
              <a:ext cx="4" cy="5"/>
            </a:xfrm>
            <a:custGeom>
              <a:avLst/>
              <a:gdLst>
                <a:gd name="T0" fmla="*/ 2 w 4"/>
                <a:gd name="T1" fmla="*/ 5 h 5"/>
                <a:gd name="T2" fmla="*/ 4 w 4"/>
                <a:gd name="T3" fmla="*/ 5 h 5"/>
                <a:gd name="T4" fmla="*/ 4 w 4"/>
                <a:gd name="T5" fmla="*/ 2 h 5"/>
                <a:gd name="T6" fmla="*/ 2 w 4"/>
                <a:gd name="T7" fmla="*/ 0 h 5"/>
                <a:gd name="T8" fmla="*/ 0 w 4"/>
                <a:gd name="T9" fmla="*/ 4 h 5"/>
                <a:gd name="T10" fmla="*/ 2 w 4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lnTo>
                    <a:pt x="4" y="5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1" name="Freeform 6488">
              <a:extLst>
                <a:ext uri="{FF2B5EF4-FFF2-40B4-BE49-F238E27FC236}">
                  <a16:creationId xmlns:a16="http://schemas.microsoft.com/office/drawing/2014/main" id="{C741150D-93AD-4BE6-8434-ADB62B67440C}"/>
                </a:ext>
              </a:extLst>
            </p:cNvPr>
            <p:cNvSpPr>
              <a:spLocks/>
            </p:cNvSpPr>
            <p:nvPr/>
          </p:nvSpPr>
          <p:spPr bwMode="gray">
            <a:xfrm>
              <a:off x="2834" y="2154"/>
              <a:ext cx="8" cy="16"/>
            </a:xfrm>
            <a:custGeom>
              <a:avLst/>
              <a:gdLst>
                <a:gd name="T0" fmla="*/ 6 w 8"/>
                <a:gd name="T1" fmla="*/ 16 h 16"/>
                <a:gd name="T2" fmla="*/ 8 w 8"/>
                <a:gd name="T3" fmla="*/ 13 h 16"/>
                <a:gd name="T4" fmla="*/ 8 w 8"/>
                <a:gd name="T5" fmla="*/ 9 h 16"/>
                <a:gd name="T6" fmla="*/ 4 w 8"/>
                <a:gd name="T7" fmla="*/ 11 h 16"/>
                <a:gd name="T8" fmla="*/ 6 w 8"/>
                <a:gd name="T9" fmla="*/ 9 h 16"/>
                <a:gd name="T10" fmla="*/ 4 w 8"/>
                <a:gd name="T11" fmla="*/ 9 h 16"/>
                <a:gd name="T12" fmla="*/ 4 w 8"/>
                <a:gd name="T13" fmla="*/ 7 h 16"/>
                <a:gd name="T14" fmla="*/ 4 w 8"/>
                <a:gd name="T15" fmla="*/ 7 h 16"/>
                <a:gd name="T16" fmla="*/ 4 w 8"/>
                <a:gd name="T17" fmla="*/ 7 h 16"/>
                <a:gd name="T18" fmla="*/ 4 w 8"/>
                <a:gd name="T19" fmla="*/ 3 h 16"/>
                <a:gd name="T20" fmla="*/ 4 w 8"/>
                <a:gd name="T21" fmla="*/ 3 h 16"/>
                <a:gd name="T22" fmla="*/ 4 w 8"/>
                <a:gd name="T23" fmla="*/ 0 h 16"/>
                <a:gd name="T24" fmla="*/ 0 w 8"/>
                <a:gd name="T25" fmla="*/ 3 h 16"/>
                <a:gd name="T26" fmla="*/ 0 w 8"/>
                <a:gd name="T27" fmla="*/ 3 h 16"/>
                <a:gd name="T28" fmla="*/ 0 w 8"/>
                <a:gd name="T29" fmla="*/ 7 h 16"/>
                <a:gd name="T30" fmla="*/ 0 w 8"/>
                <a:gd name="T31" fmla="*/ 9 h 16"/>
                <a:gd name="T32" fmla="*/ 0 w 8"/>
                <a:gd name="T33" fmla="*/ 11 h 16"/>
                <a:gd name="T34" fmla="*/ 2 w 8"/>
                <a:gd name="T35" fmla="*/ 13 h 16"/>
                <a:gd name="T36" fmla="*/ 4 w 8"/>
                <a:gd name="T37" fmla="*/ 13 h 16"/>
                <a:gd name="T38" fmla="*/ 4 w 8"/>
                <a:gd name="T39" fmla="*/ 13 h 16"/>
                <a:gd name="T40" fmla="*/ 6 w 8"/>
                <a:gd name="T4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6">
                  <a:moveTo>
                    <a:pt x="6" y="16"/>
                  </a:moveTo>
                  <a:lnTo>
                    <a:pt x="8" y="13"/>
                  </a:lnTo>
                  <a:lnTo>
                    <a:pt x="8" y="9"/>
                  </a:lnTo>
                  <a:lnTo>
                    <a:pt x="4" y="11"/>
                  </a:lnTo>
                  <a:lnTo>
                    <a:pt x="6" y="9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2" name="Freeform 6489">
              <a:extLst>
                <a:ext uri="{FF2B5EF4-FFF2-40B4-BE49-F238E27FC236}">
                  <a16:creationId xmlns:a16="http://schemas.microsoft.com/office/drawing/2014/main" id="{0A20B714-6F1D-43C9-BC64-E11AD7A0F85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681" y="1145"/>
              <a:ext cx="384" cy="287"/>
            </a:xfrm>
            <a:custGeom>
              <a:avLst/>
              <a:gdLst>
                <a:gd name="T0" fmla="*/ 63 w 206"/>
                <a:gd name="T1" fmla="*/ 26 h 154"/>
                <a:gd name="T2" fmla="*/ 63 w 206"/>
                <a:gd name="T3" fmla="*/ 38 h 154"/>
                <a:gd name="T4" fmla="*/ 63 w 206"/>
                <a:gd name="T5" fmla="*/ 48 h 154"/>
                <a:gd name="T6" fmla="*/ 73 w 206"/>
                <a:gd name="T7" fmla="*/ 56 h 154"/>
                <a:gd name="T8" fmla="*/ 96 w 206"/>
                <a:gd name="T9" fmla="*/ 61 h 154"/>
                <a:gd name="T10" fmla="*/ 108 w 206"/>
                <a:gd name="T11" fmla="*/ 59 h 154"/>
                <a:gd name="T12" fmla="*/ 100 w 206"/>
                <a:gd name="T13" fmla="*/ 64 h 154"/>
                <a:gd name="T14" fmla="*/ 80 w 206"/>
                <a:gd name="T15" fmla="*/ 74 h 154"/>
                <a:gd name="T16" fmla="*/ 70 w 206"/>
                <a:gd name="T17" fmla="*/ 58 h 154"/>
                <a:gd name="T18" fmla="*/ 61 w 206"/>
                <a:gd name="T19" fmla="*/ 74 h 154"/>
                <a:gd name="T20" fmla="*/ 57 w 206"/>
                <a:gd name="T21" fmla="*/ 92 h 154"/>
                <a:gd name="T22" fmla="*/ 35 w 206"/>
                <a:gd name="T23" fmla="*/ 99 h 154"/>
                <a:gd name="T24" fmla="*/ 45 w 206"/>
                <a:gd name="T25" fmla="*/ 108 h 154"/>
                <a:gd name="T26" fmla="*/ 40 w 206"/>
                <a:gd name="T27" fmla="*/ 118 h 154"/>
                <a:gd name="T28" fmla="*/ 28 w 206"/>
                <a:gd name="T29" fmla="*/ 110 h 154"/>
                <a:gd name="T30" fmla="*/ 27 w 206"/>
                <a:gd name="T31" fmla="*/ 124 h 154"/>
                <a:gd name="T32" fmla="*/ 10 w 206"/>
                <a:gd name="T33" fmla="*/ 127 h 154"/>
                <a:gd name="T34" fmla="*/ 1 w 206"/>
                <a:gd name="T35" fmla="*/ 130 h 154"/>
                <a:gd name="T36" fmla="*/ 12 w 206"/>
                <a:gd name="T37" fmla="*/ 140 h 154"/>
                <a:gd name="T38" fmla="*/ 23 w 206"/>
                <a:gd name="T39" fmla="*/ 146 h 154"/>
                <a:gd name="T40" fmla="*/ 33 w 206"/>
                <a:gd name="T41" fmla="*/ 141 h 154"/>
                <a:gd name="T42" fmla="*/ 44 w 206"/>
                <a:gd name="T43" fmla="*/ 144 h 154"/>
                <a:gd name="T44" fmla="*/ 47 w 206"/>
                <a:gd name="T45" fmla="*/ 152 h 154"/>
                <a:gd name="T46" fmla="*/ 60 w 206"/>
                <a:gd name="T47" fmla="*/ 150 h 154"/>
                <a:gd name="T48" fmla="*/ 62 w 206"/>
                <a:gd name="T49" fmla="*/ 139 h 154"/>
                <a:gd name="T50" fmla="*/ 78 w 206"/>
                <a:gd name="T51" fmla="*/ 126 h 154"/>
                <a:gd name="T52" fmla="*/ 88 w 206"/>
                <a:gd name="T53" fmla="*/ 121 h 154"/>
                <a:gd name="T54" fmla="*/ 96 w 206"/>
                <a:gd name="T55" fmla="*/ 116 h 154"/>
                <a:gd name="T56" fmla="*/ 105 w 206"/>
                <a:gd name="T57" fmla="*/ 105 h 154"/>
                <a:gd name="T58" fmla="*/ 102 w 206"/>
                <a:gd name="T59" fmla="*/ 99 h 154"/>
                <a:gd name="T60" fmla="*/ 100 w 206"/>
                <a:gd name="T61" fmla="*/ 93 h 154"/>
                <a:gd name="T62" fmla="*/ 108 w 206"/>
                <a:gd name="T63" fmla="*/ 92 h 154"/>
                <a:gd name="T64" fmla="*/ 120 w 206"/>
                <a:gd name="T65" fmla="*/ 90 h 154"/>
                <a:gd name="T66" fmla="*/ 136 w 206"/>
                <a:gd name="T67" fmla="*/ 82 h 154"/>
                <a:gd name="T68" fmla="*/ 155 w 206"/>
                <a:gd name="T69" fmla="*/ 71 h 154"/>
                <a:gd name="T70" fmla="*/ 179 w 206"/>
                <a:gd name="T71" fmla="*/ 56 h 154"/>
                <a:gd name="T72" fmla="*/ 171 w 206"/>
                <a:gd name="T73" fmla="*/ 52 h 154"/>
                <a:gd name="T74" fmla="*/ 197 w 206"/>
                <a:gd name="T75" fmla="*/ 47 h 154"/>
                <a:gd name="T76" fmla="*/ 198 w 206"/>
                <a:gd name="T77" fmla="*/ 34 h 154"/>
                <a:gd name="T78" fmla="*/ 197 w 206"/>
                <a:gd name="T79" fmla="*/ 22 h 154"/>
                <a:gd name="T80" fmla="*/ 185 w 206"/>
                <a:gd name="T81" fmla="*/ 24 h 154"/>
                <a:gd name="T82" fmla="*/ 183 w 206"/>
                <a:gd name="T83" fmla="*/ 15 h 154"/>
                <a:gd name="T84" fmla="*/ 177 w 206"/>
                <a:gd name="T85" fmla="*/ 8 h 154"/>
                <a:gd name="T86" fmla="*/ 159 w 206"/>
                <a:gd name="T87" fmla="*/ 6 h 154"/>
                <a:gd name="T88" fmla="*/ 145 w 206"/>
                <a:gd name="T89" fmla="*/ 1 h 154"/>
                <a:gd name="T90" fmla="*/ 140 w 206"/>
                <a:gd name="T91" fmla="*/ 3 h 154"/>
                <a:gd name="T92" fmla="*/ 128 w 206"/>
                <a:gd name="T93" fmla="*/ 1 h 154"/>
                <a:gd name="T94" fmla="*/ 125 w 206"/>
                <a:gd name="T95" fmla="*/ 10 h 154"/>
                <a:gd name="T96" fmla="*/ 120 w 206"/>
                <a:gd name="T97" fmla="*/ 15 h 154"/>
                <a:gd name="T98" fmla="*/ 113 w 206"/>
                <a:gd name="T99" fmla="*/ 10 h 154"/>
                <a:gd name="T100" fmla="*/ 105 w 206"/>
                <a:gd name="T101" fmla="*/ 12 h 154"/>
                <a:gd name="T102" fmla="*/ 93 w 206"/>
                <a:gd name="T103" fmla="*/ 11 h 154"/>
                <a:gd name="T104" fmla="*/ 88 w 206"/>
                <a:gd name="T105" fmla="*/ 16 h 154"/>
                <a:gd name="T106" fmla="*/ 76 w 206"/>
                <a:gd name="T107" fmla="*/ 18 h 154"/>
                <a:gd name="T108" fmla="*/ 60 w 206"/>
                <a:gd name="T109" fmla="*/ 20 h 154"/>
                <a:gd name="T110" fmla="*/ 41 w 206"/>
                <a:gd name="T111" fmla="*/ 120 h 154"/>
                <a:gd name="T112" fmla="*/ 48 w 206"/>
                <a:gd name="T113" fmla="*/ 122 h 154"/>
                <a:gd name="T114" fmla="*/ 56 w 206"/>
                <a:gd name="T115" fmla="*/ 128 h 154"/>
                <a:gd name="T116" fmla="*/ 70 w 206"/>
                <a:gd name="T117" fmla="*/ 95 h 154"/>
                <a:gd name="T118" fmla="*/ 115 w 206"/>
                <a:gd name="T119" fmla="*/ 84 h 154"/>
                <a:gd name="T120" fmla="*/ 132 w 206"/>
                <a:gd name="T121" fmla="*/ 81 h 154"/>
                <a:gd name="T122" fmla="*/ 80 w 206"/>
                <a:gd name="T123" fmla="*/ 39 h 154"/>
                <a:gd name="T124" fmla="*/ 74 w 206"/>
                <a:gd name="T125" fmla="*/ 4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6" h="154">
                  <a:moveTo>
                    <a:pt x="60" y="23"/>
                  </a:moveTo>
                  <a:cubicBezTo>
                    <a:pt x="60" y="24"/>
                    <a:pt x="60" y="24"/>
                    <a:pt x="60" y="24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5" y="53"/>
                    <a:pt x="85" y="53"/>
                    <a:pt x="85" y="53"/>
                  </a:cubicBezTo>
                  <a:cubicBezTo>
                    <a:pt x="86" y="53"/>
                    <a:pt x="86" y="53"/>
                    <a:pt x="86" y="53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5" y="58"/>
                    <a:pt x="105" y="58"/>
                    <a:pt x="105" y="58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107" y="55"/>
                    <a:pt x="107" y="55"/>
                    <a:pt x="107" y="55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09" y="54"/>
                    <a:pt x="109" y="54"/>
                    <a:pt x="109" y="54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07" y="57"/>
                    <a:pt x="107" y="57"/>
                    <a:pt x="107" y="57"/>
                  </a:cubicBezTo>
                  <a:cubicBezTo>
                    <a:pt x="108" y="59"/>
                    <a:pt x="108" y="59"/>
                    <a:pt x="108" y="59"/>
                  </a:cubicBezTo>
                  <a:cubicBezTo>
                    <a:pt x="112" y="58"/>
                    <a:pt x="112" y="58"/>
                    <a:pt x="112" y="58"/>
                  </a:cubicBezTo>
                  <a:cubicBezTo>
                    <a:pt x="113" y="59"/>
                    <a:pt x="113" y="59"/>
                    <a:pt x="113" y="59"/>
                  </a:cubicBezTo>
                  <a:cubicBezTo>
                    <a:pt x="115" y="59"/>
                    <a:pt x="115" y="59"/>
                    <a:pt x="115" y="59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15" y="61"/>
                    <a:pt x="115" y="61"/>
                    <a:pt x="115" y="61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108" y="60"/>
                    <a:pt x="108" y="60"/>
                    <a:pt x="108" y="60"/>
                  </a:cubicBezTo>
                  <a:cubicBezTo>
                    <a:pt x="103" y="60"/>
                    <a:pt x="103" y="60"/>
                    <a:pt x="103" y="60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99" y="63"/>
                    <a:pt x="99" y="63"/>
                    <a:pt x="99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1" y="64"/>
                    <a:pt x="81" y="64"/>
                    <a:pt x="81" y="64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81" y="71"/>
                    <a:pt x="81" y="71"/>
                    <a:pt x="81" y="71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59" y="68"/>
                    <a:pt x="59" y="68"/>
                    <a:pt x="59" y="68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60" y="72"/>
                    <a:pt x="60" y="72"/>
                    <a:pt x="60" y="72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8" y="92"/>
                    <a:pt x="58" y="92"/>
                    <a:pt x="58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5" y="90"/>
                    <a:pt x="55" y="90"/>
                    <a:pt x="55" y="90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4"/>
                    <a:pt x="33" y="104"/>
                    <a:pt x="33" y="104"/>
                  </a:cubicBezTo>
                  <a:cubicBezTo>
                    <a:pt x="33" y="104"/>
                    <a:pt x="33" y="104"/>
                    <a:pt x="33" y="104"/>
                  </a:cubicBezTo>
                  <a:cubicBezTo>
                    <a:pt x="32" y="106"/>
                    <a:pt x="32" y="106"/>
                    <a:pt x="32" y="106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9" y="109"/>
                    <a:pt x="39" y="109"/>
                    <a:pt x="39" y="109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3" y="110"/>
                    <a:pt x="43" y="110"/>
                    <a:pt x="43" y="110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6" y="108"/>
                    <a:pt x="46" y="108"/>
                    <a:pt x="46" y="108"/>
                  </a:cubicBezTo>
                  <a:cubicBezTo>
                    <a:pt x="44" y="110"/>
                    <a:pt x="44" y="110"/>
                    <a:pt x="44" y="110"/>
                  </a:cubicBezTo>
                  <a:cubicBezTo>
                    <a:pt x="44" y="110"/>
                    <a:pt x="44" y="110"/>
                    <a:pt x="44" y="110"/>
                  </a:cubicBezTo>
                  <a:cubicBezTo>
                    <a:pt x="43" y="110"/>
                    <a:pt x="43" y="110"/>
                    <a:pt x="43" y="110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0" y="111"/>
                    <a:pt x="40" y="111"/>
                    <a:pt x="40" y="111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40" y="117"/>
                    <a:pt x="40" y="117"/>
                    <a:pt x="40" y="117"/>
                  </a:cubicBezTo>
                  <a:cubicBezTo>
                    <a:pt x="40" y="118"/>
                    <a:pt x="40" y="118"/>
                    <a:pt x="40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20"/>
                    <a:pt x="39" y="120"/>
                    <a:pt x="39" y="120"/>
                  </a:cubicBezTo>
                  <a:cubicBezTo>
                    <a:pt x="39" y="121"/>
                    <a:pt x="39" y="121"/>
                    <a:pt x="39" y="121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19"/>
                    <a:pt x="37" y="119"/>
                    <a:pt x="37" y="119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8" y="110"/>
                    <a:pt x="28" y="110"/>
                    <a:pt x="28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26" y="116"/>
                    <a:pt x="26" y="116"/>
                    <a:pt x="26" y="116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6" y="118"/>
                    <a:pt x="26" y="118"/>
                    <a:pt x="26" y="118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7" y="121"/>
                    <a:pt x="27" y="121"/>
                    <a:pt x="27" y="121"/>
                  </a:cubicBezTo>
                  <a:cubicBezTo>
                    <a:pt x="27" y="121"/>
                    <a:pt x="27" y="121"/>
                    <a:pt x="27" y="121"/>
                  </a:cubicBezTo>
                  <a:cubicBezTo>
                    <a:pt x="27" y="122"/>
                    <a:pt x="27" y="122"/>
                    <a:pt x="27" y="122"/>
                  </a:cubicBezTo>
                  <a:cubicBezTo>
                    <a:pt x="28" y="122"/>
                    <a:pt x="28" y="122"/>
                    <a:pt x="28" y="122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27" y="124"/>
                    <a:pt x="27" y="124"/>
                    <a:pt x="27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5" y="125"/>
                    <a:pt x="25" y="125"/>
                    <a:pt x="25" y="125"/>
                  </a:cubicBezTo>
                  <a:cubicBezTo>
                    <a:pt x="25" y="125"/>
                    <a:pt x="25" y="125"/>
                    <a:pt x="25" y="125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2" y="124"/>
                    <a:pt x="22" y="124"/>
                    <a:pt x="22" y="124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18" y="123"/>
                    <a:pt x="18" y="123"/>
                    <a:pt x="18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3" y="125"/>
                    <a:pt x="13" y="125"/>
                    <a:pt x="13" y="125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1"/>
                    <a:pt x="7" y="131"/>
                    <a:pt x="7" y="131"/>
                  </a:cubicBezTo>
                  <a:cubicBezTo>
                    <a:pt x="7" y="131"/>
                    <a:pt x="7" y="131"/>
                    <a:pt x="7" y="131"/>
                  </a:cubicBezTo>
                  <a:cubicBezTo>
                    <a:pt x="5" y="132"/>
                    <a:pt x="5" y="132"/>
                    <a:pt x="5" y="132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1" y="130"/>
                    <a:pt x="1" y="130"/>
                    <a:pt x="1" y="130"/>
                  </a:cubicBezTo>
                  <a:cubicBezTo>
                    <a:pt x="1" y="130"/>
                    <a:pt x="1" y="130"/>
                    <a:pt x="1" y="130"/>
                  </a:cubicBezTo>
                  <a:cubicBezTo>
                    <a:pt x="1" y="133"/>
                    <a:pt x="1" y="133"/>
                    <a:pt x="1" y="133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4" y="135"/>
                    <a:pt x="4" y="135"/>
                    <a:pt x="4" y="135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6" y="138"/>
                    <a:pt x="6" y="138"/>
                    <a:pt x="6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10" y="139"/>
                    <a:pt x="10" y="139"/>
                    <a:pt x="10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40"/>
                    <a:pt x="12" y="140"/>
                    <a:pt x="12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3"/>
                    <a:pt x="17" y="143"/>
                    <a:pt x="17" y="143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2" y="145"/>
                    <a:pt x="22" y="145"/>
                    <a:pt x="22" y="145"/>
                  </a:cubicBezTo>
                  <a:cubicBezTo>
                    <a:pt x="23" y="145"/>
                    <a:pt x="23" y="145"/>
                    <a:pt x="23" y="145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26" y="146"/>
                    <a:pt x="26" y="146"/>
                    <a:pt x="26" y="146"/>
                  </a:cubicBezTo>
                  <a:cubicBezTo>
                    <a:pt x="27" y="147"/>
                    <a:pt x="27" y="147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8" y="143"/>
                    <a:pt x="28" y="143"/>
                    <a:pt x="28" y="143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28" y="140"/>
                    <a:pt x="28" y="140"/>
                    <a:pt x="28" y="140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3" y="140"/>
                    <a:pt x="33" y="140"/>
                    <a:pt x="33" y="140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3" y="143"/>
                    <a:pt x="33" y="143"/>
                    <a:pt x="33" y="143"/>
                  </a:cubicBezTo>
                  <a:cubicBezTo>
                    <a:pt x="33" y="143"/>
                    <a:pt x="33" y="143"/>
                    <a:pt x="33" y="143"/>
                  </a:cubicBezTo>
                  <a:cubicBezTo>
                    <a:pt x="33" y="144"/>
                    <a:pt x="33" y="144"/>
                    <a:pt x="33" y="144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38" y="146"/>
                    <a:pt x="38" y="146"/>
                    <a:pt x="38" y="146"/>
                  </a:cubicBezTo>
                  <a:cubicBezTo>
                    <a:pt x="39" y="147"/>
                    <a:pt x="39" y="147"/>
                    <a:pt x="39" y="147"/>
                  </a:cubicBezTo>
                  <a:cubicBezTo>
                    <a:pt x="40" y="147"/>
                    <a:pt x="40" y="147"/>
                    <a:pt x="40" y="147"/>
                  </a:cubicBezTo>
                  <a:cubicBezTo>
                    <a:pt x="42" y="147"/>
                    <a:pt x="42" y="147"/>
                    <a:pt x="42" y="147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7" y="146"/>
                    <a:pt x="47" y="146"/>
                    <a:pt x="47" y="146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3" y="153"/>
                    <a:pt x="43" y="153"/>
                    <a:pt x="44" y="153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4"/>
                    <a:pt x="46" y="154"/>
                    <a:pt x="46" y="154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6" y="152"/>
                    <a:pt x="56" y="152"/>
                    <a:pt x="56" y="152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64" y="148"/>
                    <a:pt x="64" y="148"/>
                    <a:pt x="64" y="148"/>
                  </a:cubicBezTo>
                  <a:cubicBezTo>
                    <a:pt x="65" y="148"/>
                    <a:pt x="65" y="148"/>
                    <a:pt x="65" y="148"/>
                  </a:cubicBezTo>
                  <a:cubicBezTo>
                    <a:pt x="67" y="148"/>
                    <a:pt x="67" y="148"/>
                    <a:pt x="67" y="148"/>
                  </a:cubicBezTo>
                  <a:cubicBezTo>
                    <a:pt x="68" y="144"/>
                    <a:pt x="68" y="144"/>
                    <a:pt x="68" y="144"/>
                  </a:cubicBezTo>
                  <a:cubicBezTo>
                    <a:pt x="69" y="142"/>
                    <a:pt x="69" y="142"/>
                    <a:pt x="69" y="142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39"/>
                    <a:pt x="69" y="139"/>
                    <a:pt x="69" y="139"/>
                  </a:cubicBezTo>
                  <a:cubicBezTo>
                    <a:pt x="67" y="138"/>
                    <a:pt x="67" y="138"/>
                    <a:pt x="67" y="138"/>
                  </a:cubicBezTo>
                  <a:cubicBezTo>
                    <a:pt x="67" y="139"/>
                    <a:pt x="67" y="139"/>
                    <a:pt x="67" y="139"/>
                  </a:cubicBezTo>
                  <a:cubicBezTo>
                    <a:pt x="66" y="139"/>
                    <a:pt x="66" y="139"/>
                    <a:pt x="66" y="139"/>
                  </a:cubicBezTo>
                  <a:cubicBezTo>
                    <a:pt x="64" y="140"/>
                    <a:pt x="64" y="140"/>
                    <a:pt x="64" y="140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2" y="139"/>
                    <a:pt x="62" y="139"/>
                    <a:pt x="62" y="139"/>
                  </a:cubicBezTo>
                  <a:cubicBezTo>
                    <a:pt x="62" y="138"/>
                    <a:pt x="62" y="138"/>
                    <a:pt x="62" y="138"/>
                  </a:cubicBezTo>
                  <a:cubicBezTo>
                    <a:pt x="63" y="138"/>
                    <a:pt x="63" y="138"/>
                    <a:pt x="63" y="138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5" y="135"/>
                    <a:pt x="65" y="135"/>
                    <a:pt x="65" y="135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7" y="134"/>
                    <a:pt x="67" y="134"/>
                    <a:pt x="67" y="134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3" y="130"/>
                    <a:pt x="73" y="130"/>
                    <a:pt x="73" y="130"/>
                  </a:cubicBezTo>
                  <a:cubicBezTo>
                    <a:pt x="73" y="130"/>
                    <a:pt x="73" y="130"/>
                    <a:pt x="73" y="130"/>
                  </a:cubicBezTo>
                  <a:cubicBezTo>
                    <a:pt x="76" y="129"/>
                    <a:pt x="76" y="129"/>
                    <a:pt x="76" y="129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78" y="124"/>
                    <a:pt x="78" y="124"/>
                    <a:pt x="78" y="124"/>
                  </a:cubicBezTo>
                  <a:cubicBezTo>
                    <a:pt x="77" y="124"/>
                    <a:pt x="77" y="124"/>
                    <a:pt x="77" y="124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8" y="123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79" y="121"/>
                    <a:pt x="79" y="121"/>
                    <a:pt x="79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82" y="121"/>
                    <a:pt x="82" y="121"/>
                    <a:pt x="82" y="121"/>
                  </a:cubicBezTo>
                  <a:cubicBezTo>
                    <a:pt x="83" y="122"/>
                    <a:pt x="83" y="122"/>
                    <a:pt x="83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8" y="121"/>
                    <a:pt x="88" y="121"/>
                    <a:pt x="88" y="121"/>
                  </a:cubicBezTo>
                  <a:cubicBezTo>
                    <a:pt x="89" y="123"/>
                    <a:pt x="89" y="123"/>
                    <a:pt x="89" y="123"/>
                  </a:cubicBezTo>
                  <a:cubicBezTo>
                    <a:pt x="91" y="122"/>
                    <a:pt x="91" y="122"/>
                    <a:pt x="91" y="122"/>
                  </a:cubicBezTo>
                  <a:cubicBezTo>
                    <a:pt x="92" y="121"/>
                    <a:pt x="92" y="121"/>
                    <a:pt x="92" y="121"/>
                  </a:cubicBezTo>
                  <a:cubicBezTo>
                    <a:pt x="93" y="120"/>
                    <a:pt x="93" y="120"/>
                    <a:pt x="93" y="120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1" y="118"/>
                    <a:pt x="91" y="118"/>
                    <a:pt x="91" y="118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89" y="116"/>
                    <a:pt x="89" y="116"/>
                    <a:pt x="89" y="116"/>
                  </a:cubicBezTo>
                  <a:cubicBezTo>
                    <a:pt x="91" y="116"/>
                    <a:pt x="91" y="116"/>
                    <a:pt x="91" y="116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6" y="116"/>
                    <a:pt x="96" y="116"/>
                    <a:pt x="96" y="116"/>
                  </a:cubicBezTo>
                  <a:cubicBezTo>
                    <a:pt x="97" y="116"/>
                    <a:pt x="97" y="116"/>
                    <a:pt x="97" y="116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6" y="108"/>
                    <a:pt x="106" y="108"/>
                    <a:pt x="106" y="108"/>
                  </a:cubicBezTo>
                  <a:cubicBezTo>
                    <a:pt x="107" y="106"/>
                    <a:pt x="107" y="106"/>
                    <a:pt x="107" y="106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3" y="103"/>
                    <a:pt x="103" y="103"/>
                    <a:pt x="103" y="103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1" y="100"/>
                    <a:pt x="101" y="100"/>
                    <a:pt x="101" y="100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98" y="97"/>
                    <a:pt x="98" y="97"/>
                    <a:pt x="98" y="97"/>
                  </a:cubicBezTo>
                  <a:cubicBezTo>
                    <a:pt x="98" y="97"/>
                    <a:pt x="98" y="97"/>
                    <a:pt x="98" y="97"/>
                  </a:cubicBezTo>
                  <a:cubicBezTo>
                    <a:pt x="98" y="97"/>
                    <a:pt x="98" y="97"/>
                    <a:pt x="98" y="97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09" y="97"/>
                    <a:pt x="109" y="97"/>
                    <a:pt x="109" y="97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4" y="94"/>
                    <a:pt x="104" y="94"/>
                    <a:pt x="104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0" y="93"/>
                    <a:pt x="100" y="93"/>
                    <a:pt x="100" y="93"/>
                  </a:cubicBezTo>
                  <a:cubicBezTo>
                    <a:pt x="99" y="92"/>
                    <a:pt x="99" y="92"/>
                    <a:pt x="99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100" y="92"/>
                    <a:pt x="100" y="92"/>
                    <a:pt x="100" y="92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5" y="92"/>
                    <a:pt x="105" y="92"/>
                    <a:pt x="105" y="92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6" y="91"/>
                    <a:pt x="106" y="91"/>
                    <a:pt x="106" y="91"/>
                  </a:cubicBezTo>
                  <a:cubicBezTo>
                    <a:pt x="107" y="91"/>
                    <a:pt x="107" y="91"/>
                    <a:pt x="107" y="91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3" y="93"/>
                    <a:pt x="113" y="93"/>
                    <a:pt x="113" y="93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15" y="92"/>
                    <a:pt x="115" y="92"/>
                    <a:pt x="115" y="92"/>
                  </a:cubicBezTo>
                  <a:cubicBezTo>
                    <a:pt x="117" y="92"/>
                    <a:pt x="117" y="92"/>
                    <a:pt x="117" y="92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8" y="87"/>
                    <a:pt x="118" y="87"/>
                    <a:pt x="118" y="87"/>
                  </a:cubicBezTo>
                  <a:cubicBezTo>
                    <a:pt x="117" y="86"/>
                    <a:pt x="117" y="86"/>
                    <a:pt x="117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6" y="91"/>
                    <a:pt x="126" y="91"/>
                    <a:pt x="126" y="91"/>
                  </a:cubicBezTo>
                  <a:cubicBezTo>
                    <a:pt x="128" y="91"/>
                    <a:pt x="128" y="91"/>
                    <a:pt x="128" y="91"/>
                  </a:cubicBezTo>
                  <a:cubicBezTo>
                    <a:pt x="131" y="88"/>
                    <a:pt x="131" y="88"/>
                    <a:pt x="131" y="88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0" y="86"/>
                    <a:pt x="130" y="86"/>
                    <a:pt x="130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3" y="86"/>
                    <a:pt x="133" y="86"/>
                    <a:pt x="133" y="86"/>
                  </a:cubicBezTo>
                  <a:cubicBezTo>
                    <a:pt x="135" y="85"/>
                    <a:pt x="135" y="85"/>
                    <a:pt x="135" y="85"/>
                  </a:cubicBezTo>
                  <a:cubicBezTo>
                    <a:pt x="135" y="83"/>
                    <a:pt x="135" y="83"/>
                    <a:pt x="135" y="83"/>
                  </a:cubicBezTo>
                  <a:cubicBezTo>
                    <a:pt x="134" y="82"/>
                    <a:pt x="134" y="82"/>
                    <a:pt x="134" y="82"/>
                  </a:cubicBezTo>
                  <a:cubicBezTo>
                    <a:pt x="134" y="82"/>
                    <a:pt x="134" y="82"/>
                    <a:pt x="134" y="82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6" y="82"/>
                    <a:pt x="136" y="82"/>
                    <a:pt x="136" y="82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9" y="80"/>
                    <a:pt x="139" y="80"/>
                    <a:pt x="139" y="80"/>
                  </a:cubicBezTo>
                  <a:cubicBezTo>
                    <a:pt x="139" y="79"/>
                    <a:pt x="139" y="79"/>
                    <a:pt x="139" y="79"/>
                  </a:cubicBezTo>
                  <a:cubicBezTo>
                    <a:pt x="140" y="79"/>
                    <a:pt x="140" y="79"/>
                    <a:pt x="140" y="79"/>
                  </a:cubicBezTo>
                  <a:cubicBezTo>
                    <a:pt x="141" y="78"/>
                    <a:pt x="141" y="78"/>
                    <a:pt x="141" y="78"/>
                  </a:cubicBezTo>
                  <a:cubicBezTo>
                    <a:pt x="144" y="78"/>
                    <a:pt x="144" y="78"/>
                    <a:pt x="144" y="78"/>
                  </a:cubicBezTo>
                  <a:cubicBezTo>
                    <a:pt x="145" y="77"/>
                    <a:pt x="145" y="77"/>
                    <a:pt x="145" y="77"/>
                  </a:cubicBezTo>
                  <a:cubicBezTo>
                    <a:pt x="147" y="75"/>
                    <a:pt x="147" y="75"/>
                    <a:pt x="147" y="75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9" y="72"/>
                    <a:pt x="149" y="72"/>
                    <a:pt x="149" y="72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6" y="70"/>
                    <a:pt x="156" y="70"/>
                    <a:pt x="156" y="70"/>
                  </a:cubicBezTo>
                  <a:cubicBezTo>
                    <a:pt x="158" y="69"/>
                    <a:pt x="158" y="69"/>
                    <a:pt x="158" y="69"/>
                  </a:cubicBezTo>
                  <a:cubicBezTo>
                    <a:pt x="160" y="68"/>
                    <a:pt x="160" y="68"/>
                    <a:pt x="160" y="68"/>
                  </a:cubicBezTo>
                  <a:cubicBezTo>
                    <a:pt x="161" y="68"/>
                    <a:pt x="161" y="68"/>
                    <a:pt x="161" y="68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8" y="65"/>
                    <a:pt x="168" y="65"/>
                    <a:pt x="168" y="65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0" y="63"/>
                    <a:pt x="170" y="63"/>
                    <a:pt x="170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7" y="61"/>
                    <a:pt x="177" y="61"/>
                    <a:pt x="177" y="61"/>
                  </a:cubicBezTo>
                  <a:cubicBezTo>
                    <a:pt x="178" y="59"/>
                    <a:pt x="178" y="59"/>
                    <a:pt x="178" y="59"/>
                  </a:cubicBezTo>
                  <a:cubicBezTo>
                    <a:pt x="179" y="56"/>
                    <a:pt x="179" y="56"/>
                    <a:pt x="179" y="56"/>
                  </a:cubicBezTo>
                  <a:cubicBezTo>
                    <a:pt x="176" y="56"/>
                    <a:pt x="176" y="56"/>
                    <a:pt x="176" y="56"/>
                  </a:cubicBezTo>
                  <a:cubicBezTo>
                    <a:pt x="174" y="56"/>
                    <a:pt x="174" y="56"/>
                    <a:pt x="174" y="56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5" y="59"/>
                    <a:pt x="165" y="59"/>
                    <a:pt x="165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5" y="58"/>
                    <a:pt x="165" y="58"/>
                    <a:pt x="165" y="58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9" y="52"/>
                    <a:pt x="179" y="52"/>
                    <a:pt x="179" y="52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3"/>
                    <a:pt x="182" y="53"/>
                    <a:pt x="182" y="53"/>
                  </a:cubicBezTo>
                  <a:cubicBezTo>
                    <a:pt x="183" y="52"/>
                    <a:pt x="183" y="52"/>
                    <a:pt x="183" y="52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8" y="52"/>
                    <a:pt x="188" y="52"/>
                    <a:pt x="188" y="52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91" y="50"/>
                    <a:pt x="191" y="50"/>
                    <a:pt x="191" y="50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7"/>
                    <a:pt x="197" y="47"/>
                    <a:pt x="197" y="47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9" y="47"/>
                    <a:pt x="199" y="47"/>
                    <a:pt x="199" y="47"/>
                  </a:cubicBezTo>
                  <a:cubicBezTo>
                    <a:pt x="200" y="46"/>
                    <a:pt x="200" y="46"/>
                    <a:pt x="200" y="46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5" y="41"/>
                    <a:pt x="205" y="41"/>
                    <a:pt x="205" y="41"/>
                  </a:cubicBezTo>
                  <a:cubicBezTo>
                    <a:pt x="206" y="37"/>
                    <a:pt x="206" y="37"/>
                    <a:pt x="206" y="37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4" y="33"/>
                    <a:pt x="204" y="33"/>
                    <a:pt x="204" y="33"/>
                  </a:cubicBezTo>
                  <a:cubicBezTo>
                    <a:pt x="202" y="31"/>
                    <a:pt x="202" y="31"/>
                    <a:pt x="202" y="31"/>
                  </a:cubicBezTo>
                  <a:cubicBezTo>
                    <a:pt x="201" y="31"/>
                    <a:pt x="201" y="31"/>
                    <a:pt x="201" y="31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199" y="32"/>
                    <a:pt x="199" y="32"/>
                    <a:pt x="199" y="32"/>
                  </a:cubicBezTo>
                  <a:cubicBezTo>
                    <a:pt x="198" y="33"/>
                    <a:pt x="198" y="33"/>
                    <a:pt x="198" y="33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9" y="32"/>
                    <a:pt x="199" y="32"/>
                    <a:pt x="199" y="32"/>
                  </a:cubicBezTo>
                  <a:cubicBezTo>
                    <a:pt x="200" y="31"/>
                    <a:pt x="200" y="31"/>
                    <a:pt x="200" y="31"/>
                  </a:cubicBezTo>
                  <a:cubicBezTo>
                    <a:pt x="201" y="30"/>
                    <a:pt x="201" y="30"/>
                    <a:pt x="201" y="30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1" y="26"/>
                    <a:pt x="201" y="26"/>
                    <a:pt x="201" y="26"/>
                  </a:cubicBezTo>
                  <a:cubicBezTo>
                    <a:pt x="201" y="26"/>
                    <a:pt x="201" y="26"/>
                    <a:pt x="201" y="26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198" y="22"/>
                    <a:pt x="198" y="22"/>
                    <a:pt x="198" y="22"/>
                  </a:cubicBezTo>
                  <a:cubicBezTo>
                    <a:pt x="198" y="23"/>
                    <a:pt x="198" y="23"/>
                    <a:pt x="198" y="23"/>
                  </a:cubicBezTo>
                  <a:cubicBezTo>
                    <a:pt x="197" y="24"/>
                    <a:pt x="197" y="24"/>
                    <a:pt x="197" y="24"/>
                  </a:cubicBezTo>
                  <a:cubicBezTo>
                    <a:pt x="196" y="24"/>
                    <a:pt x="196" y="24"/>
                    <a:pt x="196" y="24"/>
                  </a:cubicBezTo>
                  <a:cubicBezTo>
                    <a:pt x="196" y="24"/>
                    <a:pt x="196" y="24"/>
                    <a:pt x="196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197" y="22"/>
                    <a:pt x="197" y="22"/>
                    <a:pt x="197" y="22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7" y="19"/>
                    <a:pt x="197" y="19"/>
                    <a:pt x="197" y="19"/>
                  </a:cubicBezTo>
                  <a:cubicBezTo>
                    <a:pt x="195" y="21"/>
                    <a:pt x="195" y="21"/>
                    <a:pt x="195" y="21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1"/>
                    <a:pt x="194" y="21"/>
                    <a:pt x="194" y="21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89" y="21"/>
                    <a:pt x="189" y="21"/>
                    <a:pt x="189" y="21"/>
                  </a:cubicBezTo>
                  <a:cubicBezTo>
                    <a:pt x="189" y="22"/>
                    <a:pt x="189" y="22"/>
                    <a:pt x="189" y="22"/>
                  </a:cubicBezTo>
                  <a:cubicBezTo>
                    <a:pt x="187" y="22"/>
                    <a:pt x="187" y="22"/>
                    <a:pt x="187" y="22"/>
                  </a:cubicBezTo>
                  <a:cubicBezTo>
                    <a:pt x="186" y="22"/>
                    <a:pt x="186" y="22"/>
                    <a:pt x="186" y="22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4" y="23"/>
                    <a:pt x="184" y="23"/>
                    <a:pt x="184" y="23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85" y="22"/>
                    <a:pt x="185" y="22"/>
                    <a:pt x="185" y="22"/>
                  </a:cubicBezTo>
                  <a:cubicBezTo>
                    <a:pt x="187" y="22"/>
                    <a:pt x="187" y="22"/>
                    <a:pt x="187" y="22"/>
                  </a:cubicBezTo>
                  <a:cubicBezTo>
                    <a:pt x="188" y="20"/>
                    <a:pt x="188" y="20"/>
                    <a:pt x="188" y="20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2" y="17"/>
                    <a:pt x="192" y="17"/>
                    <a:pt x="192" y="17"/>
                  </a:cubicBezTo>
                  <a:cubicBezTo>
                    <a:pt x="191" y="16"/>
                    <a:pt x="191" y="16"/>
                    <a:pt x="191" y="16"/>
                  </a:cubicBezTo>
                  <a:cubicBezTo>
                    <a:pt x="190" y="16"/>
                    <a:pt x="190" y="16"/>
                    <a:pt x="190" y="16"/>
                  </a:cubicBezTo>
                  <a:cubicBezTo>
                    <a:pt x="187" y="15"/>
                    <a:pt x="187" y="15"/>
                    <a:pt x="187" y="15"/>
                  </a:cubicBezTo>
                  <a:cubicBezTo>
                    <a:pt x="187" y="13"/>
                    <a:pt x="187" y="13"/>
                    <a:pt x="187" y="13"/>
                  </a:cubicBezTo>
                  <a:cubicBezTo>
                    <a:pt x="186" y="13"/>
                    <a:pt x="186" y="13"/>
                    <a:pt x="186" y="13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5"/>
                    <a:pt x="184" y="15"/>
                    <a:pt x="184" y="15"/>
                  </a:cubicBezTo>
                  <a:cubicBezTo>
                    <a:pt x="183" y="15"/>
                    <a:pt x="183" y="15"/>
                    <a:pt x="183" y="15"/>
                  </a:cubicBezTo>
                  <a:cubicBezTo>
                    <a:pt x="183" y="14"/>
                    <a:pt x="183" y="14"/>
                    <a:pt x="183" y="14"/>
                  </a:cubicBezTo>
                  <a:cubicBezTo>
                    <a:pt x="184" y="13"/>
                    <a:pt x="184" y="13"/>
                    <a:pt x="184" y="13"/>
                  </a:cubicBezTo>
                  <a:cubicBezTo>
                    <a:pt x="184" y="11"/>
                    <a:pt x="184" y="11"/>
                    <a:pt x="184" y="11"/>
                  </a:cubicBezTo>
                  <a:cubicBezTo>
                    <a:pt x="181" y="12"/>
                    <a:pt x="181" y="12"/>
                    <a:pt x="181" y="12"/>
                  </a:cubicBez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ubicBezTo>
                    <a:pt x="179" y="11"/>
                    <a:pt x="179" y="11"/>
                    <a:pt x="179" y="11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9" y="9"/>
                    <a:pt x="179" y="9"/>
                    <a:pt x="179" y="9"/>
                  </a:cubicBezTo>
                  <a:cubicBezTo>
                    <a:pt x="177" y="8"/>
                    <a:pt x="177" y="8"/>
                    <a:pt x="177" y="8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69" y="7"/>
                    <a:pt x="169" y="7"/>
                    <a:pt x="169" y="7"/>
                  </a:cubicBezTo>
                  <a:cubicBezTo>
                    <a:pt x="170" y="6"/>
                    <a:pt x="170" y="6"/>
                    <a:pt x="170" y="6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2" y="6"/>
                    <a:pt x="162" y="6"/>
                    <a:pt x="162" y="6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9" y="8"/>
                    <a:pt x="159" y="8"/>
                    <a:pt x="159" y="8"/>
                  </a:cubicBezTo>
                  <a:cubicBezTo>
                    <a:pt x="159" y="6"/>
                    <a:pt x="159" y="6"/>
                    <a:pt x="159" y="6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8" y="4"/>
                    <a:pt x="158" y="4"/>
                    <a:pt x="158" y="4"/>
                  </a:cubicBezTo>
                  <a:cubicBezTo>
                    <a:pt x="159" y="5"/>
                    <a:pt x="159" y="5"/>
                    <a:pt x="159" y="5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7" y="4"/>
                    <a:pt x="157" y="4"/>
                    <a:pt x="157" y="4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1"/>
                    <a:pt x="151" y="1"/>
                    <a:pt x="151" y="1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1"/>
                    <a:pt x="146" y="1"/>
                    <a:pt x="146" y="1"/>
                  </a:cubicBezTo>
                  <a:cubicBezTo>
                    <a:pt x="145" y="1"/>
                    <a:pt x="145" y="1"/>
                    <a:pt x="145" y="1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2" y="3"/>
                    <a:pt x="142" y="3"/>
                    <a:pt x="142" y="3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2" y="11"/>
                    <a:pt x="142" y="11"/>
                    <a:pt x="142" y="11"/>
                  </a:cubicBezTo>
                  <a:cubicBezTo>
                    <a:pt x="142" y="11"/>
                    <a:pt x="142" y="11"/>
                    <a:pt x="142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37" y="5"/>
                    <a:pt x="137" y="5"/>
                    <a:pt x="137" y="5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37" y="4"/>
                    <a:pt x="137" y="4"/>
                    <a:pt x="137" y="4"/>
                  </a:cubicBezTo>
                  <a:cubicBezTo>
                    <a:pt x="136" y="2"/>
                    <a:pt x="136" y="2"/>
                    <a:pt x="136" y="2"/>
                  </a:cubicBezTo>
                  <a:cubicBezTo>
                    <a:pt x="135" y="3"/>
                    <a:pt x="135" y="3"/>
                    <a:pt x="135" y="3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7"/>
                    <a:pt x="126" y="7"/>
                    <a:pt x="126" y="7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1" y="2"/>
                    <a:pt x="121" y="2"/>
                    <a:pt x="121" y="2"/>
                  </a:cubicBezTo>
                  <a:cubicBezTo>
                    <a:pt x="120" y="1"/>
                    <a:pt x="120" y="1"/>
                    <a:pt x="120" y="1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20" y="13"/>
                    <a:pt x="120" y="13"/>
                    <a:pt x="120" y="13"/>
                  </a:cubicBezTo>
                  <a:cubicBezTo>
                    <a:pt x="120" y="14"/>
                    <a:pt x="120" y="14"/>
                    <a:pt x="120" y="14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3"/>
                    <a:pt x="120" y="13"/>
                    <a:pt x="120" y="13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19" y="10"/>
                    <a:pt x="119" y="10"/>
                    <a:pt x="119" y="10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6"/>
                    <a:pt x="113" y="6"/>
                    <a:pt x="113" y="6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9"/>
                    <a:pt x="113" y="9"/>
                    <a:pt x="113" y="9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0" y="14"/>
                    <a:pt x="90" y="14"/>
                    <a:pt x="90" y="14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2" y="16"/>
                    <a:pt x="92" y="16"/>
                    <a:pt x="92" y="1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3"/>
                    <a:pt x="60" y="23"/>
                    <a:pt x="60" y="23"/>
                  </a:cubicBezTo>
                  <a:close/>
                  <a:moveTo>
                    <a:pt x="66" y="30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8" y="29"/>
                    <a:pt x="68" y="29"/>
                    <a:pt x="68" y="29"/>
                  </a:cubicBezTo>
                  <a:lnTo>
                    <a:pt x="66" y="30"/>
                  </a:lnTo>
                  <a:close/>
                  <a:moveTo>
                    <a:pt x="5" y="135"/>
                  </a:moveTo>
                  <a:cubicBezTo>
                    <a:pt x="5" y="134"/>
                    <a:pt x="5" y="134"/>
                    <a:pt x="5" y="134"/>
                  </a:cubicBezTo>
                  <a:cubicBezTo>
                    <a:pt x="5" y="135"/>
                    <a:pt x="5" y="135"/>
                    <a:pt x="5" y="135"/>
                  </a:cubicBezTo>
                  <a:close/>
                  <a:moveTo>
                    <a:pt x="41" y="119"/>
                  </a:moveTo>
                  <a:cubicBezTo>
                    <a:pt x="42" y="119"/>
                    <a:pt x="42" y="119"/>
                    <a:pt x="42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20"/>
                    <a:pt x="41" y="120"/>
                    <a:pt x="41" y="120"/>
                  </a:cubicBezTo>
                  <a:lnTo>
                    <a:pt x="41" y="119"/>
                  </a:lnTo>
                  <a:close/>
                  <a:moveTo>
                    <a:pt x="46" y="123"/>
                  </a:moveTo>
                  <a:cubicBezTo>
                    <a:pt x="45" y="123"/>
                    <a:pt x="45" y="123"/>
                    <a:pt x="45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8" y="122"/>
                    <a:pt x="48" y="122"/>
                    <a:pt x="48" y="122"/>
                  </a:cubicBezTo>
                  <a:lnTo>
                    <a:pt x="46" y="123"/>
                  </a:lnTo>
                  <a:close/>
                  <a:moveTo>
                    <a:pt x="54" y="130"/>
                  </a:moveTo>
                  <a:cubicBezTo>
                    <a:pt x="53" y="130"/>
                    <a:pt x="53" y="130"/>
                    <a:pt x="53" y="130"/>
                  </a:cubicBezTo>
                  <a:cubicBezTo>
                    <a:pt x="52" y="132"/>
                    <a:pt x="52" y="132"/>
                    <a:pt x="52" y="132"/>
                  </a:cubicBezTo>
                  <a:cubicBezTo>
                    <a:pt x="52" y="130"/>
                    <a:pt x="52" y="130"/>
                    <a:pt x="52" y="130"/>
                  </a:cubicBezTo>
                  <a:cubicBezTo>
                    <a:pt x="52" y="130"/>
                    <a:pt x="52" y="130"/>
                    <a:pt x="52" y="130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4" y="130"/>
                    <a:pt x="54" y="130"/>
                    <a:pt x="54" y="130"/>
                  </a:cubicBezTo>
                  <a:close/>
                  <a:moveTo>
                    <a:pt x="56" y="129"/>
                  </a:moveTo>
                  <a:cubicBezTo>
                    <a:pt x="55" y="129"/>
                    <a:pt x="55" y="129"/>
                    <a:pt x="55" y="129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54" y="127"/>
                    <a:pt x="54" y="127"/>
                    <a:pt x="54" y="127"/>
                  </a:cubicBezTo>
                  <a:cubicBezTo>
                    <a:pt x="55" y="126"/>
                    <a:pt x="55" y="126"/>
                    <a:pt x="55" y="126"/>
                  </a:cubicBezTo>
                  <a:cubicBezTo>
                    <a:pt x="55" y="125"/>
                    <a:pt x="55" y="125"/>
                    <a:pt x="55" y="125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57" y="130"/>
                    <a:pt x="57" y="130"/>
                    <a:pt x="57" y="130"/>
                  </a:cubicBezTo>
                  <a:lnTo>
                    <a:pt x="56" y="129"/>
                  </a:lnTo>
                  <a:close/>
                  <a:moveTo>
                    <a:pt x="63" y="95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5" y="94"/>
                    <a:pt x="65" y="94"/>
                    <a:pt x="65" y="94"/>
                  </a:cubicBezTo>
                  <a:cubicBezTo>
                    <a:pt x="65" y="95"/>
                    <a:pt x="65" y="95"/>
                    <a:pt x="65" y="95"/>
                  </a:cubicBezTo>
                  <a:lnTo>
                    <a:pt x="63" y="95"/>
                  </a:lnTo>
                  <a:close/>
                  <a:moveTo>
                    <a:pt x="70" y="95"/>
                  </a:moveTo>
                  <a:cubicBezTo>
                    <a:pt x="70" y="95"/>
                    <a:pt x="70" y="95"/>
                    <a:pt x="70" y="95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68" y="95"/>
                    <a:pt x="68" y="95"/>
                    <a:pt x="68" y="95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70" y="94"/>
                    <a:pt x="70" y="94"/>
                    <a:pt x="70" y="94"/>
                  </a:cubicBezTo>
                  <a:lnTo>
                    <a:pt x="70" y="95"/>
                  </a:lnTo>
                  <a:close/>
                  <a:moveTo>
                    <a:pt x="103" y="88"/>
                  </a:moveTo>
                  <a:cubicBezTo>
                    <a:pt x="101" y="88"/>
                    <a:pt x="101" y="88"/>
                    <a:pt x="101" y="88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3" y="88"/>
                    <a:pt x="103" y="88"/>
                    <a:pt x="103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9"/>
                    <a:pt x="104" y="89"/>
                    <a:pt x="104" y="89"/>
                  </a:cubicBezTo>
                  <a:lnTo>
                    <a:pt x="103" y="88"/>
                  </a:lnTo>
                  <a:close/>
                  <a:moveTo>
                    <a:pt x="116" y="85"/>
                  </a:moveTo>
                  <a:cubicBezTo>
                    <a:pt x="115" y="84"/>
                    <a:pt x="115" y="84"/>
                    <a:pt x="115" y="84"/>
                  </a:cubicBezTo>
                  <a:cubicBezTo>
                    <a:pt x="115" y="84"/>
                    <a:pt x="115" y="84"/>
                    <a:pt x="115" y="84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6" y="84"/>
                    <a:pt x="116" y="84"/>
                    <a:pt x="116" y="84"/>
                  </a:cubicBezTo>
                  <a:cubicBezTo>
                    <a:pt x="116" y="85"/>
                    <a:pt x="116" y="85"/>
                    <a:pt x="116" y="85"/>
                  </a:cubicBezTo>
                  <a:close/>
                  <a:moveTo>
                    <a:pt x="151" y="58"/>
                  </a:moveTo>
                  <a:cubicBezTo>
                    <a:pt x="152" y="58"/>
                    <a:pt x="152" y="58"/>
                    <a:pt x="152" y="58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9"/>
                    <a:pt x="154" y="59"/>
                    <a:pt x="154" y="59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58"/>
                    <a:pt x="152" y="58"/>
                    <a:pt x="152" y="58"/>
                  </a:cubicBezTo>
                  <a:cubicBezTo>
                    <a:pt x="151" y="59"/>
                    <a:pt x="151" y="59"/>
                    <a:pt x="151" y="59"/>
                  </a:cubicBezTo>
                  <a:lnTo>
                    <a:pt x="151" y="58"/>
                  </a:lnTo>
                  <a:close/>
                  <a:moveTo>
                    <a:pt x="132" y="81"/>
                  </a:moveTo>
                  <a:cubicBezTo>
                    <a:pt x="133" y="81"/>
                    <a:pt x="133" y="81"/>
                    <a:pt x="133" y="81"/>
                  </a:cubicBezTo>
                  <a:cubicBezTo>
                    <a:pt x="131" y="81"/>
                    <a:pt x="131" y="81"/>
                    <a:pt x="131" y="81"/>
                  </a:cubicBezTo>
                  <a:lnTo>
                    <a:pt x="132" y="81"/>
                  </a:lnTo>
                  <a:close/>
                  <a:moveTo>
                    <a:pt x="94" y="20"/>
                  </a:moveTo>
                  <a:cubicBezTo>
                    <a:pt x="95" y="20"/>
                    <a:pt x="95" y="20"/>
                    <a:pt x="95" y="20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4" y="19"/>
                    <a:pt x="94" y="19"/>
                    <a:pt x="94" y="19"/>
                  </a:cubicBezTo>
                  <a:lnTo>
                    <a:pt x="94" y="20"/>
                  </a:lnTo>
                  <a:close/>
                  <a:moveTo>
                    <a:pt x="80" y="39"/>
                  </a:moveTo>
                  <a:cubicBezTo>
                    <a:pt x="81" y="39"/>
                    <a:pt x="81" y="39"/>
                    <a:pt x="81" y="39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80" y="39"/>
                  </a:lnTo>
                  <a:close/>
                  <a:moveTo>
                    <a:pt x="76" y="44"/>
                  </a:moveTo>
                  <a:cubicBezTo>
                    <a:pt x="77" y="43"/>
                    <a:pt x="77" y="43"/>
                    <a:pt x="77" y="43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5" y="45"/>
                    <a:pt x="75" y="45"/>
                    <a:pt x="75" y="45"/>
                  </a:cubicBezTo>
                  <a:lnTo>
                    <a:pt x="76" y="44"/>
                  </a:lnTo>
                  <a:close/>
                  <a:moveTo>
                    <a:pt x="73" y="41"/>
                  </a:moveTo>
                  <a:cubicBezTo>
                    <a:pt x="74" y="40"/>
                    <a:pt x="74" y="40"/>
                    <a:pt x="74" y="40"/>
                  </a:cubicBezTo>
                  <a:cubicBezTo>
                    <a:pt x="75" y="41"/>
                    <a:pt x="75" y="41"/>
                    <a:pt x="75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41"/>
                    <a:pt x="73" y="41"/>
                    <a:pt x="73" y="41"/>
                  </a:cubicBezTo>
                  <a:close/>
                  <a:moveTo>
                    <a:pt x="69" y="28"/>
                  </a:moveTo>
                  <a:cubicBezTo>
                    <a:pt x="71" y="28"/>
                    <a:pt x="71" y="28"/>
                    <a:pt x="71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68" y="28"/>
                    <a:pt x="68" y="28"/>
                    <a:pt x="68" y="28"/>
                  </a:cubicBezTo>
                  <a:lnTo>
                    <a:pt x="6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3" name="Freeform 6490">
              <a:extLst>
                <a:ext uri="{FF2B5EF4-FFF2-40B4-BE49-F238E27FC236}">
                  <a16:creationId xmlns:a16="http://schemas.microsoft.com/office/drawing/2014/main" id="{C787D32E-C5C0-4070-BA20-EFD5681AED96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2" y="1919"/>
              <a:ext cx="4" cy="7"/>
            </a:xfrm>
            <a:custGeom>
              <a:avLst/>
              <a:gdLst>
                <a:gd name="T0" fmla="*/ 4 w 4"/>
                <a:gd name="T1" fmla="*/ 0 h 7"/>
                <a:gd name="T2" fmla="*/ 0 w 4"/>
                <a:gd name="T3" fmla="*/ 2 h 7"/>
                <a:gd name="T4" fmla="*/ 2 w 4"/>
                <a:gd name="T5" fmla="*/ 7 h 7"/>
                <a:gd name="T6" fmla="*/ 4 w 4"/>
                <a:gd name="T7" fmla="*/ 5 h 7"/>
                <a:gd name="T8" fmla="*/ 4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0"/>
                  </a:moveTo>
                  <a:lnTo>
                    <a:pt x="0" y="2"/>
                  </a:lnTo>
                  <a:lnTo>
                    <a:pt x="2" y="7"/>
                  </a:lnTo>
                  <a:lnTo>
                    <a:pt x="4" y="5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4" name="Freeform 6491">
              <a:extLst>
                <a:ext uri="{FF2B5EF4-FFF2-40B4-BE49-F238E27FC236}">
                  <a16:creationId xmlns:a16="http://schemas.microsoft.com/office/drawing/2014/main" id="{1A0B56A6-6BD8-49D4-B382-967E08AB6EF2}"/>
                </a:ext>
              </a:extLst>
            </p:cNvPr>
            <p:cNvSpPr>
              <a:spLocks/>
            </p:cNvSpPr>
            <p:nvPr/>
          </p:nvSpPr>
          <p:spPr bwMode="gray">
            <a:xfrm>
              <a:off x="2655" y="1794"/>
              <a:ext cx="15" cy="11"/>
            </a:xfrm>
            <a:custGeom>
              <a:avLst/>
              <a:gdLst>
                <a:gd name="T0" fmla="*/ 4 w 15"/>
                <a:gd name="T1" fmla="*/ 5 h 11"/>
                <a:gd name="T2" fmla="*/ 4 w 15"/>
                <a:gd name="T3" fmla="*/ 5 h 11"/>
                <a:gd name="T4" fmla="*/ 4 w 15"/>
                <a:gd name="T5" fmla="*/ 7 h 11"/>
                <a:gd name="T6" fmla="*/ 6 w 15"/>
                <a:gd name="T7" fmla="*/ 7 h 11"/>
                <a:gd name="T8" fmla="*/ 6 w 15"/>
                <a:gd name="T9" fmla="*/ 9 h 11"/>
                <a:gd name="T10" fmla="*/ 8 w 15"/>
                <a:gd name="T11" fmla="*/ 11 h 11"/>
                <a:gd name="T12" fmla="*/ 10 w 15"/>
                <a:gd name="T13" fmla="*/ 11 h 11"/>
                <a:gd name="T14" fmla="*/ 10 w 15"/>
                <a:gd name="T15" fmla="*/ 11 h 11"/>
                <a:gd name="T16" fmla="*/ 13 w 15"/>
                <a:gd name="T17" fmla="*/ 11 h 11"/>
                <a:gd name="T18" fmla="*/ 13 w 15"/>
                <a:gd name="T19" fmla="*/ 9 h 11"/>
                <a:gd name="T20" fmla="*/ 13 w 15"/>
                <a:gd name="T21" fmla="*/ 9 h 11"/>
                <a:gd name="T22" fmla="*/ 15 w 15"/>
                <a:gd name="T23" fmla="*/ 7 h 11"/>
                <a:gd name="T24" fmla="*/ 13 w 15"/>
                <a:gd name="T25" fmla="*/ 7 h 11"/>
                <a:gd name="T26" fmla="*/ 13 w 15"/>
                <a:gd name="T27" fmla="*/ 7 h 11"/>
                <a:gd name="T28" fmla="*/ 13 w 15"/>
                <a:gd name="T29" fmla="*/ 5 h 11"/>
                <a:gd name="T30" fmla="*/ 12 w 15"/>
                <a:gd name="T31" fmla="*/ 2 h 11"/>
                <a:gd name="T32" fmla="*/ 10 w 15"/>
                <a:gd name="T33" fmla="*/ 2 h 11"/>
                <a:gd name="T34" fmla="*/ 8 w 15"/>
                <a:gd name="T35" fmla="*/ 0 h 11"/>
                <a:gd name="T36" fmla="*/ 6 w 15"/>
                <a:gd name="T37" fmla="*/ 0 h 11"/>
                <a:gd name="T38" fmla="*/ 6 w 15"/>
                <a:gd name="T39" fmla="*/ 0 h 11"/>
                <a:gd name="T40" fmla="*/ 2 w 15"/>
                <a:gd name="T41" fmla="*/ 0 h 11"/>
                <a:gd name="T42" fmla="*/ 0 w 15"/>
                <a:gd name="T43" fmla="*/ 2 h 11"/>
                <a:gd name="T44" fmla="*/ 2 w 15"/>
                <a:gd name="T45" fmla="*/ 5 h 11"/>
                <a:gd name="T46" fmla="*/ 4 w 15"/>
                <a:gd name="T47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11">
                  <a:moveTo>
                    <a:pt x="4" y="5"/>
                  </a:moveTo>
                  <a:lnTo>
                    <a:pt x="4" y="5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9"/>
                  </a:lnTo>
                  <a:lnTo>
                    <a:pt x="8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3" y="11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5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5" name="Freeform 6492">
              <a:extLst>
                <a:ext uri="{FF2B5EF4-FFF2-40B4-BE49-F238E27FC236}">
                  <a16:creationId xmlns:a16="http://schemas.microsoft.com/office/drawing/2014/main" id="{5859C6EC-C82F-4513-B14F-E8BE18494B5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40" y="1796"/>
              <a:ext cx="15" cy="15"/>
            </a:xfrm>
            <a:custGeom>
              <a:avLst/>
              <a:gdLst>
                <a:gd name="T0" fmla="*/ 15 w 15"/>
                <a:gd name="T1" fmla="*/ 5 h 15"/>
                <a:gd name="T2" fmla="*/ 14 w 15"/>
                <a:gd name="T3" fmla="*/ 3 h 15"/>
                <a:gd name="T4" fmla="*/ 10 w 15"/>
                <a:gd name="T5" fmla="*/ 3 h 15"/>
                <a:gd name="T6" fmla="*/ 6 w 15"/>
                <a:gd name="T7" fmla="*/ 0 h 15"/>
                <a:gd name="T8" fmla="*/ 6 w 15"/>
                <a:gd name="T9" fmla="*/ 2 h 15"/>
                <a:gd name="T10" fmla="*/ 4 w 15"/>
                <a:gd name="T11" fmla="*/ 2 h 15"/>
                <a:gd name="T12" fmla="*/ 2 w 15"/>
                <a:gd name="T13" fmla="*/ 0 h 15"/>
                <a:gd name="T14" fmla="*/ 0 w 15"/>
                <a:gd name="T15" fmla="*/ 3 h 15"/>
                <a:gd name="T16" fmla="*/ 0 w 15"/>
                <a:gd name="T17" fmla="*/ 7 h 15"/>
                <a:gd name="T18" fmla="*/ 4 w 15"/>
                <a:gd name="T19" fmla="*/ 7 h 15"/>
                <a:gd name="T20" fmla="*/ 4 w 15"/>
                <a:gd name="T21" fmla="*/ 11 h 15"/>
                <a:gd name="T22" fmla="*/ 6 w 15"/>
                <a:gd name="T23" fmla="*/ 11 h 15"/>
                <a:gd name="T24" fmla="*/ 6 w 15"/>
                <a:gd name="T25" fmla="*/ 13 h 15"/>
                <a:gd name="T26" fmla="*/ 8 w 15"/>
                <a:gd name="T27" fmla="*/ 15 h 15"/>
                <a:gd name="T28" fmla="*/ 10 w 15"/>
                <a:gd name="T29" fmla="*/ 15 h 15"/>
                <a:gd name="T30" fmla="*/ 12 w 15"/>
                <a:gd name="T31" fmla="*/ 13 h 15"/>
                <a:gd name="T32" fmla="*/ 14 w 15"/>
                <a:gd name="T33" fmla="*/ 13 h 15"/>
                <a:gd name="T34" fmla="*/ 15 w 15"/>
                <a:gd name="T35" fmla="*/ 13 h 15"/>
                <a:gd name="T36" fmla="*/ 15 w 15"/>
                <a:gd name="T37" fmla="*/ 11 h 15"/>
                <a:gd name="T38" fmla="*/ 15 w 15"/>
                <a:gd name="T39" fmla="*/ 9 h 15"/>
                <a:gd name="T40" fmla="*/ 15 w 15"/>
                <a:gd name="T4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15">
                  <a:moveTo>
                    <a:pt x="15" y="5"/>
                  </a:moveTo>
                  <a:lnTo>
                    <a:pt x="14" y="3"/>
                  </a:lnTo>
                  <a:lnTo>
                    <a:pt x="10" y="3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6" y="13"/>
                  </a:lnTo>
                  <a:lnTo>
                    <a:pt x="8" y="15"/>
                  </a:lnTo>
                  <a:lnTo>
                    <a:pt x="10" y="15"/>
                  </a:lnTo>
                  <a:lnTo>
                    <a:pt x="12" y="13"/>
                  </a:lnTo>
                  <a:lnTo>
                    <a:pt x="14" y="13"/>
                  </a:lnTo>
                  <a:lnTo>
                    <a:pt x="15" y="13"/>
                  </a:lnTo>
                  <a:lnTo>
                    <a:pt x="15" y="11"/>
                  </a:lnTo>
                  <a:lnTo>
                    <a:pt x="15" y="9"/>
                  </a:lnTo>
                  <a:lnTo>
                    <a:pt x="1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6" name="Freeform 6493">
              <a:extLst>
                <a:ext uri="{FF2B5EF4-FFF2-40B4-BE49-F238E27FC236}">
                  <a16:creationId xmlns:a16="http://schemas.microsoft.com/office/drawing/2014/main" id="{555DFA1D-E1DC-47C0-8E82-139B70975657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7" y="1606"/>
              <a:ext cx="7" cy="5"/>
            </a:xfrm>
            <a:custGeom>
              <a:avLst/>
              <a:gdLst>
                <a:gd name="T0" fmla="*/ 2 w 7"/>
                <a:gd name="T1" fmla="*/ 0 h 5"/>
                <a:gd name="T2" fmla="*/ 0 w 7"/>
                <a:gd name="T3" fmla="*/ 1 h 5"/>
                <a:gd name="T4" fmla="*/ 2 w 7"/>
                <a:gd name="T5" fmla="*/ 5 h 5"/>
                <a:gd name="T6" fmla="*/ 3 w 7"/>
                <a:gd name="T7" fmla="*/ 5 h 5"/>
                <a:gd name="T8" fmla="*/ 5 w 7"/>
                <a:gd name="T9" fmla="*/ 5 h 5"/>
                <a:gd name="T10" fmla="*/ 7 w 7"/>
                <a:gd name="T11" fmla="*/ 1 h 5"/>
                <a:gd name="T12" fmla="*/ 5 w 7"/>
                <a:gd name="T13" fmla="*/ 0 h 5"/>
                <a:gd name="T14" fmla="*/ 2 w 7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lnTo>
                    <a:pt x="0" y="1"/>
                  </a:lnTo>
                  <a:lnTo>
                    <a:pt x="2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7" y="1"/>
                  </a:lnTo>
                  <a:lnTo>
                    <a:pt x="5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7" name="Freeform 6494">
              <a:extLst>
                <a:ext uri="{FF2B5EF4-FFF2-40B4-BE49-F238E27FC236}">
                  <a16:creationId xmlns:a16="http://schemas.microsoft.com/office/drawing/2014/main" id="{9BBD2B89-89F6-4526-9D5A-5F66FD2D4EF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07" y="1606"/>
              <a:ext cx="15" cy="13"/>
            </a:xfrm>
            <a:custGeom>
              <a:avLst/>
              <a:gdLst>
                <a:gd name="T0" fmla="*/ 7 w 8"/>
                <a:gd name="T1" fmla="*/ 5 h 7"/>
                <a:gd name="T2" fmla="*/ 8 w 8"/>
                <a:gd name="T3" fmla="*/ 4 h 7"/>
                <a:gd name="T4" fmla="*/ 8 w 8"/>
                <a:gd name="T5" fmla="*/ 2 h 7"/>
                <a:gd name="T6" fmla="*/ 6 w 8"/>
                <a:gd name="T7" fmla="*/ 2 h 7"/>
                <a:gd name="T8" fmla="*/ 5 w 8"/>
                <a:gd name="T9" fmla="*/ 0 h 7"/>
                <a:gd name="T10" fmla="*/ 3 w 8"/>
                <a:gd name="T11" fmla="*/ 0 h 7"/>
                <a:gd name="T12" fmla="*/ 3 w 8"/>
                <a:gd name="T13" fmla="*/ 1 h 7"/>
                <a:gd name="T14" fmla="*/ 0 w 8"/>
                <a:gd name="T15" fmla="*/ 1 h 7"/>
                <a:gd name="T16" fmla="*/ 2 w 8"/>
                <a:gd name="T17" fmla="*/ 3 h 7"/>
                <a:gd name="T18" fmla="*/ 2 w 8"/>
                <a:gd name="T19" fmla="*/ 4 h 7"/>
                <a:gd name="T20" fmla="*/ 4 w 8"/>
                <a:gd name="T21" fmla="*/ 4 h 7"/>
                <a:gd name="T22" fmla="*/ 4 w 8"/>
                <a:gd name="T23" fmla="*/ 4 h 7"/>
                <a:gd name="T24" fmla="*/ 4 w 8"/>
                <a:gd name="T25" fmla="*/ 4 h 7"/>
                <a:gd name="T26" fmla="*/ 5 w 8"/>
                <a:gd name="T27" fmla="*/ 5 h 7"/>
                <a:gd name="T28" fmla="*/ 7 w 8"/>
                <a:gd name="T29" fmla="*/ 7 h 7"/>
                <a:gd name="T30" fmla="*/ 7 w 8"/>
                <a:gd name="T31" fmla="*/ 5 h 7"/>
                <a:gd name="T32" fmla="*/ 7 w 8"/>
                <a:gd name="T3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7">
                  <a:moveTo>
                    <a:pt x="7" y="5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8" name="Freeform 6495">
              <a:extLst>
                <a:ext uri="{FF2B5EF4-FFF2-40B4-BE49-F238E27FC236}">
                  <a16:creationId xmlns:a16="http://schemas.microsoft.com/office/drawing/2014/main" id="{C3AC555C-F152-497C-8A8D-327AF4744EB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462" y="1589"/>
              <a:ext cx="56" cy="50"/>
            </a:xfrm>
            <a:custGeom>
              <a:avLst/>
              <a:gdLst>
                <a:gd name="T0" fmla="*/ 28 w 30"/>
                <a:gd name="T1" fmla="*/ 14 h 27"/>
                <a:gd name="T2" fmla="*/ 30 w 30"/>
                <a:gd name="T3" fmla="*/ 10 h 27"/>
                <a:gd name="T4" fmla="*/ 26 w 30"/>
                <a:gd name="T5" fmla="*/ 10 h 27"/>
                <a:gd name="T6" fmla="*/ 24 w 30"/>
                <a:gd name="T7" fmla="*/ 9 h 27"/>
                <a:gd name="T8" fmla="*/ 21 w 30"/>
                <a:gd name="T9" fmla="*/ 8 h 27"/>
                <a:gd name="T10" fmla="*/ 20 w 30"/>
                <a:gd name="T11" fmla="*/ 6 h 27"/>
                <a:gd name="T12" fmla="*/ 20 w 30"/>
                <a:gd name="T13" fmla="*/ 4 h 27"/>
                <a:gd name="T14" fmla="*/ 20 w 30"/>
                <a:gd name="T15" fmla="*/ 0 h 27"/>
                <a:gd name="T16" fmla="*/ 14 w 30"/>
                <a:gd name="T17" fmla="*/ 3 h 27"/>
                <a:gd name="T18" fmla="*/ 13 w 30"/>
                <a:gd name="T19" fmla="*/ 6 h 27"/>
                <a:gd name="T20" fmla="*/ 11 w 30"/>
                <a:gd name="T21" fmla="*/ 7 h 27"/>
                <a:gd name="T22" fmla="*/ 11 w 30"/>
                <a:gd name="T23" fmla="*/ 9 h 27"/>
                <a:gd name="T24" fmla="*/ 9 w 30"/>
                <a:gd name="T25" fmla="*/ 10 h 27"/>
                <a:gd name="T26" fmla="*/ 6 w 30"/>
                <a:gd name="T27" fmla="*/ 11 h 27"/>
                <a:gd name="T28" fmla="*/ 4 w 30"/>
                <a:gd name="T29" fmla="*/ 11 h 27"/>
                <a:gd name="T30" fmla="*/ 1 w 30"/>
                <a:gd name="T31" fmla="*/ 15 h 27"/>
                <a:gd name="T32" fmla="*/ 5 w 30"/>
                <a:gd name="T33" fmla="*/ 17 h 27"/>
                <a:gd name="T34" fmla="*/ 7 w 30"/>
                <a:gd name="T35" fmla="*/ 20 h 27"/>
                <a:gd name="T36" fmla="*/ 9 w 30"/>
                <a:gd name="T37" fmla="*/ 22 h 27"/>
                <a:gd name="T38" fmla="*/ 11 w 30"/>
                <a:gd name="T39" fmla="*/ 24 h 27"/>
                <a:gd name="T40" fmla="*/ 13 w 30"/>
                <a:gd name="T41" fmla="*/ 25 h 27"/>
                <a:gd name="T42" fmla="*/ 17 w 30"/>
                <a:gd name="T43" fmla="*/ 26 h 27"/>
                <a:gd name="T44" fmla="*/ 20 w 30"/>
                <a:gd name="T45" fmla="*/ 25 h 27"/>
                <a:gd name="T46" fmla="*/ 22 w 30"/>
                <a:gd name="T47" fmla="*/ 24 h 27"/>
                <a:gd name="T48" fmla="*/ 24 w 30"/>
                <a:gd name="T49" fmla="*/ 24 h 27"/>
                <a:gd name="T50" fmla="*/ 27 w 30"/>
                <a:gd name="T51" fmla="*/ 20 h 27"/>
                <a:gd name="T52" fmla="*/ 24 w 30"/>
                <a:gd name="T53" fmla="*/ 20 h 27"/>
                <a:gd name="T54" fmla="*/ 26 w 30"/>
                <a:gd name="T55" fmla="*/ 15 h 27"/>
                <a:gd name="T56" fmla="*/ 24 w 30"/>
                <a:gd name="T57" fmla="*/ 14 h 27"/>
                <a:gd name="T58" fmla="*/ 25 w 30"/>
                <a:gd name="T59" fmla="*/ 12 h 27"/>
                <a:gd name="T60" fmla="*/ 25 w 30"/>
                <a:gd name="T61" fmla="*/ 13 h 27"/>
                <a:gd name="T62" fmla="*/ 26 w 30"/>
                <a:gd name="T63" fmla="*/ 14 h 27"/>
                <a:gd name="T64" fmla="*/ 24 w 30"/>
                <a:gd name="T65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" h="27">
                  <a:moveTo>
                    <a:pt x="26" y="15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18"/>
                    <a:pt x="26" y="18"/>
                    <a:pt x="26" y="18"/>
                  </a:cubicBezTo>
                  <a:lnTo>
                    <a:pt x="26" y="15"/>
                  </a:lnTo>
                  <a:close/>
                  <a:moveTo>
                    <a:pt x="24" y="16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5"/>
                    <a:pt x="26" y="15"/>
                    <a:pt x="26" y="15"/>
                  </a:cubicBezTo>
                  <a:lnTo>
                    <a:pt x="2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9" name="Freeform 6496">
              <a:extLst>
                <a:ext uri="{FF2B5EF4-FFF2-40B4-BE49-F238E27FC236}">
                  <a16:creationId xmlns:a16="http://schemas.microsoft.com/office/drawing/2014/main" id="{F26A3B05-2935-449D-BC65-4ED18FE37C9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279" y="1436"/>
              <a:ext cx="186" cy="177"/>
            </a:xfrm>
            <a:custGeom>
              <a:avLst/>
              <a:gdLst>
                <a:gd name="T0" fmla="*/ 181 w 186"/>
                <a:gd name="T1" fmla="*/ 134 h 177"/>
                <a:gd name="T2" fmla="*/ 172 w 186"/>
                <a:gd name="T3" fmla="*/ 112 h 177"/>
                <a:gd name="T4" fmla="*/ 160 w 186"/>
                <a:gd name="T5" fmla="*/ 99 h 177"/>
                <a:gd name="T6" fmla="*/ 172 w 186"/>
                <a:gd name="T7" fmla="*/ 87 h 177"/>
                <a:gd name="T8" fmla="*/ 175 w 186"/>
                <a:gd name="T9" fmla="*/ 63 h 177"/>
                <a:gd name="T10" fmla="*/ 183 w 186"/>
                <a:gd name="T11" fmla="*/ 46 h 177"/>
                <a:gd name="T12" fmla="*/ 177 w 186"/>
                <a:gd name="T13" fmla="*/ 24 h 177"/>
                <a:gd name="T14" fmla="*/ 160 w 186"/>
                <a:gd name="T15" fmla="*/ 18 h 177"/>
                <a:gd name="T16" fmla="*/ 151 w 186"/>
                <a:gd name="T17" fmla="*/ 41 h 177"/>
                <a:gd name="T18" fmla="*/ 144 w 186"/>
                <a:gd name="T19" fmla="*/ 60 h 177"/>
                <a:gd name="T20" fmla="*/ 140 w 186"/>
                <a:gd name="T21" fmla="*/ 74 h 177"/>
                <a:gd name="T22" fmla="*/ 132 w 186"/>
                <a:gd name="T23" fmla="*/ 80 h 177"/>
                <a:gd name="T24" fmla="*/ 136 w 186"/>
                <a:gd name="T25" fmla="*/ 60 h 177"/>
                <a:gd name="T26" fmla="*/ 142 w 186"/>
                <a:gd name="T27" fmla="*/ 37 h 177"/>
                <a:gd name="T28" fmla="*/ 129 w 186"/>
                <a:gd name="T29" fmla="*/ 30 h 177"/>
                <a:gd name="T30" fmla="*/ 127 w 186"/>
                <a:gd name="T31" fmla="*/ 45 h 177"/>
                <a:gd name="T32" fmla="*/ 114 w 186"/>
                <a:gd name="T33" fmla="*/ 39 h 177"/>
                <a:gd name="T34" fmla="*/ 108 w 186"/>
                <a:gd name="T35" fmla="*/ 41 h 177"/>
                <a:gd name="T36" fmla="*/ 119 w 186"/>
                <a:gd name="T37" fmla="*/ 28 h 177"/>
                <a:gd name="T38" fmla="*/ 99 w 186"/>
                <a:gd name="T39" fmla="*/ 18 h 177"/>
                <a:gd name="T40" fmla="*/ 88 w 186"/>
                <a:gd name="T41" fmla="*/ 24 h 177"/>
                <a:gd name="T42" fmla="*/ 99 w 186"/>
                <a:gd name="T43" fmla="*/ 9 h 177"/>
                <a:gd name="T44" fmla="*/ 71 w 186"/>
                <a:gd name="T45" fmla="*/ 5 h 177"/>
                <a:gd name="T46" fmla="*/ 36 w 186"/>
                <a:gd name="T47" fmla="*/ 28 h 177"/>
                <a:gd name="T48" fmla="*/ 15 w 186"/>
                <a:gd name="T49" fmla="*/ 46 h 177"/>
                <a:gd name="T50" fmla="*/ 25 w 186"/>
                <a:gd name="T51" fmla="*/ 58 h 177"/>
                <a:gd name="T52" fmla="*/ 39 w 186"/>
                <a:gd name="T53" fmla="*/ 56 h 177"/>
                <a:gd name="T54" fmla="*/ 30 w 186"/>
                <a:gd name="T55" fmla="*/ 61 h 177"/>
                <a:gd name="T56" fmla="*/ 11 w 186"/>
                <a:gd name="T57" fmla="*/ 74 h 177"/>
                <a:gd name="T58" fmla="*/ 17 w 186"/>
                <a:gd name="T59" fmla="*/ 84 h 177"/>
                <a:gd name="T60" fmla="*/ 30 w 186"/>
                <a:gd name="T61" fmla="*/ 87 h 177"/>
                <a:gd name="T62" fmla="*/ 45 w 186"/>
                <a:gd name="T63" fmla="*/ 89 h 177"/>
                <a:gd name="T64" fmla="*/ 58 w 186"/>
                <a:gd name="T65" fmla="*/ 95 h 177"/>
                <a:gd name="T66" fmla="*/ 69 w 186"/>
                <a:gd name="T67" fmla="*/ 106 h 177"/>
                <a:gd name="T68" fmla="*/ 58 w 186"/>
                <a:gd name="T69" fmla="*/ 108 h 177"/>
                <a:gd name="T70" fmla="*/ 45 w 186"/>
                <a:gd name="T71" fmla="*/ 102 h 177"/>
                <a:gd name="T72" fmla="*/ 25 w 186"/>
                <a:gd name="T73" fmla="*/ 97 h 177"/>
                <a:gd name="T74" fmla="*/ 2 w 186"/>
                <a:gd name="T75" fmla="*/ 114 h 177"/>
                <a:gd name="T76" fmla="*/ 11 w 186"/>
                <a:gd name="T77" fmla="*/ 130 h 177"/>
                <a:gd name="T78" fmla="*/ 26 w 186"/>
                <a:gd name="T79" fmla="*/ 134 h 177"/>
                <a:gd name="T80" fmla="*/ 23 w 186"/>
                <a:gd name="T81" fmla="*/ 147 h 177"/>
                <a:gd name="T82" fmla="*/ 23 w 186"/>
                <a:gd name="T83" fmla="*/ 162 h 177"/>
                <a:gd name="T84" fmla="*/ 39 w 186"/>
                <a:gd name="T85" fmla="*/ 164 h 177"/>
                <a:gd name="T86" fmla="*/ 54 w 186"/>
                <a:gd name="T87" fmla="*/ 164 h 177"/>
                <a:gd name="T88" fmla="*/ 65 w 186"/>
                <a:gd name="T89" fmla="*/ 166 h 177"/>
                <a:gd name="T90" fmla="*/ 82 w 186"/>
                <a:gd name="T91" fmla="*/ 158 h 177"/>
                <a:gd name="T92" fmla="*/ 105 w 186"/>
                <a:gd name="T93" fmla="*/ 153 h 177"/>
                <a:gd name="T94" fmla="*/ 110 w 186"/>
                <a:gd name="T95" fmla="*/ 147 h 177"/>
                <a:gd name="T96" fmla="*/ 108 w 186"/>
                <a:gd name="T97" fmla="*/ 158 h 177"/>
                <a:gd name="T98" fmla="*/ 118 w 186"/>
                <a:gd name="T99" fmla="*/ 164 h 177"/>
                <a:gd name="T100" fmla="*/ 129 w 186"/>
                <a:gd name="T101" fmla="*/ 171 h 177"/>
                <a:gd name="T102" fmla="*/ 140 w 186"/>
                <a:gd name="T103" fmla="*/ 173 h 177"/>
                <a:gd name="T104" fmla="*/ 151 w 186"/>
                <a:gd name="T105" fmla="*/ 175 h 177"/>
                <a:gd name="T106" fmla="*/ 160 w 186"/>
                <a:gd name="T107" fmla="*/ 171 h 177"/>
                <a:gd name="T108" fmla="*/ 160 w 186"/>
                <a:gd name="T109" fmla="*/ 160 h 177"/>
                <a:gd name="T110" fmla="*/ 151 w 186"/>
                <a:gd name="T111" fmla="*/ 156 h 177"/>
                <a:gd name="T112" fmla="*/ 159 w 186"/>
                <a:gd name="T113" fmla="*/ 155 h 177"/>
                <a:gd name="T114" fmla="*/ 168 w 186"/>
                <a:gd name="T115" fmla="*/ 153 h 177"/>
                <a:gd name="T116" fmla="*/ 170 w 186"/>
                <a:gd name="T117" fmla="*/ 158 h 177"/>
                <a:gd name="T118" fmla="*/ 177 w 186"/>
                <a:gd name="T119" fmla="*/ 162 h 177"/>
                <a:gd name="T120" fmla="*/ 185 w 186"/>
                <a:gd name="T121" fmla="*/ 147 h 177"/>
                <a:gd name="T122" fmla="*/ 26 w 186"/>
                <a:gd name="T123" fmla="*/ 5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6" h="177">
                  <a:moveTo>
                    <a:pt x="185" y="145"/>
                  </a:moveTo>
                  <a:lnTo>
                    <a:pt x="185" y="142"/>
                  </a:lnTo>
                  <a:lnTo>
                    <a:pt x="186" y="140"/>
                  </a:lnTo>
                  <a:lnTo>
                    <a:pt x="185" y="138"/>
                  </a:lnTo>
                  <a:lnTo>
                    <a:pt x="183" y="138"/>
                  </a:lnTo>
                  <a:lnTo>
                    <a:pt x="181" y="138"/>
                  </a:lnTo>
                  <a:lnTo>
                    <a:pt x="183" y="136"/>
                  </a:lnTo>
                  <a:lnTo>
                    <a:pt x="181" y="134"/>
                  </a:lnTo>
                  <a:lnTo>
                    <a:pt x="177" y="134"/>
                  </a:lnTo>
                  <a:lnTo>
                    <a:pt x="177" y="132"/>
                  </a:lnTo>
                  <a:lnTo>
                    <a:pt x="175" y="130"/>
                  </a:lnTo>
                  <a:lnTo>
                    <a:pt x="175" y="130"/>
                  </a:lnTo>
                  <a:lnTo>
                    <a:pt x="173" y="125"/>
                  </a:lnTo>
                  <a:lnTo>
                    <a:pt x="173" y="123"/>
                  </a:lnTo>
                  <a:lnTo>
                    <a:pt x="175" y="119"/>
                  </a:lnTo>
                  <a:lnTo>
                    <a:pt x="172" y="112"/>
                  </a:lnTo>
                  <a:lnTo>
                    <a:pt x="170" y="117"/>
                  </a:lnTo>
                  <a:lnTo>
                    <a:pt x="166" y="115"/>
                  </a:lnTo>
                  <a:lnTo>
                    <a:pt x="166" y="110"/>
                  </a:lnTo>
                  <a:lnTo>
                    <a:pt x="164" y="110"/>
                  </a:lnTo>
                  <a:lnTo>
                    <a:pt x="164" y="106"/>
                  </a:lnTo>
                  <a:lnTo>
                    <a:pt x="162" y="102"/>
                  </a:lnTo>
                  <a:lnTo>
                    <a:pt x="162" y="101"/>
                  </a:lnTo>
                  <a:lnTo>
                    <a:pt x="160" y="99"/>
                  </a:lnTo>
                  <a:lnTo>
                    <a:pt x="160" y="99"/>
                  </a:lnTo>
                  <a:lnTo>
                    <a:pt x="162" y="99"/>
                  </a:lnTo>
                  <a:lnTo>
                    <a:pt x="164" y="95"/>
                  </a:lnTo>
                  <a:lnTo>
                    <a:pt x="164" y="95"/>
                  </a:lnTo>
                  <a:lnTo>
                    <a:pt x="166" y="97"/>
                  </a:lnTo>
                  <a:lnTo>
                    <a:pt x="168" y="95"/>
                  </a:lnTo>
                  <a:lnTo>
                    <a:pt x="168" y="91"/>
                  </a:lnTo>
                  <a:lnTo>
                    <a:pt x="172" y="87"/>
                  </a:lnTo>
                  <a:lnTo>
                    <a:pt x="172" y="84"/>
                  </a:lnTo>
                  <a:lnTo>
                    <a:pt x="172" y="82"/>
                  </a:lnTo>
                  <a:lnTo>
                    <a:pt x="170" y="76"/>
                  </a:lnTo>
                  <a:lnTo>
                    <a:pt x="170" y="74"/>
                  </a:lnTo>
                  <a:lnTo>
                    <a:pt x="172" y="74"/>
                  </a:lnTo>
                  <a:lnTo>
                    <a:pt x="172" y="71"/>
                  </a:lnTo>
                  <a:lnTo>
                    <a:pt x="175" y="67"/>
                  </a:lnTo>
                  <a:lnTo>
                    <a:pt x="175" y="63"/>
                  </a:lnTo>
                  <a:lnTo>
                    <a:pt x="177" y="61"/>
                  </a:lnTo>
                  <a:lnTo>
                    <a:pt x="177" y="58"/>
                  </a:lnTo>
                  <a:lnTo>
                    <a:pt x="179" y="58"/>
                  </a:lnTo>
                  <a:lnTo>
                    <a:pt x="179" y="54"/>
                  </a:lnTo>
                  <a:lnTo>
                    <a:pt x="183" y="50"/>
                  </a:lnTo>
                  <a:lnTo>
                    <a:pt x="181" y="46"/>
                  </a:lnTo>
                  <a:lnTo>
                    <a:pt x="181" y="46"/>
                  </a:lnTo>
                  <a:lnTo>
                    <a:pt x="183" y="46"/>
                  </a:lnTo>
                  <a:lnTo>
                    <a:pt x="185" y="43"/>
                  </a:lnTo>
                  <a:lnTo>
                    <a:pt x="183" y="39"/>
                  </a:lnTo>
                  <a:lnTo>
                    <a:pt x="183" y="37"/>
                  </a:lnTo>
                  <a:lnTo>
                    <a:pt x="183" y="35"/>
                  </a:lnTo>
                  <a:lnTo>
                    <a:pt x="181" y="33"/>
                  </a:lnTo>
                  <a:lnTo>
                    <a:pt x="179" y="32"/>
                  </a:lnTo>
                  <a:lnTo>
                    <a:pt x="181" y="30"/>
                  </a:lnTo>
                  <a:lnTo>
                    <a:pt x="177" y="24"/>
                  </a:lnTo>
                  <a:lnTo>
                    <a:pt x="175" y="24"/>
                  </a:lnTo>
                  <a:lnTo>
                    <a:pt x="173" y="22"/>
                  </a:lnTo>
                  <a:lnTo>
                    <a:pt x="172" y="22"/>
                  </a:lnTo>
                  <a:lnTo>
                    <a:pt x="172" y="26"/>
                  </a:lnTo>
                  <a:lnTo>
                    <a:pt x="168" y="20"/>
                  </a:lnTo>
                  <a:lnTo>
                    <a:pt x="166" y="20"/>
                  </a:lnTo>
                  <a:lnTo>
                    <a:pt x="164" y="18"/>
                  </a:lnTo>
                  <a:lnTo>
                    <a:pt x="160" y="18"/>
                  </a:lnTo>
                  <a:lnTo>
                    <a:pt x="162" y="22"/>
                  </a:lnTo>
                  <a:lnTo>
                    <a:pt x="159" y="22"/>
                  </a:lnTo>
                  <a:lnTo>
                    <a:pt x="157" y="26"/>
                  </a:lnTo>
                  <a:lnTo>
                    <a:pt x="157" y="28"/>
                  </a:lnTo>
                  <a:lnTo>
                    <a:pt x="157" y="28"/>
                  </a:lnTo>
                  <a:lnTo>
                    <a:pt x="153" y="35"/>
                  </a:lnTo>
                  <a:lnTo>
                    <a:pt x="153" y="39"/>
                  </a:lnTo>
                  <a:lnTo>
                    <a:pt x="151" y="41"/>
                  </a:lnTo>
                  <a:lnTo>
                    <a:pt x="151" y="43"/>
                  </a:lnTo>
                  <a:lnTo>
                    <a:pt x="151" y="45"/>
                  </a:lnTo>
                  <a:lnTo>
                    <a:pt x="151" y="46"/>
                  </a:lnTo>
                  <a:lnTo>
                    <a:pt x="149" y="48"/>
                  </a:lnTo>
                  <a:lnTo>
                    <a:pt x="149" y="54"/>
                  </a:lnTo>
                  <a:lnTo>
                    <a:pt x="147" y="54"/>
                  </a:lnTo>
                  <a:lnTo>
                    <a:pt x="146" y="54"/>
                  </a:lnTo>
                  <a:lnTo>
                    <a:pt x="144" y="60"/>
                  </a:lnTo>
                  <a:lnTo>
                    <a:pt x="144" y="61"/>
                  </a:lnTo>
                  <a:lnTo>
                    <a:pt x="144" y="63"/>
                  </a:lnTo>
                  <a:lnTo>
                    <a:pt x="144" y="65"/>
                  </a:lnTo>
                  <a:lnTo>
                    <a:pt x="140" y="69"/>
                  </a:lnTo>
                  <a:lnTo>
                    <a:pt x="142" y="71"/>
                  </a:lnTo>
                  <a:lnTo>
                    <a:pt x="142" y="71"/>
                  </a:lnTo>
                  <a:lnTo>
                    <a:pt x="138" y="71"/>
                  </a:lnTo>
                  <a:lnTo>
                    <a:pt x="140" y="74"/>
                  </a:lnTo>
                  <a:lnTo>
                    <a:pt x="142" y="74"/>
                  </a:lnTo>
                  <a:lnTo>
                    <a:pt x="140" y="76"/>
                  </a:lnTo>
                  <a:lnTo>
                    <a:pt x="138" y="76"/>
                  </a:lnTo>
                  <a:lnTo>
                    <a:pt x="136" y="76"/>
                  </a:lnTo>
                  <a:lnTo>
                    <a:pt x="134" y="78"/>
                  </a:lnTo>
                  <a:lnTo>
                    <a:pt x="134" y="82"/>
                  </a:lnTo>
                  <a:lnTo>
                    <a:pt x="134" y="82"/>
                  </a:lnTo>
                  <a:lnTo>
                    <a:pt x="132" y="80"/>
                  </a:lnTo>
                  <a:lnTo>
                    <a:pt x="132" y="78"/>
                  </a:lnTo>
                  <a:lnTo>
                    <a:pt x="134" y="76"/>
                  </a:lnTo>
                  <a:lnTo>
                    <a:pt x="132" y="74"/>
                  </a:lnTo>
                  <a:lnTo>
                    <a:pt x="132" y="71"/>
                  </a:lnTo>
                  <a:lnTo>
                    <a:pt x="134" y="67"/>
                  </a:lnTo>
                  <a:lnTo>
                    <a:pt x="134" y="65"/>
                  </a:lnTo>
                  <a:lnTo>
                    <a:pt x="136" y="63"/>
                  </a:lnTo>
                  <a:lnTo>
                    <a:pt x="136" y="60"/>
                  </a:lnTo>
                  <a:lnTo>
                    <a:pt x="138" y="52"/>
                  </a:lnTo>
                  <a:lnTo>
                    <a:pt x="142" y="52"/>
                  </a:lnTo>
                  <a:lnTo>
                    <a:pt x="142" y="46"/>
                  </a:lnTo>
                  <a:lnTo>
                    <a:pt x="140" y="46"/>
                  </a:lnTo>
                  <a:lnTo>
                    <a:pt x="140" y="46"/>
                  </a:lnTo>
                  <a:lnTo>
                    <a:pt x="140" y="46"/>
                  </a:lnTo>
                  <a:lnTo>
                    <a:pt x="142" y="45"/>
                  </a:lnTo>
                  <a:lnTo>
                    <a:pt x="142" y="37"/>
                  </a:lnTo>
                  <a:lnTo>
                    <a:pt x="140" y="35"/>
                  </a:lnTo>
                  <a:lnTo>
                    <a:pt x="140" y="33"/>
                  </a:lnTo>
                  <a:lnTo>
                    <a:pt x="140" y="33"/>
                  </a:lnTo>
                  <a:lnTo>
                    <a:pt x="140" y="28"/>
                  </a:lnTo>
                  <a:lnTo>
                    <a:pt x="138" y="28"/>
                  </a:lnTo>
                  <a:lnTo>
                    <a:pt x="136" y="24"/>
                  </a:lnTo>
                  <a:lnTo>
                    <a:pt x="131" y="26"/>
                  </a:lnTo>
                  <a:lnTo>
                    <a:pt x="129" y="30"/>
                  </a:lnTo>
                  <a:lnTo>
                    <a:pt x="132" y="33"/>
                  </a:lnTo>
                  <a:lnTo>
                    <a:pt x="131" y="35"/>
                  </a:lnTo>
                  <a:lnTo>
                    <a:pt x="129" y="35"/>
                  </a:lnTo>
                  <a:lnTo>
                    <a:pt x="127" y="39"/>
                  </a:lnTo>
                  <a:lnTo>
                    <a:pt x="129" y="41"/>
                  </a:lnTo>
                  <a:lnTo>
                    <a:pt x="129" y="43"/>
                  </a:lnTo>
                  <a:lnTo>
                    <a:pt x="127" y="41"/>
                  </a:lnTo>
                  <a:lnTo>
                    <a:pt x="127" y="45"/>
                  </a:lnTo>
                  <a:lnTo>
                    <a:pt x="127" y="45"/>
                  </a:lnTo>
                  <a:lnTo>
                    <a:pt x="127" y="41"/>
                  </a:lnTo>
                  <a:lnTo>
                    <a:pt x="123" y="43"/>
                  </a:lnTo>
                  <a:lnTo>
                    <a:pt x="125" y="41"/>
                  </a:lnTo>
                  <a:lnTo>
                    <a:pt x="121" y="39"/>
                  </a:lnTo>
                  <a:lnTo>
                    <a:pt x="118" y="41"/>
                  </a:lnTo>
                  <a:lnTo>
                    <a:pt x="116" y="43"/>
                  </a:lnTo>
                  <a:lnTo>
                    <a:pt x="114" y="39"/>
                  </a:lnTo>
                  <a:lnTo>
                    <a:pt x="110" y="41"/>
                  </a:lnTo>
                  <a:lnTo>
                    <a:pt x="110" y="43"/>
                  </a:lnTo>
                  <a:lnTo>
                    <a:pt x="108" y="43"/>
                  </a:lnTo>
                  <a:lnTo>
                    <a:pt x="106" y="41"/>
                  </a:lnTo>
                  <a:lnTo>
                    <a:pt x="103" y="41"/>
                  </a:lnTo>
                  <a:lnTo>
                    <a:pt x="105" y="41"/>
                  </a:lnTo>
                  <a:lnTo>
                    <a:pt x="106" y="39"/>
                  </a:lnTo>
                  <a:lnTo>
                    <a:pt x="108" y="41"/>
                  </a:lnTo>
                  <a:lnTo>
                    <a:pt x="114" y="39"/>
                  </a:lnTo>
                  <a:lnTo>
                    <a:pt x="114" y="37"/>
                  </a:lnTo>
                  <a:lnTo>
                    <a:pt x="114" y="37"/>
                  </a:lnTo>
                  <a:lnTo>
                    <a:pt x="116" y="37"/>
                  </a:lnTo>
                  <a:lnTo>
                    <a:pt x="119" y="35"/>
                  </a:lnTo>
                  <a:lnTo>
                    <a:pt x="119" y="32"/>
                  </a:lnTo>
                  <a:lnTo>
                    <a:pt x="121" y="30"/>
                  </a:lnTo>
                  <a:lnTo>
                    <a:pt x="119" y="28"/>
                  </a:lnTo>
                  <a:lnTo>
                    <a:pt x="116" y="24"/>
                  </a:lnTo>
                  <a:lnTo>
                    <a:pt x="114" y="22"/>
                  </a:lnTo>
                  <a:lnTo>
                    <a:pt x="112" y="20"/>
                  </a:lnTo>
                  <a:lnTo>
                    <a:pt x="108" y="17"/>
                  </a:lnTo>
                  <a:lnTo>
                    <a:pt x="108" y="15"/>
                  </a:lnTo>
                  <a:lnTo>
                    <a:pt x="105" y="15"/>
                  </a:lnTo>
                  <a:lnTo>
                    <a:pt x="101" y="17"/>
                  </a:lnTo>
                  <a:lnTo>
                    <a:pt x="99" y="18"/>
                  </a:lnTo>
                  <a:lnTo>
                    <a:pt x="93" y="24"/>
                  </a:lnTo>
                  <a:lnTo>
                    <a:pt x="95" y="24"/>
                  </a:lnTo>
                  <a:lnTo>
                    <a:pt x="95" y="26"/>
                  </a:lnTo>
                  <a:lnTo>
                    <a:pt x="93" y="26"/>
                  </a:lnTo>
                  <a:lnTo>
                    <a:pt x="93" y="24"/>
                  </a:lnTo>
                  <a:lnTo>
                    <a:pt x="92" y="26"/>
                  </a:lnTo>
                  <a:lnTo>
                    <a:pt x="90" y="24"/>
                  </a:lnTo>
                  <a:lnTo>
                    <a:pt x="88" y="24"/>
                  </a:lnTo>
                  <a:lnTo>
                    <a:pt x="88" y="22"/>
                  </a:lnTo>
                  <a:lnTo>
                    <a:pt x="90" y="22"/>
                  </a:lnTo>
                  <a:lnTo>
                    <a:pt x="92" y="22"/>
                  </a:lnTo>
                  <a:lnTo>
                    <a:pt x="93" y="18"/>
                  </a:lnTo>
                  <a:lnTo>
                    <a:pt x="93" y="15"/>
                  </a:lnTo>
                  <a:lnTo>
                    <a:pt x="95" y="15"/>
                  </a:lnTo>
                  <a:lnTo>
                    <a:pt x="97" y="15"/>
                  </a:lnTo>
                  <a:lnTo>
                    <a:pt x="99" y="9"/>
                  </a:lnTo>
                  <a:lnTo>
                    <a:pt x="99" y="5"/>
                  </a:lnTo>
                  <a:lnTo>
                    <a:pt x="101" y="4"/>
                  </a:lnTo>
                  <a:lnTo>
                    <a:pt x="99" y="0"/>
                  </a:lnTo>
                  <a:lnTo>
                    <a:pt x="95" y="0"/>
                  </a:lnTo>
                  <a:lnTo>
                    <a:pt x="92" y="2"/>
                  </a:lnTo>
                  <a:lnTo>
                    <a:pt x="86" y="2"/>
                  </a:lnTo>
                  <a:lnTo>
                    <a:pt x="80" y="4"/>
                  </a:lnTo>
                  <a:lnTo>
                    <a:pt x="71" y="5"/>
                  </a:lnTo>
                  <a:lnTo>
                    <a:pt x="58" y="11"/>
                  </a:lnTo>
                  <a:lnTo>
                    <a:pt x="54" y="13"/>
                  </a:lnTo>
                  <a:lnTo>
                    <a:pt x="47" y="15"/>
                  </a:lnTo>
                  <a:lnTo>
                    <a:pt x="38" y="20"/>
                  </a:lnTo>
                  <a:lnTo>
                    <a:pt x="34" y="24"/>
                  </a:lnTo>
                  <a:lnTo>
                    <a:pt x="32" y="26"/>
                  </a:lnTo>
                  <a:lnTo>
                    <a:pt x="36" y="28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28" y="32"/>
                  </a:lnTo>
                  <a:lnTo>
                    <a:pt x="25" y="32"/>
                  </a:lnTo>
                  <a:lnTo>
                    <a:pt x="21" y="33"/>
                  </a:lnTo>
                  <a:lnTo>
                    <a:pt x="21" y="37"/>
                  </a:lnTo>
                  <a:lnTo>
                    <a:pt x="17" y="39"/>
                  </a:lnTo>
                  <a:lnTo>
                    <a:pt x="15" y="41"/>
                  </a:lnTo>
                  <a:lnTo>
                    <a:pt x="15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7" y="48"/>
                  </a:lnTo>
                  <a:lnTo>
                    <a:pt x="19" y="50"/>
                  </a:lnTo>
                  <a:lnTo>
                    <a:pt x="19" y="50"/>
                  </a:lnTo>
                  <a:lnTo>
                    <a:pt x="19" y="50"/>
                  </a:lnTo>
                  <a:lnTo>
                    <a:pt x="19" y="54"/>
                  </a:lnTo>
                  <a:lnTo>
                    <a:pt x="25" y="58"/>
                  </a:lnTo>
                  <a:lnTo>
                    <a:pt x="28" y="56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6" y="58"/>
                  </a:lnTo>
                  <a:lnTo>
                    <a:pt x="30" y="58"/>
                  </a:lnTo>
                  <a:lnTo>
                    <a:pt x="36" y="58"/>
                  </a:lnTo>
                  <a:lnTo>
                    <a:pt x="39" y="56"/>
                  </a:lnTo>
                  <a:lnTo>
                    <a:pt x="41" y="56"/>
                  </a:lnTo>
                  <a:lnTo>
                    <a:pt x="45" y="58"/>
                  </a:lnTo>
                  <a:lnTo>
                    <a:pt x="43" y="58"/>
                  </a:lnTo>
                  <a:lnTo>
                    <a:pt x="41" y="60"/>
                  </a:lnTo>
                  <a:lnTo>
                    <a:pt x="41" y="60"/>
                  </a:lnTo>
                  <a:lnTo>
                    <a:pt x="34" y="61"/>
                  </a:lnTo>
                  <a:lnTo>
                    <a:pt x="32" y="61"/>
                  </a:lnTo>
                  <a:lnTo>
                    <a:pt x="30" y="61"/>
                  </a:lnTo>
                  <a:lnTo>
                    <a:pt x="28" y="61"/>
                  </a:lnTo>
                  <a:lnTo>
                    <a:pt x="26" y="61"/>
                  </a:lnTo>
                  <a:lnTo>
                    <a:pt x="25" y="61"/>
                  </a:lnTo>
                  <a:lnTo>
                    <a:pt x="17" y="61"/>
                  </a:lnTo>
                  <a:lnTo>
                    <a:pt x="17" y="63"/>
                  </a:lnTo>
                  <a:lnTo>
                    <a:pt x="11" y="63"/>
                  </a:lnTo>
                  <a:lnTo>
                    <a:pt x="10" y="67"/>
                  </a:lnTo>
                  <a:lnTo>
                    <a:pt x="11" y="74"/>
                  </a:lnTo>
                  <a:lnTo>
                    <a:pt x="11" y="76"/>
                  </a:lnTo>
                  <a:lnTo>
                    <a:pt x="11" y="78"/>
                  </a:lnTo>
                  <a:lnTo>
                    <a:pt x="10" y="80"/>
                  </a:lnTo>
                  <a:lnTo>
                    <a:pt x="11" y="82"/>
                  </a:lnTo>
                  <a:lnTo>
                    <a:pt x="13" y="84"/>
                  </a:lnTo>
                  <a:lnTo>
                    <a:pt x="15" y="84"/>
                  </a:lnTo>
                  <a:lnTo>
                    <a:pt x="17" y="84"/>
                  </a:lnTo>
                  <a:lnTo>
                    <a:pt x="17" y="84"/>
                  </a:lnTo>
                  <a:lnTo>
                    <a:pt x="21" y="86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5" y="86"/>
                  </a:lnTo>
                  <a:lnTo>
                    <a:pt x="26" y="86"/>
                  </a:lnTo>
                  <a:lnTo>
                    <a:pt x="26" y="86"/>
                  </a:lnTo>
                  <a:lnTo>
                    <a:pt x="26" y="87"/>
                  </a:lnTo>
                  <a:lnTo>
                    <a:pt x="30" y="87"/>
                  </a:lnTo>
                  <a:lnTo>
                    <a:pt x="32" y="87"/>
                  </a:lnTo>
                  <a:lnTo>
                    <a:pt x="34" y="87"/>
                  </a:lnTo>
                  <a:lnTo>
                    <a:pt x="34" y="89"/>
                  </a:lnTo>
                  <a:lnTo>
                    <a:pt x="38" y="89"/>
                  </a:lnTo>
                  <a:lnTo>
                    <a:pt x="39" y="89"/>
                  </a:lnTo>
                  <a:lnTo>
                    <a:pt x="41" y="89"/>
                  </a:lnTo>
                  <a:lnTo>
                    <a:pt x="45" y="89"/>
                  </a:lnTo>
                  <a:lnTo>
                    <a:pt x="45" y="89"/>
                  </a:lnTo>
                  <a:lnTo>
                    <a:pt x="49" y="89"/>
                  </a:lnTo>
                  <a:lnTo>
                    <a:pt x="52" y="89"/>
                  </a:lnTo>
                  <a:lnTo>
                    <a:pt x="54" y="89"/>
                  </a:lnTo>
                  <a:lnTo>
                    <a:pt x="54" y="91"/>
                  </a:lnTo>
                  <a:lnTo>
                    <a:pt x="56" y="91"/>
                  </a:lnTo>
                  <a:lnTo>
                    <a:pt x="56" y="93"/>
                  </a:lnTo>
                  <a:lnTo>
                    <a:pt x="58" y="93"/>
                  </a:lnTo>
                  <a:lnTo>
                    <a:pt x="58" y="95"/>
                  </a:lnTo>
                  <a:lnTo>
                    <a:pt x="60" y="97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4" y="99"/>
                  </a:lnTo>
                  <a:lnTo>
                    <a:pt x="65" y="101"/>
                  </a:lnTo>
                  <a:lnTo>
                    <a:pt x="67" y="101"/>
                  </a:lnTo>
                  <a:lnTo>
                    <a:pt x="67" y="104"/>
                  </a:lnTo>
                  <a:lnTo>
                    <a:pt x="69" y="106"/>
                  </a:lnTo>
                  <a:lnTo>
                    <a:pt x="73" y="108"/>
                  </a:lnTo>
                  <a:lnTo>
                    <a:pt x="73" y="110"/>
                  </a:lnTo>
                  <a:lnTo>
                    <a:pt x="73" y="110"/>
                  </a:lnTo>
                  <a:lnTo>
                    <a:pt x="67" y="108"/>
                  </a:lnTo>
                  <a:lnTo>
                    <a:pt x="64" y="108"/>
                  </a:lnTo>
                  <a:lnTo>
                    <a:pt x="62" y="108"/>
                  </a:lnTo>
                  <a:lnTo>
                    <a:pt x="60" y="108"/>
                  </a:lnTo>
                  <a:lnTo>
                    <a:pt x="58" y="108"/>
                  </a:lnTo>
                  <a:lnTo>
                    <a:pt x="58" y="108"/>
                  </a:lnTo>
                  <a:lnTo>
                    <a:pt x="56" y="106"/>
                  </a:lnTo>
                  <a:lnTo>
                    <a:pt x="54" y="106"/>
                  </a:lnTo>
                  <a:lnTo>
                    <a:pt x="52" y="104"/>
                  </a:lnTo>
                  <a:lnTo>
                    <a:pt x="51" y="102"/>
                  </a:lnTo>
                  <a:lnTo>
                    <a:pt x="47" y="104"/>
                  </a:lnTo>
                  <a:lnTo>
                    <a:pt x="47" y="104"/>
                  </a:lnTo>
                  <a:lnTo>
                    <a:pt x="45" y="102"/>
                  </a:lnTo>
                  <a:lnTo>
                    <a:pt x="43" y="101"/>
                  </a:lnTo>
                  <a:lnTo>
                    <a:pt x="43" y="99"/>
                  </a:lnTo>
                  <a:lnTo>
                    <a:pt x="41" y="99"/>
                  </a:lnTo>
                  <a:lnTo>
                    <a:pt x="39" y="99"/>
                  </a:lnTo>
                  <a:lnTo>
                    <a:pt x="36" y="99"/>
                  </a:lnTo>
                  <a:lnTo>
                    <a:pt x="34" y="97"/>
                  </a:lnTo>
                  <a:lnTo>
                    <a:pt x="28" y="99"/>
                  </a:lnTo>
                  <a:lnTo>
                    <a:pt x="25" y="97"/>
                  </a:lnTo>
                  <a:lnTo>
                    <a:pt x="23" y="97"/>
                  </a:lnTo>
                  <a:lnTo>
                    <a:pt x="11" y="97"/>
                  </a:lnTo>
                  <a:lnTo>
                    <a:pt x="10" y="97"/>
                  </a:lnTo>
                  <a:lnTo>
                    <a:pt x="6" y="99"/>
                  </a:lnTo>
                  <a:lnTo>
                    <a:pt x="4" y="101"/>
                  </a:lnTo>
                  <a:lnTo>
                    <a:pt x="4" y="104"/>
                  </a:lnTo>
                  <a:lnTo>
                    <a:pt x="0" y="110"/>
                  </a:lnTo>
                  <a:lnTo>
                    <a:pt x="2" y="114"/>
                  </a:lnTo>
                  <a:lnTo>
                    <a:pt x="0" y="115"/>
                  </a:lnTo>
                  <a:lnTo>
                    <a:pt x="2" y="117"/>
                  </a:lnTo>
                  <a:lnTo>
                    <a:pt x="2" y="117"/>
                  </a:lnTo>
                  <a:lnTo>
                    <a:pt x="2" y="119"/>
                  </a:lnTo>
                  <a:lnTo>
                    <a:pt x="4" y="125"/>
                  </a:lnTo>
                  <a:lnTo>
                    <a:pt x="6" y="127"/>
                  </a:lnTo>
                  <a:lnTo>
                    <a:pt x="6" y="128"/>
                  </a:lnTo>
                  <a:lnTo>
                    <a:pt x="11" y="130"/>
                  </a:lnTo>
                  <a:lnTo>
                    <a:pt x="11" y="132"/>
                  </a:lnTo>
                  <a:lnTo>
                    <a:pt x="15" y="132"/>
                  </a:lnTo>
                  <a:lnTo>
                    <a:pt x="15" y="134"/>
                  </a:lnTo>
                  <a:lnTo>
                    <a:pt x="19" y="134"/>
                  </a:lnTo>
                  <a:lnTo>
                    <a:pt x="21" y="132"/>
                  </a:lnTo>
                  <a:lnTo>
                    <a:pt x="23" y="132"/>
                  </a:lnTo>
                  <a:lnTo>
                    <a:pt x="25" y="134"/>
                  </a:lnTo>
                  <a:lnTo>
                    <a:pt x="26" y="134"/>
                  </a:lnTo>
                  <a:lnTo>
                    <a:pt x="28" y="138"/>
                  </a:lnTo>
                  <a:lnTo>
                    <a:pt x="30" y="138"/>
                  </a:lnTo>
                  <a:lnTo>
                    <a:pt x="28" y="140"/>
                  </a:lnTo>
                  <a:lnTo>
                    <a:pt x="28" y="142"/>
                  </a:lnTo>
                  <a:lnTo>
                    <a:pt x="26" y="142"/>
                  </a:lnTo>
                  <a:lnTo>
                    <a:pt x="26" y="143"/>
                  </a:lnTo>
                  <a:lnTo>
                    <a:pt x="26" y="145"/>
                  </a:lnTo>
                  <a:lnTo>
                    <a:pt x="23" y="147"/>
                  </a:lnTo>
                  <a:lnTo>
                    <a:pt x="23" y="149"/>
                  </a:lnTo>
                  <a:lnTo>
                    <a:pt x="21" y="151"/>
                  </a:lnTo>
                  <a:lnTo>
                    <a:pt x="23" y="153"/>
                  </a:lnTo>
                  <a:lnTo>
                    <a:pt x="23" y="155"/>
                  </a:lnTo>
                  <a:lnTo>
                    <a:pt x="25" y="158"/>
                  </a:lnTo>
                  <a:lnTo>
                    <a:pt x="25" y="158"/>
                  </a:lnTo>
                  <a:lnTo>
                    <a:pt x="21" y="160"/>
                  </a:lnTo>
                  <a:lnTo>
                    <a:pt x="23" y="162"/>
                  </a:lnTo>
                  <a:lnTo>
                    <a:pt x="28" y="164"/>
                  </a:lnTo>
                  <a:lnTo>
                    <a:pt x="30" y="164"/>
                  </a:lnTo>
                  <a:lnTo>
                    <a:pt x="30" y="164"/>
                  </a:lnTo>
                  <a:lnTo>
                    <a:pt x="32" y="164"/>
                  </a:lnTo>
                  <a:lnTo>
                    <a:pt x="34" y="162"/>
                  </a:lnTo>
                  <a:lnTo>
                    <a:pt x="34" y="162"/>
                  </a:lnTo>
                  <a:lnTo>
                    <a:pt x="36" y="164"/>
                  </a:lnTo>
                  <a:lnTo>
                    <a:pt x="39" y="164"/>
                  </a:lnTo>
                  <a:lnTo>
                    <a:pt x="43" y="166"/>
                  </a:lnTo>
                  <a:lnTo>
                    <a:pt x="45" y="164"/>
                  </a:lnTo>
                  <a:lnTo>
                    <a:pt x="49" y="164"/>
                  </a:lnTo>
                  <a:lnTo>
                    <a:pt x="49" y="164"/>
                  </a:lnTo>
                  <a:lnTo>
                    <a:pt x="51" y="166"/>
                  </a:lnTo>
                  <a:lnTo>
                    <a:pt x="52" y="164"/>
                  </a:lnTo>
                  <a:lnTo>
                    <a:pt x="52" y="164"/>
                  </a:lnTo>
                  <a:lnTo>
                    <a:pt x="54" y="164"/>
                  </a:lnTo>
                  <a:lnTo>
                    <a:pt x="54" y="166"/>
                  </a:lnTo>
                  <a:lnTo>
                    <a:pt x="56" y="166"/>
                  </a:lnTo>
                  <a:lnTo>
                    <a:pt x="58" y="166"/>
                  </a:lnTo>
                  <a:lnTo>
                    <a:pt x="58" y="166"/>
                  </a:lnTo>
                  <a:lnTo>
                    <a:pt x="58" y="168"/>
                  </a:lnTo>
                  <a:lnTo>
                    <a:pt x="62" y="168"/>
                  </a:lnTo>
                  <a:lnTo>
                    <a:pt x="62" y="166"/>
                  </a:lnTo>
                  <a:lnTo>
                    <a:pt x="65" y="166"/>
                  </a:lnTo>
                  <a:lnTo>
                    <a:pt x="67" y="164"/>
                  </a:lnTo>
                  <a:lnTo>
                    <a:pt x="69" y="164"/>
                  </a:lnTo>
                  <a:lnTo>
                    <a:pt x="71" y="164"/>
                  </a:lnTo>
                  <a:lnTo>
                    <a:pt x="75" y="160"/>
                  </a:lnTo>
                  <a:lnTo>
                    <a:pt x="77" y="160"/>
                  </a:lnTo>
                  <a:lnTo>
                    <a:pt x="80" y="158"/>
                  </a:lnTo>
                  <a:lnTo>
                    <a:pt x="80" y="158"/>
                  </a:lnTo>
                  <a:lnTo>
                    <a:pt x="82" y="158"/>
                  </a:lnTo>
                  <a:lnTo>
                    <a:pt x="84" y="158"/>
                  </a:lnTo>
                  <a:lnTo>
                    <a:pt x="86" y="158"/>
                  </a:lnTo>
                  <a:lnTo>
                    <a:pt x="88" y="158"/>
                  </a:lnTo>
                  <a:lnTo>
                    <a:pt x="93" y="158"/>
                  </a:lnTo>
                  <a:lnTo>
                    <a:pt x="101" y="155"/>
                  </a:lnTo>
                  <a:lnTo>
                    <a:pt x="101" y="155"/>
                  </a:lnTo>
                  <a:lnTo>
                    <a:pt x="103" y="155"/>
                  </a:lnTo>
                  <a:lnTo>
                    <a:pt x="105" y="153"/>
                  </a:lnTo>
                  <a:lnTo>
                    <a:pt x="106" y="151"/>
                  </a:lnTo>
                  <a:lnTo>
                    <a:pt x="106" y="149"/>
                  </a:lnTo>
                  <a:lnTo>
                    <a:pt x="106" y="149"/>
                  </a:lnTo>
                  <a:lnTo>
                    <a:pt x="106" y="149"/>
                  </a:lnTo>
                  <a:lnTo>
                    <a:pt x="108" y="149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2" y="147"/>
                  </a:lnTo>
                  <a:lnTo>
                    <a:pt x="112" y="149"/>
                  </a:lnTo>
                  <a:lnTo>
                    <a:pt x="112" y="149"/>
                  </a:lnTo>
                  <a:lnTo>
                    <a:pt x="110" y="151"/>
                  </a:lnTo>
                  <a:lnTo>
                    <a:pt x="110" y="153"/>
                  </a:lnTo>
                  <a:lnTo>
                    <a:pt x="110" y="155"/>
                  </a:lnTo>
                  <a:lnTo>
                    <a:pt x="108" y="155"/>
                  </a:lnTo>
                  <a:lnTo>
                    <a:pt x="108" y="158"/>
                  </a:lnTo>
                  <a:lnTo>
                    <a:pt x="110" y="158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8"/>
                  </a:lnTo>
                  <a:lnTo>
                    <a:pt x="118" y="160"/>
                  </a:lnTo>
                  <a:lnTo>
                    <a:pt x="118" y="162"/>
                  </a:lnTo>
                  <a:lnTo>
                    <a:pt x="119" y="164"/>
                  </a:lnTo>
                  <a:lnTo>
                    <a:pt x="118" y="164"/>
                  </a:lnTo>
                  <a:lnTo>
                    <a:pt x="116" y="166"/>
                  </a:lnTo>
                  <a:lnTo>
                    <a:pt x="118" y="168"/>
                  </a:lnTo>
                  <a:lnTo>
                    <a:pt x="119" y="168"/>
                  </a:lnTo>
                  <a:lnTo>
                    <a:pt x="119" y="170"/>
                  </a:lnTo>
                  <a:lnTo>
                    <a:pt x="123" y="171"/>
                  </a:lnTo>
                  <a:lnTo>
                    <a:pt x="125" y="170"/>
                  </a:lnTo>
                  <a:lnTo>
                    <a:pt x="127" y="170"/>
                  </a:lnTo>
                  <a:lnTo>
                    <a:pt x="129" y="171"/>
                  </a:lnTo>
                  <a:lnTo>
                    <a:pt x="131" y="173"/>
                  </a:lnTo>
                  <a:lnTo>
                    <a:pt x="132" y="171"/>
                  </a:lnTo>
                  <a:lnTo>
                    <a:pt x="132" y="171"/>
                  </a:lnTo>
                  <a:lnTo>
                    <a:pt x="134" y="173"/>
                  </a:lnTo>
                  <a:lnTo>
                    <a:pt x="136" y="173"/>
                  </a:lnTo>
                  <a:lnTo>
                    <a:pt x="138" y="175"/>
                  </a:lnTo>
                  <a:lnTo>
                    <a:pt x="140" y="175"/>
                  </a:lnTo>
                  <a:lnTo>
                    <a:pt x="140" y="173"/>
                  </a:lnTo>
                  <a:lnTo>
                    <a:pt x="142" y="173"/>
                  </a:lnTo>
                  <a:lnTo>
                    <a:pt x="142" y="173"/>
                  </a:lnTo>
                  <a:lnTo>
                    <a:pt x="142" y="175"/>
                  </a:lnTo>
                  <a:lnTo>
                    <a:pt x="144" y="177"/>
                  </a:lnTo>
                  <a:lnTo>
                    <a:pt x="147" y="175"/>
                  </a:lnTo>
                  <a:lnTo>
                    <a:pt x="147" y="173"/>
                  </a:lnTo>
                  <a:lnTo>
                    <a:pt x="149" y="175"/>
                  </a:lnTo>
                  <a:lnTo>
                    <a:pt x="151" y="175"/>
                  </a:lnTo>
                  <a:lnTo>
                    <a:pt x="153" y="175"/>
                  </a:lnTo>
                  <a:lnTo>
                    <a:pt x="153" y="173"/>
                  </a:lnTo>
                  <a:lnTo>
                    <a:pt x="155" y="173"/>
                  </a:lnTo>
                  <a:lnTo>
                    <a:pt x="155" y="173"/>
                  </a:lnTo>
                  <a:lnTo>
                    <a:pt x="155" y="173"/>
                  </a:lnTo>
                  <a:lnTo>
                    <a:pt x="157" y="175"/>
                  </a:lnTo>
                  <a:lnTo>
                    <a:pt x="159" y="173"/>
                  </a:lnTo>
                  <a:lnTo>
                    <a:pt x="160" y="171"/>
                  </a:lnTo>
                  <a:lnTo>
                    <a:pt x="159" y="170"/>
                  </a:lnTo>
                  <a:lnTo>
                    <a:pt x="160" y="170"/>
                  </a:lnTo>
                  <a:lnTo>
                    <a:pt x="160" y="168"/>
                  </a:lnTo>
                  <a:lnTo>
                    <a:pt x="162" y="166"/>
                  </a:lnTo>
                  <a:lnTo>
                    <a:pt x="162" y="162"/>
                  </a:lnTo>
                  <a:lnTo>
                    <a:pt x="160" y="162"/>
                  </a:lnTo>
                  <a:lnTo>
                    <a:pt x="159" y="162"/>
                  </a:lnTo>
                  <a:lnTo>
                    <a:pt x="160" y="160"/>
                  </a:lnTo>
                  <a:lnTo>
                    <a:pt x="162" y="160"/>
                  </a:lnTo>
                  <a:lnTo>
                    <a:pt x="162" y="156"/>
                  </a:lnTo>
                  <a:lnTo>
                    <a:pt x="159" y="155"/>
                  </a:lnTo>
                  <a:lnTo>
                    <a:pt x="157" y="155"/>
                  </a:lnTo>
                  <a:lnTo>
                    <a:pt x="155" y="156"/>
                  </a:lnTo>
                  <a:lnTo>
                    <a:pt x="155" y="156"/>
                  </a:lnTo>
                  <a:lnTo>
                    <a:pt x="155" y="156"/>
                  </a:lnTo>
                  <a:lnTo>
                    <a:pt x="151" y="156"/>
                  </a:lnTo>
                  <a:lnTo>
                    <a:pt x="151" y="153"/>
                  </a:lnTo>
                  <a:lnTo>
                    <a:pt x="151" y="153"/>
                  </a:lnTo>
                  <a:lnTo>
                    <a:pt x="151" y="151"/>
                  </a:lnTo>
                  <a:lnTo>
                    <a:pt x="151" y="151"/>
                  </a:lnTo>
                  <a:lnTo>
                    <a:pt x="151" y="153"/>
                  </a:lnTo>
                  <a:lnTo>
                    <a:pt x="153" y="155"/>
                  </a:lnTo>
                  <a:lnTo>
                    <a:pt x="155" y="155"/>
                  </a:lnTo>
                  <a:lnTo>
                    <a:pt x="159" y="155"/>
                  </a:lnTo>
                  <a:lnTo>
                    <a:pt x="160" y="149"/>
                  </a:lnTo>
                  <a:lnTo>
                    <a:pt x="162" y="149"/>
                  </a:lnTo>
                  <a:lnTo>
                    <a:pt x="164" y="147"/>
                  </a:lnTo>
                  <a:lnTo>
                    <a:pt x="164" y="147"/>
                  </a:lnTo>
                  <a:lnTo>
                    <a:pt x="166" y="147"/>
                  </a:lnTo>
                  <a:lnTo>
                    <a:pt x="166" y="147"/>
                  </a:lnTo>
                  <a:lnTo>
                    <a:pt x="166" y="153"/>
                  </a:lnTo>
                  <a:lnTo>
                    <a:pt x="168" y="153"/>
                  </a:lnTo>
                  <a:lnTo>
                    <a:pt x="166" y="155"/>
                  </a:lnTo>
                  <a:lnTo>
                    <a:pt x="170" y="155"/>
                  </a:lnTo>
                  <a:lnTo>
                    <a:pt x="172" y="151"/>
                  </a:lnTo>
                  <a:lnTo>
                    <a:pt x="172" y="151"/>
                  </a:lnTo>
                  <a:lnTo>
                    <a:pt x="173" y="155"/>
                  </a:lnTo>
                  <a:lnTo>
                    <a:pt x="175" y="156"/>
                  </a:lnTo>
                  <a:lnTo>
                    <a:pt x="172" y="156"/>
                  </a:lnTo>
                  <a:lnTo>
                    <a:pt x="170" y="158"/>
                  </a:lnTo>
                  <a:lnTo>
                    <a:pt x="172" y="160"/>
                  </a:lnTo>
                  <a:lnTo>
                    <a:pt x="170" y="160"/>
                  </a:lnTo>
                  <a:lnTo>
                    <a:pt x="170" y="162"/>
                  </a:lnTo>
                  <a:lnTo>
                    <a:pt x="170" y="166"/>
                  </a:lnTo>
                  <a:lnTo>
                    <a:pt x="173" y="166"/>
                  </a:lnTo>
                  <a:lnTo>
                    <a:pt x="173" y="164"/>
                  </a:lnTo>
                  <a:lnTo>
                    <a:pt x="175" y="164"/>
                  </a:lnTo>
                  <a:lnTo>
                    <a:pt x="177" y="162"/>
                  </a:lnTo>
                  <a:lnTo>
                    <a:pt x="177" y="160"/>
                  </a:lnTo>
                  <a:lnTo>
                    <a:pt x="175" y="158"/>
                  </a:lnTo>
                  <a:lnTo>
                    <a:pt x="175" y="156"/>
                  </a:lnTo>
                  <a:lnTo>
                    <a:pt x="175" y="156"/>
                  </a:lnTo>
                  <a:lnTo>
                    <a:pt x="177" y="156"/>
                  </a:lnTo>
                  <a:lnTo>
                    <a:pt x="179" y="155"/>
                  </a:lnTo>
                  <a:lnTo>
                    <a:pt x="183" y="151"/>
                  </a:lnTo>
                  <a:lnTo>
                    <a:pt x="185" y="147"/>
                  </a:lnTo>
                  <a:lnTo>
                    <a:pt x="185" y="145"/>
                  </a:lnTo>
                  <a:close/>
                  <a:moveTo>
                    <a:pt x="26" y="50"/>
                  </a:moveTo>
                  <a:lnTo>
                    <a:pt x="25" y="50"/>
                  </a:lnTo>
                  <a:lnTo>
                    <a:pt x="23" y="48"/>
                  </a:lnTo>
                  <a:lnTo>
                    <a:pt x="25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50"/>
                  </a:lnTo>
                  <a:close/>
                  <a:moveTo>
                    <a:pt x="49" y="58"/>
                  </a:moveTo>
                  <a:lnTo>
                    <a:pt x="47" y="58"/>
                  </a:lnTo>
                  <a:lnTo>
                    <a:pt x="49" y="58"/>
                  </a:lnTo>
                  <a:lnTo>
                    <a:pt x="51" y="58"/>
                  </a:lnTo>
                  <a:lnTo>
                    <a:pt x="52" y="60"/>
                  </a:lnTo>
                  <a:lnTo>
                    <a:pt x="49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0" name="Freeform 6497">
              <a:extLst>
                <a:ext uri="{FF2B5EF4-FFF2-40B4-BE49-F238E27FC236}">
                  <a16:creationId xmlns:a16="http://schemas.microsoft.com/office/drawing/2014/main" id="{D80A5793-08F5-44FD-97E4-AC3BF8AD262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447" y="1606"/>
              <a:ext cx="15" cy="16"/>
            </a:xfrm>
            <a:custGeom>
              <a:avLst/>
              <a:gdLst>
                <a:gd name="T0" fmla="*/ 0 w 8"/>
                <a:gd name="T1" fmla="*/ 7 h 9"/>
                <a:gd name="T2" fmla="*/ 2 w 8"/>
                <a:gd name="T3" fmla="*/ 9 h 9"/>
                <a:gd name="T4" fmla="*/ 3 w 8"/>
                <a:gd name="T5" fmla="*/ 8 h 9"/>
                <a:gd name="T6" fmla="*/ 3 w 8"/>
                <a:gd name="T7" fmla="*/ 7 h 9"/>
                <a:gd name="T8" fmla="*/ 5 w 8"/>
                <a:gd name="T9" fmla="*/ 6 h 9"/>
                <a:gd name="T10" fmla="*/ 6 w 8"/>
                <a:gd name="T11" fmla="*/ 4 h 9"/>
                <a:gd name="T12" fmla="*/ 6 w 8"/>
                <a:gd name="T13" fmla="*/ 5 h 9"/>
                <a:gd name="T14" fmla="*/ 7 w 8"/>
                <a:gd name="T15" fmla="*/ 4 h 9"/>
                <a:gd name="T16" fmla="*/ 7 w 8"/>
                <a:gd name="T17" fmla="*/ 4 h 9"/>
                <a:gd name="T18" fmla="*/ 7 w 8"/>
                <a:gd name="T19" fmla="*/ 3 h 9"/>
                <a:gd name="T20" fmla="*/ 8 w 8"/>
                <a:gd name="T21" fmla="*/ 2 h 9"/>
                <a:gd name="T22" fmla="*/ 7 w 8"/>
                <a:gd name="T23" fmla="*/ 0 h 9"/>
                <a:gd name="T24" fmla="*/ 6 w 8"/>
                <a:gd name="T25" fmla="*/ 0 h 9"/>
                <a:gd name="T26" fmla="*/ 4 w 8"/>
                <a:gd name="T27" fmla="*/ 2 h 9"/>
                <a:gd name="T28" fmla="*/ 4 w 8"/>
                <a:gd name="T29" fmla="*/ 2 h 9"/>
                <a:gd name="T30" fmla="*/ 3 w 8"/>
                <a:gd name="T31" fmla="*/ 1 h 9"/>
                <a:gd name="T32" fmla="*/ 2 w 8"/>
                <a:gd name="T33" fmla="*/ 3 h 9"/>
                <a:gd name="T34" fmla="*/ 2 w 8"/>
                <a:gd name="T35" fmla="*/ 4 h 9"/>
                <a:gd name="T36" fmla="*/ 0 w 8"/>
                <a:gd name="T37" fmla="*/ 6 h 9"/>
                <a:gd name="T38" fmla="*/ 0 w 8"/>
                <a:gd name="T39" fmla="*/ 7 h 9"/>
                <a:gd name="T40" fmla="*/ 5 w 8"/>
                <a:gd name="T41" fmla="*/ 3 h 9"/>
                <a:gd name="T42" fmla="*/ 5 w 8"/>
                <a:gd name="T43" fmla="*/ 4 h 9"/>
                <a:gd name="T44" fmla="*/ 5 w 8"/>
                <a:gd name="T45" fmla="*/ 3 h 9"/>
                <a:gd name="T46" fmla="*/ 4 w 8"/>
                <a:gd name="T47" fmla="*/ 3 h 9"/>
                <a:gd name="T48" fmla="*/ 5 w 8"/>
                <a:gd name="T4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" h="9">
                  <a:moveTo>
                    <a:pt x="0" y="7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6" y="5"/>
                    <a:pt x="6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0" y="7"/>
                  </a:lnTo>
                  <a:close/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1" name="Freeform 6498">
              <a:extLst>
                <a:ext uri="{FF2B5EF4-FFF2-40B4-BE49-F238E27FC236}">
                  <a16:creationId xmlns:a16="http://schemas.microsoft.com/office/drawing/2014/main" id="{BBF5E474-E7B7-4728-BFFA-655767A82AF8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7" y="2019"/>
              <a:ext cx="3" cy="8"/>
            </a:xfrm>
            <a:custGeom>
              <a:avLst/>
              <a:gdLst>
                <a:gd name="T0" fmla="*/ 3 w 3"/>
                <a:gd name="T1" fmla="*/ 6 h 8"/>
                <a:gd name="T2" fmla="*/ 3 w 3"/>
                <a:gd name="T3" fmla="*/ 0 h 8"/>
                <a:gd name="T4" fmla="*/ 2 w 3"/>
                <a:gd name="T5" fmla="*/ 0 h 8"/>
                <a:gd name="T6" fmla="*/ 0 w 3"/>
                <a:gd name="T7" fmla="*/ 2 h 8"/>
                <a:gd name="T8" fmla="*/ 0 w 3"/>
                <a:gd name="T9" fmla="*/ 6 h 8"/>
                <a:gd name="T10" fmla="*/ 3 w 3"/>
                <a:gd name="T11" fmla="*/ 8 h 8"/>
                <a:gd name="T12" fmla="*/ 3 w 3"/>
                <a:gd name="T1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3" y="6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3" y="8"/>
                  </a:ln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2" name="Freeform 6499">
              <a:extLst>
                <a:ext uri="{FF2B5EF4-FFF2-40B4-BE49-F238E27FC236}">
                  <a16:creationId xmlns:a16="http://schemas.microsoft.com/office/drawing/2014/main" id="{E3A45124-F9E7-4581-9C58-53CD35C75FE1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8" y="1723"/>
              <a:ext cx="6" cy="15"/>
            </a:xfrm>
            <a:custGeom>
              <a:avLst/>
              <a:gdLst>
                <a:gd name="T0" fmla="*/ 6 w 6"/>
                <a:gd name="T1" fmla="*/ 0 h 15"/>
                <a:gd name="T2" fmla="*/ 2 w 6"/>
                <a:gd name="T3" fmla="*/ 0 h 15"/>
                <a:gd name="T4" fmla="*/ 0 w 6"/>
                <a:gd name="T5" fmla="*/ 2 h 15"/>
                <a:gd name="T6" fmla="*/ 0 w 6"/>
                <a:gd name="T7" fmla="*/ 7 h 15"/>
                <a:gd name="T8" fmla="*/ 0 w 6"/>
                <a:gd name="T9" fmla="*/ 9 h 15"/>
                <a:gd name="T10" fmla="*/ 0 w 6"/>
                <a:gd name="T11" fmla="*/ 9 h 15"/>
                <a:gd name="T12" fmla="*/ 0 w 6"/>
                <a:gd name="T13" fmla="*/ 15 h 15"/>
                <a:gd name="T14" fmla="*/ 4 w 6"/>
                <a:gd name="T15" fmla="*/ 13 h 15"/>
                <a:gd name="T16" fmla="*/ 6 w 6"/>
                <a:gd name="T17" fmla="*/ 7 h 15"/>
                <a:gd name="T18" fmla="*/ 6 w 6"/>
                <a:gd name="T19" fmla="*/ 6 h 15"/>
                <a:gd name="T20" fmla="*/ 6 w 6"/>
                <a:gd name="T21" fmla="*/ 4 h 15"/>
                <a:gd name="T22" fmla="*/ 6 w 6"/>
                <a:gd name="T23" fmla="*/ 4 h 15"/>
                <a:gd name="T24" fmla="*/ 6 w 6"/>
                <a:gd name="T2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15">
                  <a:moveTo>
                    <a:pt x="6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5"/>
                  </a:lnTo>
                  <a:lnTo>
                    <a:pt x="4" y="13"/>
                  </a:lnTo>
                  <a:lnTo>
                    <a:pt x="6" y="7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3" name="Freeform 6500">
              <a:extLst>
                <a:ext uri="{FF2B5EF4-FFF2-40B4-BE49-F238E27FC236}">
                  <a16:creationId xmlns:a16="http://schemas.microsoft.com/office/drawing/2014/main" id="{EB830773-DC1C-4921-B8B3-F897D6823393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7" y="2047"/>
              <a:ext cx="7" cy="6"/>
            </a:xfrm>
            <a:custGeom>
              <a:avLst/>
              <a:gdLst>
                <a:gd name="T0" fmla="*/ 2 w 7"/>
                <a:gd name="T1" fmla="*/ 6 h 6"/>
                <a:gd name="T2" fmla="*/ 7 w 7"/>
                <a:gd name="T3" fmla="*/ 4 h 6"/>
                <a:gd name="T4" fmla="*/ 5 w 7"/>
                <a:gd name="T5" fmla="*/ 0 h 6"/>
                <a:gd name="T6" fmla="*/ 3 w 7"/>
                <a:gd name="T7" fmla="*/ 2 h 6"/>
                <a:gd name="T8" fmla="*/ 2 w 7"/>
                <a:gd name="T9" fmla="*/ 2 h 6"/>
                <a:gd name="T10" fmla="*/ 0 w 7"/>
                <a:gd name="T11" fmla="*/ 6 h 6"/>
                <a:gd name="T12" fmla="*/ 2 w 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2" y="6"/>
                  </a:moveTo>
                  <a:lnTo>
                    <a:pt x="7" y="4"/>
                  </a:lnTo>
                  <a:lnTo>
                    <a:pt x="5" y="0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4" name="Freeform 6501">
              <a:extLst>
                <a:ext uri="{FF2B5EF4-FFF2-40B4-BE49-F238E27FC236}">
                  <a16:creationId xmlns:a16="http://schemas.microsoft.com/office/drawing/2014/main" id="{C93D289B-73BD-42CF-8DDB-A56D04CAFD4F}"/>
                </a:ext>
              </a:extLst>
            </p:cNvPr>
            <p:cNvSpPr>
              <a:spLocks/>
            </p:cNvSpPr>
            <p:nvPr/>
          </p:nvSpPr>
          <p:spPr bwMode="gray">
            <a:xfrm>
              <a:off x="2570" y="1805"/>
              <a:ext cx="31" cy="22"/>
            </a:xfrm>
            <a:custGeom>
              <a:avLst/>
              <a:gdLst>
                <a:gd name="T0" fmla="*/ 14 w 17"/>
                <a:gd name="T1" fmla="*/ 6 h 12"/>
                <a:gd name="T2" fmla="*/ 16 w 17"/>
                <a:gd name="T3" fmla="*/ 5 h 12"/>
                <a:gd name="T4" fmla="*/ 16 w 17"/>
                <a:gd name="T5" fmla="*/ 3 h 12"/>
                <a:gd name="T6" fmla="*/ 17 w 17"/>
                <a:gd name="T7" fmla="*/ 2 h 12"/>
                <a:gd name="T8" fmla="*/ 16 w 17"/>
                <a:gd name="T9" fmla="*/ 1 h 12"/>
                <a:gd name="T10" fmla="*/ 15 w 17"/>
                <a:gd name="T11" fmla="*/ 1 h 12"/>
                <a:gd name="T12" fmla="*/ 14 w 17"/>
                <a:gd name="T13" fmla="*/ 0 h 12"/>
                <a:gd name="T14" fmla="*/ 13 w 17"/>
                <a:gd name="T15" fmla="*/ 0 h 12"/>
                <a:gd name="T16" fmla="*/ 12 w 17"/>
                <a:gd name="T17" fmla="*/ 1 h 12"/>
                <a:gd name="T18" fmla="*/ 11 w 17"/>
                <a:gd name="T19" fmla="*/ 0 h 12"/>
                <a:gd name="T20" fmla="*/ 10 w 17"/>
                <a:gd name="T21" fmla="*/ 1 h 12"/>
                <a:gd name="T22" fmla="*/ 10 w 17"/>
                <a:gd name="T23" fmla="*/ 2 h 12"/>
                <a:gd name="T24" fmla="*/ 9 w 17"/>
                <a:gd name="T25" fmla="*/ 1 h 12"/>
                <a:gd name="T26" fmla="*/ 8 w 17"/>
                <a:gd name="T27" fmla="*/ 0 h 12"/>
                <a:gd name="T28" fmla="*/ 7 w 17"/>
                <a:gd name="T29" fmla="*/ 0 h 12"/>
                <a:gd name="T30" fmla="*/ 6 w 17"/>
                <a:gd name="T31" fmla="*/ 1 h 12"/>
                <a:gd name="T32" fmla="*/ 4 w 17"/>
                <a:gd name="T33" fmla="*/ 3 h 12"/>
                <a:gd name="T34" fmla="*/ 4 w 17"/>
                <a:gd name="T35" fmla="*/ 4 h 12"/>
                <a:gd name="T36" fmla="*/ 4 w 17"/>
                <a:gd name="T37" fmla="*/ 4 h 12"/>
                <a:gd name="T38" fmla="*/ 1 w 17"/>
                <a:gd name="T39" fmla="*/ 5 h 12"/>
                <a:gd name="T40" fmla="*/ 0 w 17"/>
                <a:gd name="T41" fmla="*/ 6 h 12"/>
                <a:gd name="T42" fmla="*/ 1 w 17"/>
                <a:gd name="T43" fmla="*/ 7 h 12"/>
                <a:gd name="T44" fmla="*/ 1 w 17"/>
                <a:gd name="T45" fmla="*/ 8 h 12"/>
                <a:gd name="T46" fmla="*/ 1 w 17"/>
                <a:gd name="T47" fmla="*/ 9 h 12"/>
                <a:gd name="T48" fmla="*/ 1 w 17"/>
                <a:gd name="T49" fmla="*/ 10 h 12"/>
                <a:gd name="T50" fmla="*/ 2 w 17"/>
                <a:gd name="T51" fmla="*/ 11 h 12"/>
                <a:gd name="T52" fmla="*/ 2 w 17"/>
                <a:gd name="T53" fmla="*/ 12 h 12"/>
                <a:gd name="T54" fmla="*/ 3 w 17"/>
                <a:gd name="T55" fmla="*/ 11 h 12"/>
                <a:gd name="T56" fmla="*/ 4 w 17"/>
                <a:gd name="T57" fmla="*/ 10 h 12"/>
                <a:gd name="T58" fmla="*/ 5 w 17"/>
                <a:gd name="T59" fmla="*/ 9 h 12"/>
                <a:gd name="T60" fmla="*/ 5 w 17"/>
                <a:gd name="T61" fmla="*/ 10 h 12"/>
                <a:gd name="T62" fmla="*/ 5 w 17"/>
                <a:gd name="T63" fmla="*/ 10 h 12"/>
                <a:gd name="T64" fmla="*/ 7 w 17"/>
                <a:gd name="T65" fmla="*/ 11 h 12"/>
                <a:gd name="T66" fmla="*/ 9 w 17"/>
                <a:gd name="T67" fmla="*/ 9 h 12"/>
                <a:gd name="T68" fmla="*/ 10 w 17"/>
                <a:gd name="T69" fmla="*/ 9 h 12"/>
                <a:gd name="T70" fmla="*/ 12 w 17"/>
                <a:gd name="T71" fmla="*/ 8 h 12"/>
                <a:gd name="T72" fmla="*/ 13 w 17"/>
                <a:gd name="T73" fmla="*/ 6 h 12"/>
                <a:gd name="T74" fmla="*/ 14 w 17"/>
                <a:gd name="T7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" h="12">
                  <a:moveTo>
                    <a:pt x="14" y="6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5" name="Freeform 6502">
              <a:extLst>
                <a:ext uri="{FF2B5EF4-FFF2-40B4-BE49-F238E27FC236}">
                  <a16:creationId xmlns:a16="http://schemas.microsoft.com/office/drawing/2014/main" id="{AB3AA4EE-01F2-4312-81F6-8EAD058ED831}"/>
                </a:ext>
              </a:extLst>
            </p:cNvPr>
            <p:cNvSpPr>
              <a:spLocks/>
            </p:cNvSpPr>
            <p:nvPr/>
          </p:nvSpPr>
          <p:spPr bwMode="gray">
            <a:xfrm>
              <a:off x="2741" y="2101"/>
              <a:ext cx="35" cy="21"/>
            </a:xfrm>
            <a:custGeom>
              <a:avLst/>
              <a:gdLst>
                <a:gd name="T0" fmla="*/ 35 w 35"/>
                <a:gd name="T1" fmla="*/ 21 h 21"/>
                <a:gd name="T2" fmla="*/ 35 w 35"/>
                <a:gd name="T3" fmla="*/ 17 h 21"/>
                <a:gd name="T4" fmla="*/ 34 w 35"/>
                <a:gd name="T5" fmla="*/ 15 h 21"/>
                <a:gd name="T6" fmla="*/ 34 w 35"/>
                <a:gd name="T7" fmla="*/ 15 h 21"/>
                <a:gd name="T8" fmla="*/ 32 w 35"/>
                <a:gd name="T9" fmla="*/ 13 h 21"/>
                <a:gd name="T10" fmla="*/ 30 w 35"/>
                <a:gd name="T11" fmla="*/ 12 h 21"/>
                <a:gd name="T12" fmla="*/ 28 w 35"/>
                <a:gd name="T13" fmla="*/ 10 h 21"/>
                <a:gd name="T14" fmla="*/ 24 w 35"/>
                <a:gd name="T15" fmla="*/ 8 h 21"/>
                <a:gd name="T16" fmla="*/ 22 w 35"/>
                <a:gd name="T17" fmla="*/ 8 h 21"/>
                <a:gd name="T18" fmla="*/ 20 w 35"/>
                <a:gd name="T19" fmla="*/ 4 h 21"/>
                <a:gd name="T20" fmla="*/ 17 w 35"/>
                <a:gd name="T21" fmla="*/ 4 h 21"/>
                <a:gd name="T22" fmla="*/ 13 w 35"/>
                <a:gd name="T23" fmla="*/ 2 h 21"/>
                <a:gd name="T24" fmla="*/ 7 w 35"/>
                <a:gd name="T25" fmla="*/ 0 h 21"/>
                <a:gd name="T26" fmla="*/ 4 w 35"/>
                <a:gd name="T27" fmla="*/ 0 h 21"/>
                <a:gd name="T28" fmla="*/ 0 w 35"/>
                <a:gd name="T29" fmla="*/ 2 h 21"/>
                <a:gd name="T30" fmla="*/ 2 w 35"/>
                <a:gd name="T31" fmla="*/ 6 h 21"/>
                <a:gd name="T32" fmla="*/ 4 w 35"/>
                <a:gd name="T33" fmla="*/ 6 h 21"/>
                <a:gd name="T34" fmla="*/ 9 w 35"/>
                <a:gd name="T35" fmla="*/ 10 h 21"/>
                <a:gd name="T36" fmla="*/ 9 w 35"/>
                <a:gd name="T37" fmla="*/ 12 h 21"/>
                <a:gd name="T38" fmla="*/ 9 w 35"/>
                <a:gd name="T39" fmla="*/ 13 h 21"/>
                <a:gd name="T40" fmla="*/ 11 w 35"/>
                <a:gd name="T41" fmla="*/ 13 h 21"/>
                <a:gd name="T42" fmla="*/ 17 w 35"/>
                <a:gd name="T43" fmla="*/ 17 h 21"/>
                <a:gd name="T44" fmla="*/ 20 w 35"/>
                <a:gd name="T45" fmla="*/ 17 h 21"/>
                <a:gd name="T46" fmla="*/ 24 w 35"/>
                <a:gd name="T47" fmla="*/ 19 h 21"/>
                <a:gd name="T48" fmla="*/ 26 w 35"/>
                <a:gd name="T49" fmla="*/ 21 h 21"/>
                <a:gd name="T50" fmla="*/ 28 w 35"/>
                <a:gd name="T51" fmla="*/ 21 h 21"/>
                <a:gd name="T52" fmla="*/ 30 w 35"/>
                <a:gd name="T53" fmla="*/ 21 h 21"/>
                <a:gd name="T54" fmla="*/ 35 w 35"/>
                <a:gd name="T5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21">
                  <a:moveTo>
                    <a:pt x="35" y="21"/>
                  </a:moveTo>
                  <a:lnTo>
                    <a:pt x="35" y="17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2" y="13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4" y="8"/>
                  </a:lnTo>
                  <a:lnTo>
                    <a:pt x="22" y="8"/>
                  </a:lnTo>
                  <a:lnTo>
                    <a:pt x="20" y="4"/>
                  </a:lnTo>
                  <a:lnTo>
                    <a:pt x="17" y="4"/>
                  </a:lnTo>
                  <a:lnTo>
                    <a:pt x="13" y="2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6"/>
                  </a:lnTo>
                  <a:lnTo>
                    <a:pt x="4" y="6"/>
                  </a:lnTo>
                  <a:lnTo>
                    <a:pt x="9" y="10"/>
                  </a:lnTo>
                  <a:lnTo>
                    <a:pt x="9" y="12"/>
                  </a:lnTo>
                  <a:lnTo>
                    <a:pt x="9" y="13"/>
                  </a:lnTo>
                  <a:lnTo>
                    <a:pt x="11" y="13"/>
                  </a:lnTo>
                  <a:lnTo>
                    <a:pt x="17" y="17"/>
                  </a:lnTo>
                  <a:lnTo>
                    <a:pt x="20" y="17"/>
                  </a:lnTo>
                  <a:lnTo>
                    <a:pt x="24" y="19"/>
                  </a:lnTo>
                  <a:lnTo>
                    <a:pt x="26" y="21"/>
                  </a:lnTo>
                  <a:lnTo>
                    <a:pt x="28" y="21"/>
                  </a:lnTo>
                  <a:lnTo>
                    <a:pt x="30" y="21"/>
                  </a:lnTo>
                  <a:lnTo>
                    <a:pt x="3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6" name="Freeform 6503">
              <a:extLst>
                <a:ext uri="{FF2B5EF4-FFF2-40B4-BE49-F238E27FC236}">
                  <a16:creationId xmlns:a16="http://schemas.microsoft.com/office/drawing/2014/main" id="{54A96AA9-D061-45C8-94D6-85BEF46FC81C}"/>
                </a:ext>
              </a:extLst>
            </p:cNvPr>
            <p:cNvSpPr>
              <a:spLocks/>
            </p:cNvSpPr>
            <p:nvPr/>
          </p:nvSpPr>
          <p:spPr bwMode="gray">
            <a:xfrm>
              <a:off x="2531" y="2023"/>
              <a:ext cx="18" cy="15"/>
            </a:xfrm>
            <a:custGeom>
              <a:avLst/>
              <a:gdLst>
                <a:gd name="T0" fmla="*/ 9 w 18"/>
                <a:gd name="T1" fmla="*/ 9 h 15"/>
                <a:gd name="T2" fmla="*/ 11 w 18"/>
                <a:gd name="T3" fmla="*/ 11 h 15"/>
                <a:gd name="T4" fmla="*/ 18 w 18"/>
                <a:gd name="T5" fmla="*/ 13 h 15"/>
                <a:gd name="T6" fmla="*/ 18 w 18"/>
                <a:gd name="T7" fmla="*/ 9 h 15"/>
                <a:gd name="T8" fmla="*/ 18 w 18"/>
                <a:gd name="T9" fmla="*/ 8 h 15"/>
                <a:gd name="T10" fmla="*/ 18 w 18"/>
                <a:gd name="T11" fmla="*/ 4 h 15"/>
                <a:gd name="T12" fmla="*/ 15 w 18"/>
                <a:gd name="T13" fmla="*/ 2 h 15"/>
                <a:gd name="T14" fmla="*/ 13 w 18"/>
                <a:gd name="T15" fmla="*/ 2 h 15"/>
                <a:gd name="T16" fmla="*/ 11 w 18"/>
                <a:gd name="T17" fmla="*/ 0 h 15"/>
                <a:gd name="T18" fmla="*/ 7 w 18"/>
                <a:gd name="T19" fmla="*/ 0 h 15"/>
                <a:gd name="T20" fmla="*/ 5 w 18"/>
                <a:gd name="T21" fmla="*/ 2 h 15"/>
                <a:gd name="T22" fmla="*/ 5 w 18"/>
                <a:gd name="T23" fmla="*/ 4 h 15"/>
                <a:gd name="T24" fmla="*/ 3 w 18"/>
                <a:gd name="T25" fmla="*/ 4 h 15"/>
                <a:gd name="T26" fmla="*/ 0 w 18"/>
                <a:gd name="T27" fmla="*/ 8 h 15"/>
                <a:gd name="T28" fmla="*/ 1 w 18"/>
                <a:gd name="T29" fmla="*/ 9 h 15"/>
                <a:gd name="T30" fmla="*/ 3 w 18"/>
                <a:gd name="T31" fmla="*/ 9 h 15"/>
                <a:gd name="T32" fmla="*/ 3 w 18"/>
                <a:gd name="T33" fmla="*/ 9 h 15"/>
                <a:gd name="T34" fmla="*/ 9 w 18"/>
                <a:gd name="T35" fmla="*/ 15 h 15"/>
                <a:gd name="T36" fmla="*/ 7 w 18"/>
                <a:gd name="T37" fmla="*/ 9 h 15"/>
                <a:gd name="T38" fmla="*/ 7 w 18"/>
                <a:gd name="T39" fmla="*/ 9 h 15"/>
                <a:gd name="T40" fmla="*/ 9 w 18"/>
                <a:gd name="T41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15">
                  <a:moveTo>
                    <a:pt x="9" y="9"/>
                  </a:moveTo>
                  <a:lnTo>
                    <a:pt x="11" y="11"/>
                  </a:lnTo>
                  <a:lnTo>
                    <a:pt x="18" y="13"/>
                  </a:lnTo>
                  <a:lnTo>
                    <a:pt x="18" y="9"/>
                  </a:lnTo>
                  <a:lnTo>
                    <a:pt x="18" y="8"/>
                  </a:lnTo>
                  <a:lnTo>
                    <a:pt x="18" y="4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5" y="4"/>
                  </a:lnTo>
                  <a:lnTo>
                    <a:pt x="3" y="4"/>
                  </a:lnTo>
                  <a:lnTo>
                    <a:pt x="0" y="8"/>
                  </a:lnTo>
                  <a:lnTo>
                    <a:pt x="1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9" y="15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7" name="Freeform 6504">
              <a:extLst>
                <a:ext uri="{FF2B5EF4-FFF2-40B4-BE49-F238E27FC236}">
                  <a16:creationId xmlns:a16="http://schemas.microsoft.com/office/drawing/2014/main" id="{AA000E06-E33A-4D9C-A7DF-CAFC2B9B86E1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3" y="2146"/>
              <a:ext cx="8" cy="9"/>
            </a:xfrm>
            <a:custGeom>
              <a:avLst/>
              <a:gdLst>
                <a:gd name="T0" fmla="*/ 6 w 8"/>
                <a:gd name="T1" fmla="*/ 2 h 9"/>
                <a:gd name="T2" fmla="*/ 6 w 8"/>
                <a:gd name="T3" fmla="*/ 0 h 9"/>
                <a:gd name="T4" fmla="*/ 4 w 8"/>
                <a:gd name="T5" fmla="*/ 4 h 9"/>
                <a:gd name="T6" fmla="*/ 0 w 8"/>
                <a:gd name="T7" fmla="*/ 6 h 9"/>
                <a:gd name="T8" fmla="*/ 2 w 8"/>
                <a:gd name="T9" fmla="*/ 9 h 9"/>
                <a:gd name="T10" fmla="*/ 4 w 8"/>
                <a:gd name="T11" fmla="*/ 9 h 9"/>
                <a:gd name="T12" fmla="*/ 6 w 8"/>
                <a:gd name="T13" fmla="*/ 8 h 9"/>
                <a:gd name="T14" fmla="*/ 6 w 8"/>
                <a:gd name="T15" fmla="*/ 8 h 9"/>
                <a:gd name="T16" fmla="*/ 8 w 8"/>
                <a:gd name="T17" fmla="*/ 2 h 9"/>
                <a:gd name="T18" fmla="*/ 8 w 8"/>
                <a:gd name="T19" fmla="*/ 2 h 9"/>
                <a:gd name="T20" fmla="*/ 8 w 8"/>
                <a:gd name="T21" fmla="*/ 0 h 9"/>
                <a:gd name="T22" fmla="*/ 6 w 8"/>
                <a:gd name="T2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9">
                  <a:moveTo>
                    <a:pt x="6" y="2"/>
                  </a:moveTo>
                  <a:lnTo>
                    <a:pt x="6" y="0"/>
                  </a:lnTo>
                  <a:lnTo>
                    <a:pt x="4" y="4"/>
                  </a:lnTo>
                  <a:lnTo>
                    <a:pt x="0" y="6"/>
                  </a:lnTo>
                  <a:lnTo>
                    <a:pt x="2" y="9"/>
                  </a:lnTo>
                  <a:lnTo>
                    <a:pt x="4" y="9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8" name="Freeform 6505">
              <a:extLst>
                <a:ext uri="{FF2B5EF4-FFF2-40B4-BE49-F238E27FC236}">
                  <a16:creationId xmlns:a16="http://schemas.microsoft.com/office/drawing/2014/main" id="{083018AB-FA7F-4A9F-B0F9-35087E1A3A35}"/>
                </a:ext>
              </a:extLst>
            </p:cNvPr>
            <p:cNvSpPr>
              <a:spLocks/>
            </p:cNvSpPr>
            <p:nvPr/>
          </p:nvSpPr>
          <p:spPr bwMode="gray">
            <a:xfrm>
              <a:off x="2609" y="1818"/>
              <a:ext cx="18" cy="26"/>
            </a:xfrm>
            <a:custGeom>
              <a:avLst/>
              <a:gdLst>
                <a:gd name="T0" fmla="*/ 18 w 18"/>
                <a:gd name="T1" fmla="*/ 7 h 26"/>
                <a:gd name="T2" fmla="*/ 17 w 18"/>
                <a:gd name="T3" fmla="*/ 6 h 26"/>
                <a:gd name="T4" fmla="*/ 17 w 18"/>
                <a:gd name="T5" fmla="*/ 4 h 26"/>
                <a:gd name="T6" fmla="*/ 15 w 18"/>
                <a:gd name="T7" fmla="*/ 2 h 26"/>
                <a:gd name="T8" fmla="*/ 13 w 18"/>
                <a:gd name="T9" fmla="*/ 2 h 26"/>
                <a:gd name="T10" fmla="*/ 13 w 18"/>
                <a:gd name="T11" fmla="*/ 2 h 26"/>
                <a:gd name="T12" fmla="*/ 13 w 18"/>
                <a:gd name="T13" fmla="*/ 2 h 26"/>
                <a:gd name="T14" fmla="*/ 9 w 18"/>
                <a:gd name="T15" fmla="*/ 0 h 26"/>
                <a:gd name="T16" fmla="*/ 9 w 18"/>
                <a:gd name="T17" fmla="*/ 2 h 26"/>
                <a:gd name="T18" fmla="*/ 5 w 18"/>
                <a:gd name="T19" fmla="*/ 6 h 26"/>
                <a:gd name="T20" fmla="*/ 5 w 18"/>
                <a:gd name="T21" fmla="*/ 6 h 26"/>
                <a:gd name="T22" fmla="*/ 4 w 18"/>
                <a:gd name="T23" fmla="*/ 7 h 26"/>
                <a:gd name="T24" fmla="*/ 2 w 18"/>
                <a:gd name="T25" fmla="*/ 9 h 26"/>
                <a:gd name="T26" fmla="*/ 4 w 18"/>
                <a:gd name="T27" fmla="*/ 11 h 26"/>
                <a:gd name="T28" fmla="*/ 2 w 18"/>
                <a:gd name="T29" fmla="*/ 13 h 26"/>
                <a:gd name="T30" fmla="*/ 0 w 18"/>
                <a:gd name="T31" fmla="*/ 15 h 26"/>
                <a:gd name="T32" fmla="*/ 2 w 18"/>
                <a:gd name="T33" fmla="*/ 17 h 26"/>
                <a:gd name="T34" fmla="*/ 0 w 18"/>
                <a:gd name="T35" fmla="*/ 19 h 26"/>
                <a:gd name="T36" fmla="*/ 2 w 18"/>
                <a:gd name="T37" fmla="*/ 21 h 26"/>
                <a:gd name="T38" fmla="*/ 4 w 18"/>
                <a:gd name="T39" fmla="*/ 21 h 26"/>
                <a:gd name="T40" fmla="*/ 4 w 18"/>
                <a:gd name="T41" fmla="*/ 22 h 26"/>
                <a:gd name="T42" fmla="*/ 4 w 18"/>
                <a:gd name="T43" fmla="*/ 22 h 26"/>
                <a:gd name="T44" fmla="*/ 5 w 18"/>
                <a:gd name="T45" fmla="*/ 26 h 26"/>
                <a:gd name="T46" fmla="*/ 7 w 18"/>
                <a:gd name="T47" fmla="*/ 26 h 26"/>
                <a:gd name="T48" fmla="*/ 9 w 18"/>
                <a:gd name="T49" fmla="*/ 24 h 26"/>
                <a:gd name="T50" fmla="*/ 9 w 18"/>
                <a:gd name="T51" fmla="*/ 22 h 26"/>
                <a:gd name="T52" fmla="*/ 9 w 18"/>
                <a:gd name="T53" fmla="*/ 22 h 26"/>
                <a:gd name="T54" fmla="*/ 9 w 18"/>
                <a:gd name="T55" fmla="*/ 19 h 26"/>
                <a:gd name="T56" fmla="*/ 9 w 18"/>
                <a:gd name="T57" fmla="*/ 19 h 26"/>
                <a:gd name="T58" fmla="*/ 11 w 18"/>
                <a:gd name="T59" fmla="*/ 17 h 26"/>
                <a:gd name="T60" fmla="*/ 13 w 18"/>
                <a:gd name="T61" fmla="*/ 15 h 26"/>
                <a:gd name="T62" fmla="*/ 15 w 18"/>
                <a:gd name="T63" fmla="*/ 15 h 26"/>
                <a:gd name="T64" fmla="*/ 17 w 18"/>
                <a:gd name="T65" fmla="*/ 13 h 26"/>
                <a:gd name="T66" fmla="*/ 15 w 18"/>
                <a:gd name="T67" fmla="*/ 11 h 26"/>
                <a:gd name="T68" fmla="*/ 17 w 18"/>
                <a:gd name="T69" fmla="*/ 9 h 26"/>
                <a:gd name="T70" fmla="*/ 18 w 18"/>
                <a:gd name="T71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26">
                  <a:moveTo>
                    <a:pt x="18" y="7"/>
                  </a:moveTo>
                  <a:lnTo>
                    <a:pt x="17" y="6"/>
                  </a:lnTo>
                  <a:lnTo>
                    <a:pt x="17" y="4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9" y="0"/>
                  </a:lnTo>
                  <a:lnTo>
                    <a:pt x="9" y="2"/>
                  </a:lnTo>
                  <a:lnTo>
                    <a:pt x="5" y="6"/>
                  </a:lnTo>
                  <a:lnTo>
                    <a:pt x="5" y="6"/>
                  </a:lnTo>
                  <a:lnTo>
                    <a:pt x="4" y="7"/>
                  </a:lnTo>
                  <a:lnTo>
                    <a:pt x="2" y="9"/>
                  </a:lnTo>
                  <a:lnTo>
                    <a:pt x="4" y="11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0" y="19"/>
                  </a:lnTo>
                  <a:lnTo>
                    <a:pt x="2" y="21"/>
                  </a:lnTo>
                  <a:lnTo>
                    <a:pt x="4" y="21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5" y="26"/>
                  </a:lnTo>
                  <a:lnTo>
                    <a:pt x="7" y="26"/>
                  </a:lnTo>
                  <a:lnTo>
                    <a:pt x="9" y="24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11" y="17"/>
                  </a:lnTo>
                  <a:lnTo>
                    <a:pt x="13" y="15"/>
                  </a:lnTo>
                  <a:lnTo>
                    <a:pt x="15" y="15"/>
                  </a:lnTo>
                  <a:lnTo>
                    <a:pt x="17" y="13"/>
                  </a:lnTo>
                  <a:lnTo>
                    <a:pt x="15" y="11"/>
                  </a:lnTo>
                  <a:lnTo>
                    <a:pt x="17" y="9"/>
                  </a:lnTo>
                  <a:lnTo>
                    <a:pt x="1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9" name="Freeform 6506">
              <a:extLst>
                <a:ext uri="{FF2B5EF4-FFF2-40B4-BE49-F238E27FC236}">
                  <a16:creationId xmlns:a16="http://schemas.microsoft.com/office/drawing/2014/main" id="{48D9EEF1-58AE-4E59-8E16-1FBC7E452100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9" y="1725"/>
              <a:ext cx="78" cy="74"/>
            </a:xfrm>
            <a:custGeom>
              <a:avLst/>
              <a:gdLst>
                <a:gd name="T0" fmla="*/ 41 w 42"/>
                <a:gd name="T1" fmla="*/ 33 h 40"/>
                <a:gd name="T2" fmla="*/ 40 w 42"/>
                <a:gd name="T3" fmla="*/ 29 h 40"/>
                <a:gd name="T4" fmla="*/ 37 w 42"/>
                <a:gd name="T5" fmla="*/ 30 h 40"/>
                <a:gd name="T6" fmla="*/ 35 w 42"/>
                <a:gd name="T7" fmla="*/ 30 h 40"/>
                <a:gd name="T8" fmla="*/ 33 w 42"/>
                <a:gd name="T9" fmla="*/ 30 h 40"/>
                <a:gd name="T10" fmla="*/ 36 w 42"/>
                <a:gd name="T11" fmla="*/ 27 h 40"/>
                <a:gd name="T12" fmla="*/ 36 w 42"/>
                <a:gd name="T13" fmla="*/ 25 h 40"/>
                <a:gd name="T14" fmla="*/ 35 w 42"/>
                <a:gd name="T15" fmla="*/ 22 h 40"/>
                <a:gd name="T16" fmla="*/ 30 w 42"/>
                <a:gd name="T17" fmla="*/ 16 h 40"/>
                <a:gd name="T18" fmla="*/ 29 w 42"/>
                <a:gd name="T19" fmla="*/ 14 h 40"/>
                <a:gd name="T20" fmla="*/ 24 w 42"/>
                <a:gd name="T21" fmla="*/ 12 h 40"/>
                <a:gd name="T22" fmla="*/ 25 w 42"/>
                <a:gd name="T23" fmla="*/ 9 h 40"/>
                <a:gd name="T24" fmla="*/ 22 w 42"/>
                <a:gd name="T25" fmla="*/ 7 h 40"/>
                <a:gd name="T26" fmla="*/ 20 w 42"/>
                <a:gd name="T27" fmla="*/ 10 h 40"/>
                <a:gd name="T28" fmla="*/ 19 w 42"/>
                <a:gd name="T29" fmla="*/ 7 h 40"/>
                <a:gd name="T30" fmla="*/ 21 w 42"/>
                <a:gd name="T31" fmla="*/ 6 h 40"/>
                <a:gd name="T32" fmla="*/ 19 w 42"/>
                <a:gd name="T33" fmla="*/ 3 h 40"/>
                <a:gd name="T34" fmla="*/ 16 w 42"/>
                <a:gd name="T35" fmla="*/ 2 h 40"/>
                <a:gd name="T36" fmla="*/ 12 w 42"/>
                <a:gd name="T37" fmla="*/ 8 h 40"/>
                <a:gd name="T38" fmla="*/ 11 w 42"/>
                <a:gd name="T39" fmla="*/ 11 h 40"/>
                <a:gd name="T40" fmla="*/ 9 w 42"/>
                <a:gd name="T41" fmla="*/ 15 h 40"/>
                <a:gd name="T42" fmla="*/ 7 w 42"/>
                <a:gd name="T43" fmla="*/ 19 h 40"/>
                <a:gd name="T44" fmla="*/ 6 w 42"/>
                <a:gd name="T45" fmla="*/ 23 h 40"/>
                <a:gd name="T46" fmla="*/ 3 w 42"/>
                <a:gd name="T47" fmla="*/ 26 h 40"/>
                <a:gd name="T48" fmla="*/ 0 w 42"/>
                <a:gd name="T49" fmla="*/ 31 h 40"/>
                <a:gd name="T50" fmla="*/ 2 w 42"/>
                <a:gd name="T51" fmla="*/ 33 h 40"/>
                <a:gd name="T52" fmla="*/ 4 w 42"/>
                <a:gd name="T53" fmla="*/ 32 h 40"/>
                <a:gd name="T54" fmla="*/ 6 w 42"/>
                <a:gd name="T55" fmla="*/ 32 h 40"/>
                <a:gd name="T56" fmla="*/ 5 w 42"/>
                <a:gd name="T57" fmla="*/ 34 h 40"/>
                <a:gd name="T58" fmla="*/ 5 w 42"/>
                <a:gd name="T59" fmla="*/ 38 h 40"/>
                <a:gd name="T60" fmla="*/ 7 w 42"/>
                <a:gd name="T61" fmla="*/ 40 h 40"/>
                <a:gd name="T62" fmla="*/ 11 w 42"/>
                <a:gd name="T63" fmla="*/ 39 h 40"/>
                <a:gd name="T64" fmla="*/ 13 w 42"/>
                <a:gd name="T65" fmla="*/ 38 h 40"/>
                <a:gd name="T66" fmla="*/ 16 w 42"/>
                <a:gd name="T67" fmla="*/ 34 h 40"/>
                <a:gd name="T68" fmla="*/ 17 w 42"/>
                <a:gd name="T69" fmla="*/ 34 h 40"/>
                <a:gd name="T70" fmla="*/ 20 w 42"/>
                <a:gd name="T71" fmla="*/ 33 h 40"/>
                <a:gd name="T72" fmla="*/ 22 w 42"/>
                <a:gd name="T73" fmla="*/ 28 h 40"/>
                <a:gd name="T74" fmla="*/ 24 w 42"/>
                <a:gd name="T75" fmla="*/ 28 h 40"/>
                <a:gd name="T76" fmla="*/ 25 w 42"/>
                <a:gd name="T77" fmla="*/ 27 h 40"/>
                <a:gd name="T78" fmla="*/ 24 w 42"/>
                <a:gd name="T79" fmla="*/ 30 h 40"/>
                <a:gd name="T80" fmla="*/ 28 w 42"/>
                <a:gd name="T81" fmla="*/ 31 h 40"/>
                <a:gd name="T82" fmla="*/ 27 w 42"/>
                <a:gd name="T83" fmla="*/ 33 h 40"/>
                <a:gd name="T84" fmla="*/ 29 w 42"/>
                <a:gd name="T85" fmla="*/ 36 h 40"/>
                <a:gd name="T86" fmla="*/ 31 w 42"/>
                <a:gd name="T87" fmla="*/ 36 h 40"/>
                <a:gd name="T88" fmla="*/ 33 w 42"/>
                <a:gd name="T89" fmla="*/ 38 h 40"/>
                <a:gd name="T90" fmla="*/ 37 w 42"/>
                <a:gd name="T91" fmla="*/ 38 h 40"/>
                <a:gd name="T92" fmla="*/ 40 w 42"/>
                <a:gd name="T93" fmla="*/ 35 h 40"/>
                <a:gd name="T94" fmla="*/ 41 w 42"/>
                <a:gd name="T95" fmla="*/ 3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" h="40">
                  <a:moveTo>
                    <a:pt x="41" y="33"/>
                  </a:move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3"/>
                    <a:pt x="42" y="33"/>
                    <a:pt x="42" y="33"/>
                  </a:cubicBezTo>
                  <a:lnTo>
                    <a:pt x="4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0" name="Freeform 6507">
              <a:extLst>
                <a:ext uri="{FF2B5EF4-FFF2-40B4-BE49-F238E27FC236}">
                  <a16:creationId xmlns:a16="http://schemas.microsoft.com/office/drawing/2014/main" id="{A8C5A9C5-AEC9-43BB-8DA9-25C9DC0C23DA}"/>
                </a:ext>
              </a:extLst>
            </p:cNvPr>
            <p:cNvSpPr>
              <a:spLocks/>
            </p:cNvSpPr>
            <p:nvPr/>
          </p:nvSpPr>
          <p:spPr bwMode="gray">
            <a:xfrm>
              <a:off x="2572" y="1954"/>
              <a:ext cx="22" cy="19"/>
            </a:xfrm>
            <a:custGeom>
              <a:avLst/>
              <a:gdLst>
                <a:gd name="T0" fmla="*/ 8 w 12"/>
                <a:gd name="T1" fmla="*/ 8 h 10"/>
                <a:gd name="T2" fmla="*/ 9 w 12"/>
                <a:gd name="T3" fmla="*/ 7 h 10"/>
                <a:gd name="T4" fmla="*/ 9 w 12"/>
                <a:gd name="T5" fmla="*/ 7 h 10"/>
                <a:gd name="T6" fmla="*/ 10 w 12"/>
                <a:gd name="T7" fmla="*/ 7 h 10"/>
                <a:gd name="T8" fmla="*/ 10 w 12"/>
                <a:gd name="T9" fmla="*/ 7 h 10"/>
                <a:gd name="T10" fmla="*/ 11 w 12"/>
                <a:gd name="T11" fmla="*/ 6 h 10"/>
                <a:gd name="T12" fmla="*/ 12 w 12"/>
                <a:gd name="T13" fmla="*/ 4 h 10"/>
                <a:gd name="T14" fmla="*/ 11 w 12"/>
                <a:gd name="T15" fmla="*/ 4 h 10"/>
                <a:gd name="T16" fmla="*/ 11 w 12"/>
                <a:gd name="T17" fmla="*/ 4 h 10"/>
                <a:gd name="T18" fmla="*/ 10 w 12"/>
                <a:gd name="T19" fmla="*/ 2 h 10"/>
                <a:gd name="T20" fmla="*/ 10 w 12"/>
                <a:gd name="T21" fmla="*/ 2 h 10"/>
                <a:gd name="T22" fmla="*/ 9 w 12"/>
                <a:gd name="T23" fmla="*/ 1 h 10"/>
                <a:gd name="T24" fmla="*/ 10 w 12"/>
                <a:gd name="T25" fmla="*/ 1 h 10"/>
                <a:gd name="T26" fmla="*/ 9 w 12"/>
                <a:gd name="T27" fmla="*/ 0 h 10"/>
                <a:gd name="T28" fmla="*/ 7 w 12"/>
                <a:gd name="T29" fmla="*/ 0 h 10"/>
                <a:gd name="T30" fmla="*/ 8 w 12"/>
                <a:gd name="T31" fmla="*/ 1 h 10"/>
                <a:gd name="T32" fmla="*/ 7 w 12"/>
                <a:gd name="T33" fmla="*/ 2 h 10"/>
                <a:gd name="T34" fmla="*/ 7 w 12"/>
                <a:gd name="T35" fmla="*/ 2 h 10"/>
                <a:gd name="T36" fmla="*/ 6 w 12"/>
                <a:gd name="T37" fmla="*/ 1 h 10"/>
                <a:gd name="T38" fmla="*/ 5 w 12"/>
                <a:gd name="T39" fmla="*/ 2 h 10"/>
                <a:gd name="T40" fmla="*/ 7 w 12"/>
                <a:gd name="T41" fmla="*/ 0 h 10"/>
                <a:gd name="T42" fmla="*/ 4 w 12"/>
                <a:gd name="T43" fmla="*/ 2 h 10"/>
                <a:gd name="T44" fmla="*/ 3 w 12"/>
                <a:gd name="T45" fmla="*/ 2 h 10"/>
                <a:gd name="T46" fmla="*/ 2 w 12"/>
                <a:gd name="T47" fmla="*/ 2 h 10"/>
                <a:gd name="T48" fmla="*/ 2 w 12"/>
                <a:gd name="T49" fmla="*/ 3 h 10"/>
                <a:gd name="T50" fmla="*/ 1 w 12"/>
                <a:gd name="T51" fmla="*/ 3 h 10"/>
                <a:gd name="T52" fmla="*/ 0 w 12"/>
                <a:gd name="T53" fmla="*/ 5 h 10"/>
                <a:gd name="T54" fmla="*/ 1 w 12"/>
                <a:gd name="T55" fmla="*/ 6 h 10"/>
                <a:gd name="T56" fmla="*/ 2 w 12"/>
                <a:gd name="T57" fmla="*/ 5 h 10"/>
                <a:gd name="T58" fmla="*/ 4 w 12"/>
                <a:gd name="T59" fmla="*/ 4 h 10"/>
                <a:gd name="T60" fmla="*/ 2 w 12"/>
                <a:gd name="T61" fmla="*/ 6 h 10"/>
                <a:gd name="T62" fmla="*/ 2 w 12"/>
                <a:gd name="T63" fmla="*/ 7 h 10"/>
                <a:gd name="T64" fmla="*/ 1 w 12"/>
                <a:gd name="T65" fmla="*/ 8 h 10"/>
                <a:gd name="T66" fmla="*/ 1 w 12"/>
                <a:gd name="T67" fmla="*/ 10 h 10"/>
                <a:gd name="T68" fmla="*/ 2 w 12"/>
                <a:gd name="T69" fmla="*/ 10 h 10"/>
                <a:gd name="T70" fmla="*/ 4 w 12"/>
                <a:gd name="T71" fmla="*/ 10 h 10"/>
                <a:gd name="T72" fmla="*/ 5 w 12"/>
                <a:gd name="T73" fmla="*/ 9 h 10"/>
                <a:gd name="T74" fmla="*/ 5 w 12"/>
                <a:gd name="T75" fmla="*/ 9 h 10"/>
                <a:gd name="T76" fmla="*/ 5 w 12"/>
                <a:gd name="T77" fmla="*/ 10 h 10"/>
                <a:gd name="T78" fmla="*/ 8 w 12"/>
                <a:gd name="T7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" h="10">
                  <a:moveTo>
                    <a:pt x="8" y="8"/>
                  </a:move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1" name="Freeform 6508">
              <a:extLst>
                <a:ext uri="{FF2B5EF4-FFF2-40B4-BE49-F238E27FC236}">
                  <a16:creationId xmlns:a16="http://schemas.microsoft.com/office/drawing/2014/main" id="{5C81C42E-2106-4B7D-9930-37B7B5360DAC}"/>
                </a:ext>
              </a:extLst>
            </p:cNvPr>
            <p:cNvSpPr>
              <a:spLocks/>
            </p:cNvSpPr>
            <p:nvPr/>
          </p:nvSpPr>
          <p:spPr bwMode="gray">
            <a:xfrm>
              <a:off x="2445" y="2595"/>
              <a:ext cx="7" cy="6"/>
            </a:xfrm>
            <a:custGeom>
              <a:avLst/>
              <a:gdLst>
                <a:gd name="T0" fmla="*/ 0 w 7"/>
                <a:gd name="T1" fmla="*/ 6 h 6"/>
                <a:gd name="T2" fmla="*/ 6 w 7"/>
                <a:gd name="T3" fmla="*/ 4 h 6"/>
                <a:gd name="T4" fmla="*/ 7 w 7"/>
                <a:gd name="T5" fmla="*/ 0 h 6"/>
                <a:gd name="T6" fmla="*/ 2 w 7"/>
                <a:gd name="T7" fmla="*/ 0 h 6"/>
                <a:gd name="T8" fmla="*/ 0 w 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0" y="6"/>
                  </a:moveTo>
                  <a:lnTo>
                    <a:pt x="6" y="4"/>
                  </a:lnTo>
                  <a:lnTo>
                    <a:pt x="7" y="0"/>
                  </a:lnTo>
                  <a:lnTo>
                    <a:pt x="2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2" name="Freeform 6509">
              <a:extLst>
                <a:ext uri="{FF2B5EF4-FFF2-40B4-BE49-F238E27FC236}">
                  <a16:creationId xmlns:a16="http://schemas.microsoft.com/office/drawing/2014/main" id="{C1528054-AC04-41E5-868D-ACAB2567B711}"/>
                </a:ext>
              </a:extLst>
            </p:cNvPr>
            <p:cNvSpPr>
              <a:spLocks/>
            </p:cNvSpPr>
            <p:nvPr/>
          </p:nvSpPr>
          <p:spPr bwMode="gray">
            <a:xfrm>
              <a:off x="2486" y="2609"/>
              <a:ext cx="33" cy="14"/>
            </a:xfrm>
            <a:custGeom>
              <a:avLst/>
              <a:gdLst>
                <a:gd name="T0" fmla="*/ 28 w 33"/>
                <a:gd name="T1" fmla="*/ 3 h 14"/>
                <a:gd name="T2" fmla="*/ 26 w 33"/>
                <a:gd name="T3" fmla="*/ 0 h 14"/>
                <a:gd name="T4" fmla="*/ 15 w 33"/>
                <a:gd name="T5" fmla="*/ 0 h 14"/>
                <a:gd name="T6" fmla="*/ 9 w 33"/>
                <a:gd name="T7" fmla="*/ 0 h 14"/>
                <a:gd name="T8" fmla="*/ 6 w 33"/>
                <a:gd name="T9" fmla="*/ 0 h 14"/>
                <a:gd name="T10" fmla="*/ 4 w 33"/>
                <a:gd name="T11" fmla="*/ 0 h 14"/>
                <a:gd name="T12" fmla="*/ 0 w 33"/>
                <a:gd name="T13" fmla="*/ 3 h 14"/>
                <a:gd name="T14" fmla="*/ 4 w 33"/>
                <a:gd name="T15" fmla="*/ 7 h 14"/>
                <a:gd name="T16" fmla="*/ 6 w 33"/>
                <a:gd name="T17" fmla="*/ 7 h 14"/>
                <a:gd name="T18" fmla="*/ 7 w 33"/>
                <a:gd name="T19" fmla="*/ 7 h 14"/>
                <a:gd name="T20" fmla="*/ 9 w 33"/>
                <a:gd name="T21" fmla="*/ 9 h 14"/>
                <a:gd name="T22" fmla="*/ 11 w 33"/>
                <a:gd name="T23" fmla="*/ 13 h 14"/>
                <a:gd name="T24" fmla="*/ 15 w 33"/>
                <a:gd name="T25" fmla="*/ 13 h 14"/>
                <a:gd name="T26" fmla="*/ 17 w 33"/>
                <a:gd name="T27" fmla="*/ 13 h 14"/>
                <a:gd name="T28" fmla="*/ 20 w 33"/>
                <a:gd name="T29" fmla="*/ 14 h 14"/>
                <a:gd name="T30" fmla="*/ 22 w 33"/>
                <a:gd name="T31" fmla="*/ 11 h 14"/>
                <a:gd name="T32" fmla="*/ 22 w 33"/>
                <a:gd name="T33" fmla="*/ 11 h 14"/>
                <a:gd name="T34" fmla="*/ 24 w 33"/>
                <a:gd name="T35" fmla="*/ 13 h 14"/>
                <a:gd name="T36" fmla="*/ 26 w 33"/>
                <a:gd name="T37" fmla="*/ 11 h 14"/>
                <a:gd name="T38" fmla="*/ 26 w 33"/>
                <a:gd name="T39" fmla="*/ 9 h 14"/>
                <a:gd name="T40" fmla="*/ 28 w 33"/>
                <a:gd name="T41" fmla="*/ 11 h 14"/>
                <a:gd name="T42" fmla="*/ 33 w 33"/>
                <a:gd name="T43" fmla="*/ 11 h 14"/>
                <a:gd name="T44" fmla="*/ 33 w 33"/>
                <a:gd name="T45" fmla="*/ 7 h 14"/>
                <a:gd name="T46" fmla="*/ 32 w 33"/>
                <a:gd name="T47" fmla="*/ 5 h 14"/>
                <a:gd name="T48" fmla="*/ 28 w 33"/>
                <a:gd name="T4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" h="14">
                  <a:moveTo>
                    <a:pt x="28" y="3"/>
                  </a:moveTo>
                  <a:lnTo>
                    <a:pt x="26" y="0"/>
                  </a:lnTo>
                  <a:lnTo>
                    <a:pt x="15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6" y="7"/>
                  </a:lnTo>
                  <a:lnTo>
                    <a:pt x="7" y="7"/>
                  </a:lnTo>
                  <a:lnTo>
                    <a:pt x="9" y="9"/>
                  </a:lnTo>
                  <a:lnTo>
                    <a:pt x="11" y="13"/>
                  </a:lnTo>
                  <a:lnTo>
                    <a:pt x="15" y="13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4" y="13"/>
                  </a:lnTo>
                  <a:lnTo>
                    <a:pt x="26" y="11"/>
                  </a:lnTo>
                  <a:lnTo>
                    <a:pt x="26" y="9"/>
                  </a:lnTo>
                  <a:lnTo>
                    <a:pt x="28" y="11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2" y="5"/>
                  </a:lnTo>
                  <a:lnTo>
                    <a:pt x="28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3" name="Freeform 6510">
              <a:extLst>
                <a:ext uri="{FF2B5EF4-FFF2-40B4-BE49-F238E27FC236}">
                  <a16:creationId xmlns:a16="http://schemas.microsoft.com/office/drawing/2014/main" id="{2862F801-D632-41AD-9A6A-1826715A0E81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9" y="2601"/>
              <a:ext cx="9" cy="8"/>
            </a:xfrm>
            <a:custGeom>
              <a:avLst/>
              <a:gdLst>
                <a:gd name="T0" fmla="*/ 9 w 9"/>
                <a:gd name="T1" fmla="*/ 8 h 8"/>
                <a:gd name="T2" fmla="*/ 7 w 9"/>
                <a:gd name="T3" fmla="*/ 2 h 8"/>
                <a:gd name="T4" fmla="*/ 3 w 9"/>
                <a:gd name="T5" fmla="*/ 0 h 8"/>
                <a:gd name="T6" fmla="*/ 0 w 9"/>
                <a:gd name="T7" fmla="*/ 2 h 8"/>
                <a:gd name="T8" fmla="*/ 1 w 9"/>
                <a:gd name="T9" fmla="*/ 4 h 8"/>
                <a:gd name="T10" fmla="*/ 9 w 9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8">
                  <a:moveTo>
                    <a:pt x="9" y="8"/>
                  </a:moveTo>
                  <a:lnTo>
                    <a:pt x="7" y="2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4"/>
                  </a:ln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4" name="Freeform 6511">
              <a:extLst>
                <a:ext uri="{FF2B5EF4-FFF2-40B4-BE49-F238E27FC236}">
                  <a16:creationId xmlns:a16="http://schemas.microsoft.com/office/drawing/2014/main" id="{0D9C05F3-4362-4E8F-93F9-83C17D015753}"/>
                </a:ext>
              </a:extLst>
            </p:cNvPr>
            <p:cNvSpPr>
              <a:spLocks/>
            </p:cNvSpPr>
            <p:nvPr/>
          </p:nvSpPr>
          <p:spPr bwMode="gray">
            <a:xfrm>
              <a:off x="2398" y="2538"/>
              <a:ext cx="151" cy="54"/>
            </a:xfrm>
            <a:custGeom>
              <a:avLst/>
              <a:gdLst>
                <a:gd name="T0" fmla="*/ 136 w 151"/>
                <a:gd name="T1" fmla="*/ 52 h 54"/>
                <a:gd name="T2" fmla="*/ 138 w 151"/>
                <a:gd name="T3" fmla="*/ 52 h 54"/>
                <a:gd name="T4" fmla="*/ 146 w 151"/>
                <a:gd name="T5" fmla="*/ 50 h 54"/>
                <a:gd name="T6" fmla="*/ 151 w 151"/>
                <a:gd name="T7" fmla="*/ 46 h 54"/>
                <a:gd name="T8" fmla="*/ 148 w 151"/>
                <a:gd name="T9" fmla="*/ 43 h 54"/>
                <a:gd name="T10" fmla="*/ 138 w 151"/>
                <a:gd name="T11" fmla="*/ 37 h 54"/>
                <a:gd name="T12" fmla="*/ 133 w 151"/>
                <a:gd name="T13" fmla="*/ 37 h 54"/>
                <a:gd name="T14" fmla="*/ 131 w 151"/>
                <a:gd name="T15" fmla="*/ 31 h 54"/>
                <a:gd name="T16" fmla="*/ 125 w 151"/>
                <a:gd name="T17" fmla="*/ 31 h 54"/>
                <a:gd name="T18" fmla="*/ 120 w 151"/>
                <a:gd name="T19" fmla="*/ 29 h 54"/>
                <a:gd name="T20" fmla="*/ 112 w 151"/>
                <a:gd name="T21" fmla="*/ 24 h 54"/>
                <a:gd name="T22" fmla="*/ 112 w 151"/>
                <a:gd name="T23" fmla="*/ 24 h 54"/>
                <a:gd name="T24" fmla="*/ 108 w 151"/>
                <a:gd name="T25" fmla="*/ 24 h 54"/>
                <a:gd name="T26" fmla="*/ 101 w 151"/>
                <a:gd name="T27" fmla="*/ 22 h 54"/>
                <a:gd name="T28" fmla="*/ 95 w 151"/>
                <a:gd name="T29" fmla="*/ 16 h 54"/>
                <a:gd name="T30" fmla="*/ 82 w 151"/>
                <a:gd name="T31" fmla="*/ 15 h 54"/>
                <a:gd name="T32" fmla="*/ 81 w 151"/>
                <a:gd name="T33" fmla="*/ 11 h 54"/>
                <a:gd name="T34" fmla="*/ 73 w 151"/>
                <a:gd name="T35" fmla="*/ 7 h 54"/>
                <a:gd name="T36" fmla="*/ 62 w 151"/>
                <a:gd name="T37" fmla="*/ 3 h 54"/>
                <a:gd name="T38" fmla="*/ 54 w 151"/>
                <a:gd name="T39" fmla="*/ 5 h 54"/>
                <a:gd name="T40" fmla="*/ 45 w 151"/>
                <a:gd name="T41" fmla="*/ 0 h 54"/>
                <a:gd name="T42" fmla="*/ 36 w 151"/>
                <a:gd name="T43" fmla="*/ 3 h 54"/>
                <a:gd name="T44" fmla="*/ 23 w 151"/>
                <a:gd name="T45" fmla="*/ 5 h 54"/>
                <a:gd name="T46" fmla="*/ 15 w 151"/>
                <a:gd name="T47" fmla="*/ 9 h 54"/>
                <a:gd name="T48" fmla="*/ 10 w 151"/>
                <a:gd name="T49" fmla="*/ 13 h 54"/>
                <a:gd name="T50" fmla="*/ 10 w 151"/>
                <a:gd name="T51" fmla="*/ 18 h 54"/>
                <a:gd name="T52" fmla="*/ 4 w 151"/>
                <a:gd name="T53" fmla="*/ 20 h 54"/>
                <a:gd name="T54" fmla="*/ 0 w 151"/>
                <a:gd name="T55" fmla="*/ 22 h 54"/>
                <a:gd name="T56" fmla="*/ 8 w 151"/>
                <a:gd name="T57" fmla="*/ 22 h 54"/>
                <a:gd name="T58" fmla="*/ 13 w 151"/>
                <a:gd name="T59" fmla="*/ 22 h 54"/>
                <a:gd name="T60" fmla="*/ 17 w 151"/>
                <a:gd name="T61" fmla="*/ 18 h 54"/>
                <a:gd name="T62" fmla="*/ 23 w 151"/>
                <a:gd name="T63" fmla="*/ 18 h 54"/>
                <a:gd name="T64" fmla="*/ 28 w 151"/>
                <a:gd name="T65" fmla="*/ 18 h 54"/>
                <a:gd name="T66" fmla="*/ 34 w 151"/>
                <a:gd name="T67" fmla="*/ 13 h 54"/>
                <a:gd name="T68" fmla="*/ 40 w 151"/>
                <a:gd name="T69" fmla="*/ 11 h 54"/>
                <a:gd name="T70" fmla="*/ 47 w 151"/>
                <a:gd name="T71" fmla="*/ 13 h 54"/>
                <a:gd name="T72" fmla="*/ 47 w 151"/>
                <a:gd name="T73" fmla="*/ 13 h 54"/>
                <a:gd name="T74" fmla="*/ 41 w 151"/>
                <a:gd name="T75" fmla="*/ 15 h 54"/>
                <a:gd name="T76" fmla="*/ 53 w 151"/>
                <a:gd name="T77" fmla="*/ 18 h 54"/>
                <a:gd name="T78" fmla="*/ 56 w 151"/>
                <a:gd name="T79" fmla="*/ 18 h 54"/>
                <a:gd name="T80" fmla="*/ 64 w 151"/>
                <a:gd name="T81" fmla="*/ 20 h 54"/>
                <a:gd name="T82" fmla="*/ 66 w 151"/>
                <a:gd name="T83" fmla="*/ 20 h 54"/>
                <a:gd name="T84" fmla="*/ 67 w 151"/>
                <a:gd name="T85" fmla="*/ 22 h 54"/>
                <a:gd name="T86" fmla="*/ 77 w 151"/>
                <a:gd name="T87" fmla="*/ 26 h 54"/>
                <a:gd name="T88" fmla="*/ 81 w 151"/>
                <a:gd name="T89" fmla="*/ 28 h 54"/>
                <a:gd name="T90" fmla="*/ 84 w 151"/>
                <a:gd name="T91" fmla="*/ 28 h 54"/>
                <a:gd name="T92" fmla="*/ 90 w 151"/>
                <a:gd name="T93" fmla="*/ 26 h 54"/>
                <a:gd name="T94" fmla="*/ 97 w 151"/>
                <a:gd name="T95" fmla="*/ 41 h 54"/>
                <a:gd name="T96" fmla="*/ 101 w 151"/>
                <a:gd name="T97" fmla="*/ 39 h 54"/>
                <a:gd name="T98" fmla="*/ 108 w 151"/>
                <a:gd name="T99" fmla="*/ 41 h 54"/>
                <a:gd name="T100" fmla="*/ 110 w 151"/>
                <a:gd name="T101" fmla="*/ 43 h 54"/>
                <a:gd name="T102" fmla="*/ 107 w 151"/>
                <a:gd name="T103" fmla="*/ 44 h 54"/>
                <a:gd name="T104" fmla="*/ 101 w 151"/>
                <a:gd name="T105" fmla="*/ 54 h 54"/>
                <a:gd name="T106" fmla="*/ 110 w 151"/>
                <a:gd name="T107" fmla="*/ 52 h 54"/>
                <a:gd name="T108" fmla="*/ 120 w 151"/>
                <a:gd name="T109" fmla="*/ 52 h 54"/>
                <a:gd name="T110" fmla="*/ 129 w 151"/>
                <a:gd name="T11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" h="54">
                  <a:moveTo>
                    <a:pt x="129" y="54"/>
                  </a:moveTo>
                  <a:lnTo>
                    <a:pt x="136" y="52"/>
                  </a:lnTo>
                  <a:lnTo>
                    <a:pt x="136" y="52"/>
                  </a:lnTo>
                  <a:lnTo>
                    <a:pt x="138" y="52"/>
                  </a:lnTo>
                  <a:lnTo>
                    <a:pt x="140" y="50"/>
                  </a:lnTo>
                  <a:lnTo>
                    <a:pt x="146" y="50"/>
                  </a:lnTo>
                  <a:lnTo>
                    <a:pt x="149" y="50"/>
                  </a:lnTo>
                  <a:lnTo>
                    <a:pt x="151" y="46"/>
                  </a:lnTo>
                  <a:lnTo>
                    <a:pt x="149" y="43"/>
                  </a:lnTo>
                  <a:lnTo>
                    <a:pt x="148" y="43"/>
                  </a:lnTo>
                  <a:lnTo>
                    <a:pt x="146" y="39"/>
                  </a:lnTo>
                  <a:lnTo>
                    <a:pt x="138" y="37"/>
                  </a:lnTo>
                  <a:lnTo>
                    <a:pt x="131" y="37"/>
                  </a:lnTo>
                  <a:lnTo>
                    <a:pt x="133" y="37"/>
                  </a:lnTo>
                  <a:lnTo>
                    <a:pt x="133" y="31"/>
                  </a:lnTo>
                  <a:lnTo>
                    <a:pt x="131" y="31"/>
                  </a:lnTo>
                  <a:lnTo>
                    <a:pt x="127" y="31"/>
                  </a:lnTo>
                  <a:lnTo>
                    <a:pt x="125" y="31"/>
                  </a:lnTo>
                  <a:lnTo>
                    <a:pt x="120" y="28"/>
                  </a:lnTo>
                  <a:lnTo>
                    <a:pt x="120" y="29"/>
                  </a:lnTo>
                  <a:lnTo>
                    <a:pt x="118" y="28"/>
                  </a:lnTo>
                  <a:lnTo>
                    <a:pt x="112" y="24"/>
                  </a:lnTo>
                  <a:lnTo>
                    <a:pt x="110" y="26"/>
                  </a:lnTo>
                  <a:lnTo>
                    <a:pt x="112" y="24"/>
                  </a:lnTo>
                  <a:lnTo>
                    <a:pt x="108" y="24"/>
                  </a:lnTo>
                  <a:lnTo>
                    <a:pt x="108" y="24"/>
                  </a:lnTo>
                  <a:lnTo>
                    <a:pt x="107" y="24"/>
                  </a:lnTo>
                  <a:lnTo>
                    <a:pt x="101" y="22"/>
                  </a:lnTo>
                  <a:lnTo>
                    <a:pt x="97" y="18"/>
                  </a:lnTo>
                  <a:lnTo>
                    <a:pt x="95" y="16"/>
                  </a:lnTo>
                  <a:lnTo>
                    <a:pt x="92" y="15"/>
                  </a:lnTo>
                  <a:lnTo>
                    <a:pt x="82" y="15"/>
                  </a:lnTo>
                  <a:lnTo>
                    <a:pt x="81" y="13"/>
                  </a:lnTo>
                  <a:lnTo>
                    <a:pt x="81" y="11"/>
                  </a:lnTo>
                  <a:lnTo>
                    <a:pt x="77" y="7"/>
                  </a:lnTo>
                  <a:lnTo>
                    <a:pt x="73" y="7"/>
                  </a:lnTo>
                  <a:lnTo>
                    <a:pt x="73" y="5"/>
                  </a:lnTo>
                  <a:lnTo>
                    <a:pt x="62" y="3"/>
                  </a:lnTo>
                  <a:lnTo>
                    <a:pt x="58" y="5"/>
                  </a:lnTo>
                  <a:lnTo>
                    <a:pt x="54" y="5"/>
                  </a:lnTo>
                  <a:lnTo>
                    <a:pt x="53" y="2"/>
                  </a:lnTo>
                  <a:lnTo>
                    <a:pt x="45" y="0"/>
                  </a:lnTo>
                  <a:lnTo>
                    <a:pt x="40" y="2"/>
                  </a:lnTo>
                  <a:lnTo>
                    <a:pt x="36" y="3"/>
                  </a:lnTo>
                  <a:lnTo>
                    <a:pt x="28" y="3"/>
                  </a:lnTo>
                  <a:lnTo>
                    <a:pt x="23" y="5"/>
                  </a:lnTo>
                  <a:lnTo>
                    <a:pt x="21" y="7"/>
                  </a:lnTo>
                  <a:lnTo>
                    <a:pt x="15" y="9"/>
                  </a:lnTo>
                  <a:lnTo>
                    <a:pt x="13" y="11"/>
                  </a:lnTo>
                  <a:lnTo>
                    <a:pt x="10" y="13"/>
                  </a:lnTo>
                  <a:lnTo>
                    <a:pt x="10" y="16"/>
                  </a:lnTo>
                  <a:lnTo>
                    <a:pt x="10" y="18"/>
                  </a:lnTo>
                  <a:lnTo>
                    <a:pt x="10" y="16"/>
                  </a:lnTo>
                  <a:lnTo>
                    <a:pt x="4" y="20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6" y="24"/>
                  </a:lnTo>
                  <a:lnTo>
                    <a:pt x="8" y="22"/>
                  </a:lnTo>
                  <a:lnTo>
                    <a:pt x="8" y="26"/>
                  </a:lnTo>
                  <a:lnTo>
                    <a:pt x="13" y="22"/>
                  </a:lnTo>
                  <a:lnTo>
                    <a:pt x="15" y="22"/>
                  </a:lnTo>
                  <a:lnTo>
                    <a:pt x="17" y="18"/>
                  </a:lnTo>
                  <a:lnTo>
                    <a:pt x="21" y="18"/>
                  </a:lnTo>
                  <a:lnTo>
                    <a:pt x="23" y="18"/>
                  </a:lnTo>
                  <a:lnTo>
                    <a:pt x="25" y="18"/>
                  </a:lnTo>
                  <a:lnTo>
                    <a:pt x="28" y="18"/>
                  </a:lnTo>
                  <a:lnTo>
                    <a:pt x="32" y="13"/>
                  </a:lnTo>
                  <a:lnTo>
                    <a:pt x="34" y="13"/>
                  </a:lnTo>
                  <a:lnTo>
                    <a:pt x="36" y="11"/>
                  </a:lnTo>
                  <a:lnTo>
                    <a:pt x="40" y="11"/>
                  </a:lnTo>
                  <a:lnTo>
                    <a:pt x="41" y="11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5" y="13"/>
                  </a:lnTo>
                  <a:lnTo>
                    <a:pt x="41" y="15"/>
                  </a:lnTo>
                  <a:lnTo>
                    <a:pt x="45" y="18"/>
                  </a:lnTo>
                  <a:lnTo>
                    <a:pt x="53" y="18"/>
                  </a:lnTo>
                  <a:lnTo>
                    <a:pt x="54" y="18"/>
                  </a:lnTo>
                  <a:lnTo>
                    <a:pt x="56" y="18"/>
                  </a:lnTo>
                  <a:lnTo>
                    <a:pt x="58" y="20"/>
                  </a:lnTo>
                  <a:lnTo>
                    <a:pt x="64" y="20"/>
                  </a:lnTo>
                  <a:lnTo>
                    <a:pt x="66" y="20"/>
                  </a:lnTo>
                  <a:lnTo>
                    <a:pt x="66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71" y="26"/>
                  </a:lnTo>
                  <a:lnTo>
                    <a:pt x="77" y="26"/>
                  </a:lnTo>
                  <a:lnTo>
                    <a:pt x="77" y="26"/>
                  </a:lnTo>
                  <a:lnTo>
                    <a:pt x="81" y="28"/>
                  </a:lnTo>
                  <a:lnTo>
                    <a:pt x="82" y="26"/>
                  </a:lnTo>
                  <a:lnTo>
                    <a:pt x="84" y="28"/>
                  </a:lnTo>
                  <a:lnTo>
                    <a:pt x="88" y="26"/>
                  </a:lnTo>
                  <a:lnTo>
                    <a:pt x="90" y="26"/>
                  </a:lnTo>
                  <a:lnTo>
                    <a:pt x="92" y="33"/>
                  </a:lnTo>
                  <a:lnTo>
                    <a:pt x="97" y="41"/>
                  </a:lnTo>
                  <a:lnTo>
                    <a:pt x="99" y="41"/>
                  </a:lnTo>
                  <a:lnTo>
                    <a:pt x="101" y="39"/>
                  </a:lnTo>
                  <a:lnTo>
                    <a:pt x="103" y="41"/>
                  </a:lnTo>
                  <a:lnTo>
                    <a:pt x="108" y="41"/>
                  </a:lnTo>
                  <a:lnTo>
                    <a:pt x="108" y="43"/>
                  </a:lnTo>
                  <a:lnTo>
                    <a:pt x="110" y="43"/>
                  </a:lnTo>
                  <a:lnTo>
                    <a:pt x="110" y="44"/>
                  </a:lnTo>
                  <a:lnTo>
                    <a:pt x="107" y="44"/>
                  </a:lnTo>
                  <a:lnTo>
                    <a:pt x="101" y="50"/>
                  </a:lnTo>
                  <a:lnTo>
                    <a:pt x="101" y="54"/>
                  </a:lnTo>
                  <a:lnTo>
                    <a:pt x="108" y="54"/>
                  </a:lnTo>
                  <a:lnTo>
                    <a:pt x="110" y="52"/>
                  </a:lnTo>
                  <a:lnTo>
                    <a:pt x="112" y="54"/>
                  </a:lnTo>
                  <a:lnTo>
                    <a:pt x="120" y="52"/>
                  </a:lnTo>
                  <a:lnTo>
                    <a:pt x="123" y="52"/>
                  </a:lnTo>
                  <a:lnTo>
                    <a:pt x="129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5" name="Freeform 6512">
              <a:extLst>
                <a:ext uri="{FF2B5EF4-FFF2-40B4-BE49-F238E27FC236}">
                  <a16:creationId xmlns:a16="http://schemas.microsoft.com/office/drawing/2014/main" id="{A5458987-F554-4119-9B14-AF68C12EC9EE}"/>
                </a:ext>
              </a:extLst>
            </p:cNvPr>
            <p:cNvSpPr>
              <a:spLocks/>
            </p:cNvSpPr>
            <p:nvPr/>
          </p:nvSpPr>
          <p:spPr bwMode="gray">
            <a:xfrm>
              <a:off x="2425" y="2558"/>
              <a:ext cx="11" cy="9"/>
            </a:xfrm>
            <a:custGeom>
              <a:avLst/>
              <a:gdLst>
                <a:gd name="T0" fmla="*/ 1 w 11"/>
                <a:gd name="T1" fmla="*/ 8 h 9"/>
                <a:gd name="T2" fmla="*/ 5 w 11"/>
                <a:gd name="T3" fmla="*/ 9 h 9"/>
                <a:gd name="T4" fmla="*/ 9 w 11"/>
                <a:gd name="T5" fmla="*/ 8 h 9"/>
                <a:gd name="T6" fmla="*/ 11 w 11"/>
                <a:gd name="T7" fmla="*/ 4 h 9"/>
                <a:gd name="T8" fmla="*/ 7 w 11"/>
                <a:gd name="T9" fmla="*/ 0 h 9"/>
                <a:gd name="T10" fmla="*/ 3 w 11"/>
                <a:gd name="T11" fmla="*/ 0 h 9"/>
                <a:gd name="T12" fmla="*/ 1 w 11"/>
                <a:gd name="T13" fmla="*/ 2 h 9"/>
                <a:gd name="T14" fmla="*/ 3 w 11"/>
                <a:gd name="T15" fmla="*/ 6 h 9"/>
                <a:gd name="T16" fmla="*/ 0 w 11"/>
                <a:gd name="T17" fmla="*/ 2 h 9"/>
                <a:gd name="T18" fmla="*/ 1 w 11"/>
                <a:gd name="T1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9">
                  <a:moveTo>
                    <a:pt x="1" y="8"/>
                  </a:moveTo>
                  <a:lnTo>
                    <a:pt x="5" y="9"/>
                  </a:lnTo>
                  <a:lnTo>
                    <a:pt x="9" y="8"/>
                  </a:lnTo>
                  <a:lnTo>
                    <a:pt x="11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3" y="6"/>
                  </a:lnTo>
                  <a:lnTo>
                    <a:pt x="0" y="2"/>
                  </a:ln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6" name="Freeform 6513">
              <a:extLst>
                <a:ext uri="{FF2B5EF4-FFF2-40B4-BE49-F238E27FC236}">
                  <a16:creationId xmlns:a16="http://schemas.microsoft.com/office/drawing/2014/main" id="{A88EE055-D0B6-497E-ABDC-8E490AAAAF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6" y="2541"/>
              <a:ext cx="11" cy="13"/>
            </a:xfrm>
            <a:custGeom>
              <a:avLst/>
              <a:gdLst>
                <a:gd name="T0" fmla="*/ 7 w 11"/>
                <a:gd name="T1" fmla="*/ 4 h 13"/>
                <a:gd name="T2" fmla="*/ 5 w 11"/>
                <a:gd name="T3" fmla="*/ 4 h 13"/>
                <a:gd name="T4" fmla="*/ 1 w 11"/>
                <a:gd name="T5" fmla="*/ 0 h 13"/>
                <a:gd name="T6" fmla="*/ 0 w 11"/>
                <a:gd name="T7" fmla="*/ 4 h 13"/>
                <a:gd name="T8" fmla="*/ 3 w 11"/>
                <a:gd name="T9" fmla="*/ 8 h 13"/>
                <a:gd name="T10" fmla="*/ 5 w 11"/>
                <a:gd name="T11" fmla="*/ 8 h 13"/>
                <a:gd name="T12" fmla="*/ 3 w 11"/>
                <a:gd name="T13" fmla="*/ 10 h 13"/>
                <a:gd name="T14" fmla="*/ 1 w 11"/>
                <a:gd name="T15" fmla="*/ 10 h 13"/>
                <a:gd name="T16" fmla="*/ 1 w 11"/>
                <a:gd name="T17" fmla="*/ 13 h 13"/>
                <a:gd name="T18" fmla="*/ 5 w 11"/>
                <a:gd name="T19" fmla="*/ 13 h 13"/>
                <a:gd name="T20" fmla="*/ 11 w 11"/>
                <a:gd name="T21" fmla="*/ 10 h 13"/>
                <a:gd name="T22" fmla="*/ 11 w 11"/>
                <a:gd name="T23" fmla="*/ 6 h 13"/>
                <a:gd name="T24" fmla="*/ 11 w 11"/>
                <a:gd name="T25" fmla="*/ 4 h 13"/>
                <a:gd name="T26" fmla="*/ 7 w 11"/>
                <a:gd name="T27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3">
                  <a:moveTo>
                    <a:pt x="7" y="4"/>
                  </a:moveTo>
                  <a:lnTo>
                    <a:pt x="5" y="4"/>
                  </a:lnTo>
                  <a:lnTo>
                    <a:pt x="1" y="0"/>
                  </a:lnTo>
                  <a:lnTo>
                    <a:pt x="0" y="4"/>
                  </a:lnTo>
                  <a:lnTo>
                    <a:pt x="3" y="8"/>
                  </a:lnTo>
                  <a:lnTo>
                    <a:pt x="5" y="8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5" y="13"/>
                  </a:lnTo>
                  <a:lnTo>
                    <a:pt x="11" y="10"/>
                  </a:lnTo>
                  <a:lnTo>
                    <a:pt x="11" y="6"/>
                  </a:lnTo>
                  <a:lnTo>
                    <a:pt x="11" y="4"/>
                  </a:ln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7" name="Freeform 6514">
              <a:extLst>
                <a:ext uri="{FF2B5EF4-FFF2-40B4-BE49-F238E27FC236}">
                  <a16:creationId xmlns:a16="http://schemas.microsoft.com/office/drawing/2014/main" id="{298408C3-2A7D-4B72-BF4A-EC01441BA8C6}"/>
                </a:ext>
              </a:extLst>
            </p:cNvPr>
            <p:cNvSpPr>
              <a:spLocks/>
            </p:cNvSpPr>
            <p:nvPr/>
          </p:nvSpPr>
          <p:spPr bwMode="gray">
            <a:xfrm>
              <a:off x="2532" y="2517"/>
              <a:ext cx="12" cy="30"/>
            </a:xfrm>
            <a:custGeom>
              <a:avLst/>
              <a:gdLst>
                <a:gd name="T0" fmla="*/ 8 w 12"/>
                <a:gd name="T1" fmla="*/ 11 h 30"/>
                <a:gd name="T2" fmla="*/ 6 w 12"/>
                <a:gd name="T3" fmla="*/ 6 h 30"/>
                <a:gd name="T4" fmla="*/ 4 w 12"/>
                <a:gd name="T5" fmla="*/ 4 h 30"/>
                <a:gd name="T6" fmla="*/ 0 w 12"/>
                <a:gd name="T7" fmla="*/ 0 h 30"/>
                <a:gd name="T8" fmla="*/ 0 w 12"/>
                <a:gd name="T9" fmla="*/ 4 h 30"/>
                <a:gd name="T10" fmla="*/ 2 w 12"/>
                <a:gd name="T11" fmla="*/ 6 h 30"/>
                <a:gd name="T12" fmla="*/ 2 w 12"/>
                <a:gd name="T13" fmla="*/ 9 h 30"/>
                <a:gd name="T14" fmla="*/ 0 w 12"/>
                <a:gd name="T15" fmla="*/ 11 h 30"/>
                <a:gd name="T16" fmla="*/ 2 w 12"/>
                <a:gd name="T17" fmla="*/ 13 h 30"/>
                <a:gd name="T18" fmla="*/ 4 w 12"/>
                <a:gd name="T19" fmla="*/ 13 h 30"/>
                <a:gd name="T20" fmla="*/ 4 w 12"/>
                <a:gd name="T21" fmla="*/ 19 h 30"/>
                <a:gd name="T22" fmla="*/ 4 w 12"/>
                <a:gd name="T23" fmla="*/ 21 h 30"/>
                <a:gd name="T24" fmla="*/ 2 w 12"/>
                <a:gd name="T25" fmla="*/ 23 h 30"/>
                <a:gd name="T26" fmla="*/ 6 w 12"/>
                <a:gd name="T27" fmla="*/ 26 h 30"/>
                <a:gd name="T28" fmla="*/ 8 w 12"/>
                <a:gd name="T29" fmla="*/ 30 h 30"/>
                <a:gd name="T30" fmla="*/ 12 w 12"/>
                <a:gd name="T31" fmla="*/ 30 h 30"/>
                <a:gd name="T32" fmla="*/ 10 w 12"/>
                <a:gd name="T33" fmla="*/ 24 h 30"/>
                <a:gd name="T34" fmla="*/ 8 w 12"/>
                <a:gd name="T35" fmla="*/ 21 h 30"/>
                <a:gd name="T36" fmla="*/ 4 w 12"/>
                <a:gd name="T37" fmla="*/ 13 h 30"/>
                <a:gd name="T38" fmla="*/ 8 w 12"/>
                <a:gd name="T39" fmla="*/ 13 h 30"/>
                <a:gd name="T40" fmla="*/ 8 w 12"/>
                <a:gd name="T41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" h="30">
                  <a:moveTo>
                    <a:pt x="8" y="11"/>
                  </a:moveTo>
                  <a:lnTo>
                    <a:pt x="6" y="6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9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4" y="13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2" y="23"/>
                  </a:lnTo>
                  <a:lnTo>
                    <a:pt x="6" y="26"/>
                  </a:lnTo>
                  <a:lnTo>
                    <a:pt x="8" y="30"/>
                  </a:lnTo>
                  <a:lnTo>
                    <a:pt x="12" y="30"/>
                  </a:lnTo>
                  <a:lnTo>
                    <a:pt x="10" y="24"/>
                  </a:lnTo>
                  <a:lnTo>
                    <a:pt x="8" y="21"/>
                  </a:lnTo>
                  <a:lnTo>
                    <a:pt x="4" y="13"/>
                  </a:lnTo>
                  <a:lnTo>
                    <a:pt x="8" y="13"/>
                  </a:lnTo>
                  <a:lnTo>
                    <a:pt x="8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8" name="Freeform 6515">
              <a:extLst>
                <a:ext uri="{FF2B5EF4-FFF2-40B4-BE49-F238E27FC236}">
                  <a16:creationId xmlns:a16="http://schemas.microsoft.com/office/drawing/2014/main" id="{9A5974AE-96CF-40D9-B79B-4572E3C63F44}"/>
                </a:ext>
              </a:extLst>
            </p:cNvPr>
            <p:cNvSpPr>
              <a:spLocks/>
            </p:cNvSpPr>
            <p:nvPr/>
          </p:nvSpPr>
          <p:spPr bwMode="gray">
            <a:xfrm>
              <a:off x="2525" y="2530"/>
              <a:ext cx="6" cy="6"/>
            </a:xfrm>
            <a:custGeom>
              <a:avLst/>
              <a:gdLst>
                <a:gd name="T0" fmla="*/ 0 w 6"/>
                <a:gd name="T1" fmla="*/ 6 h 6"/>
                <a:gd name="T2" fmla="*/ 6 w 6"/>
                <a:gd name="T3" fmla="*/ 6 h 6"/>
                <a:gd name="T4" fmla="*/ 2 w 6"/>
                <a:gd name="T5" fmla="*/ 0 h 6"/>
                <a:gd name="T6" fmla="*/ 0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6" y="6"/>
                  </a:lnTo>
                  <a:lnTo>
                    <a:pt x="2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9" name="Freeform 6516">
              <a:extLst>
                <a:ext uri="{FF2B5EF4-FFF2-40B4-BE49-F238E27FC236}">
                  <a16:creationId xmlns:a16="http://schemas.microsoft.com/office/drawing/2014/main" id="{B25AEB9B-9989-4FB5-BF30-68AE84EC315C}"/>
                </a:ext>
              </a:extLst>
            </p:cNvPr>
            <p:cNvSpPr>
              <a:spLocks/>
            </p:cNvSpPr>
            <p:nvPr/>
          </p:nvSpPr>
          <p:spPr bwMode="gray">
            <a:xfrm>
              <a:off x="2562" y="2551"/>
              <a:ext cx="10" cy="5"/>
            </a:xfrm>
            <a:custGeom>
              <a:avLst/>
              <a:gdLst>
                <a:gd name="T0" fmla="*/ 4 w 10"/>
                <a:gd name="T1" fmla="*/ 3 h 5"/>
                <a:gd name="T2" fmla="*/ 8 w 10"/>
                <a:gd name="T3" fmla="*/ 5 h 5"/>
                <a:gd name="T4" fmla="*/ 10 w 10"/>
                <a:gd name="T5" fmla="*/ 2 h 5"/>
                <a:gd name="T6" fmla="*/ 4 w 10"/>
                <a:gd name="T7" fmla="*/ 0 h 5"/>
                <a:gd name="T8" fmla="*/ 0 w 10"/>
                <a:gd name="T9" fmla="*/ 2 h 5"/>
                <a:gd name="T10" fmla="*/ 2 w 10"/>
                <a:gd name="T11" fmla="*/ 3 h 5"/>
                <a:gd name="T12" fmla="*/ 4 w 10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">
                  <a:moveTo>
                    <a:pt x="4" y="3"/>
                  </a:moveTo>
                  <a:lnTo>
                    <a:pt x="8" y="5"/>
                  </a:lnTo>
                  <a:lnTo>
                    <a:pt x="10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0" name="Freeform 6517">
              <a:extLst>
                <a:ext uri="{FF2B5EF4-FFF2-40B4-BE49-F238E27FC236}">
                  <a16:creationId xmlns:a16="http://schemas.microsoft.com/office/drawing/2014/main" id="{EAA87275-BBC7-496D-9A12-B2AB46436ECD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6" y="2525"/>
              <a:ext cx="5" cy="7"/>
            </a:xfrm>
            <a:custGeom>
              <a:avLst/>
              <a:gdLst>
                <a:gd name="T0" fmla="*/ 0 w 5"/>
                <a:gd name="T1" fmla="*/ 5 h 7"/>
                <a:gd name="T2" fmla="*/ 3 w 5"/>
                <a:gd name="T3" fmla="*/ 7 h 7"/>
                <a:gd name="T4" fmla="*/ 5 w 5"/>
                <a:gd name="T5" fmla="*/ 3 h 7"/>
                <a:gd name="T6" fmla="*/ 3 w 5"/>
                <a:gd name="T7" fmla="*/ 0 h 7"/>
                <a:gd name="T8" fmla="*/ 0 w 5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0" y="5"/>
                  </a:moveTo>
                  <a:lnTo>
                    <a:pt x="3" y="7"/>
                  </a:lnTo>
                  <a:lnTo>
                    <a:pt x="5" y="3"/>
                  </a:lnTo>
                  <a:lnTo>
                    <a:pt x="3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1" name="Freeform 6518">
              <a:extLst>
                <a:ext uri="{FF2B5EF4-FFF2-40B4-BE49-F238E27FC236}">
                  <a16:creationId xmlns:a16="http://schemas.microsoft.com/office/drawing/2014/main" id="{3295D923-C637-4102-B86C-6F774C0BFDD6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3" y="2562"/>
              <a:ext cx="15" cy="15"/>
            </a:xfrm>
            <a:custGeom>
              <a:avLst/>
              <a:gdLst>
                <a:gd name="T0" fmla="*/ 2 w 15"/>
                <a:gd name="T1" fmla="*/ 9 h 15"/>
                <a:gd name="T2" fmla="*/ 0 w 15"/>
                <a:gd name="T3" fmla="*/ 15 h 15"/>
                <a:gd name="T4" fmla="*/ 9 w 15"/>
                <a:gd name="T5" fmla="*/ 13 h 15"/>
                <a:gd name="T6" fmla="*/ 13 w 15"/>
                <a:gd name="T7" fmla="*/ 9 h 15"/>
                <a:gd name="T8" fmla="*/ 13 w 15"/>
                <a:gd name="T9" fmla="*/ 5 h 15"/>
                <a:gd name="T10" fmla="*/ 15 w 15"/>
                <a:gd name="T11" fmla="*/ 7 h 15"/>
                <a:gd name="T12" fmla="*/ 15 w 15"/>
                <a:gd name="T13" fmla="*/ 0 h 15"/>
                <a:gd name="T14" fmla="*/ 9 w 15"/>
                <a:gd name="T15" fmla="*/ 4 h 15"/>
                <a:gd name="T16" fmla="*/ 11 w 15"/>
                <a:gd name="T17" fmla="*/ 5 h 15"/>
                <a:gd name="T18" fmla="*/ 9 w 15"/>
                <a:gd name="T19" fmla="*/ 5 h 15"/>
                <a:gd name="T20" fmla="*/ 9 w 15"/>
                <a:gd name="T21" fmla="*/ 7 h 15"/>
                <a:gd name="T22" fmla="*/ 6 w 15"/>
                <a:gd name="T23" fmla="*/ 5 h 15"/>
                <a:gd name="T24" fmla="*/ 2 w 15"/>
                <a:gd name="T25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5">
                  <a:moveTo>
                    <a:pt x="2" y="9"/>
                  </a:moveTo>
                  <a:lnTo>
                    <a:pt x="0" y="15"/>
                  </a:lnTo>
                  <a:lnTo>
                    <a:pt x="9" y="13"/>
                  </a:lnTo>
                  <a:lnTo>
                    <a:pt x="13" y="9"/>
                  </a:lnTo>
                  <a:lnTo>
                    <a:pt x="13" y="5"/>
                  </a:lnTo>
                  <a:lnTo>
                    <a:pt x="15" y="7"/>
                  </a:lnTo>
                  <a:lnTo>
                    <a:pt x="15" y="0"/>
                  </a:lnTo>
                  <a:lnTo>
                    <a:pt x="9" y="4"/>
                  </a:lnTo>
                  <a:lnTo>
                    <a:pt x="11" y="5"/>
                  </a:lnTo>
                  <a:lnTo>
                    <a:pt x="9" y="5"/>
                  </a:lnTo>
                  <a:lnTo>
                    <a:pt x="9" y="7"/>
                  </a:lnTo>
                  <a:lnTo>
                    <a:pt x="6" y="5"/>
                  </a:lnTo>
                  <a:lnTo>
                    <a:pt x="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2" name="Freeform 6519">
              <a:extLst>
                <a:ext uri="{FF2B5EF4-FFF2-40B4-BE49-F238E27FC236}">
                  <a16:creationId xmlns:a16="http://schemas.microsoft.com/office/drawing/2014/main" id="{EC8000AA-AF8C-43D5-89D9-5135631203FF}"/>
                </a:ext>
              </a:extLst>
            </p:cNvPr>
            <p:cNvSpPr>
              <a:spLocks/>
            </p:cNvSpPr>
            <p:nvPr/>
          </p:nvSpPr>
          <p:spPr bwMode="gray">
            <a:xfrm>
              <a:off x="2521" y="2506"/>
              <a:ext cx="10" cy="13"/>
            </a:xfrm>
            <a:custGeom>
              <a:avLst/>
              <a:gdLst>
                <a:gd name="T0" fmla="*/ 0 w 10"/>
                <a:gd name="T1" fmla="*/ 0 h 13"/>
                <a:gd name="T2" fmla="*/ 0 w 10"/>
                <a:gd name="T3" fmla="*/ 4 h 13"/>
                <a:gd name="T4" fmla="*/ 4 w 10"/>
                <a:gd name="T5" fmla="*/ 6 h 13"/>
                <a:gd name="T6" fmla="*/ 6 w 10"/>
                <a:gd name="T7" fmla="*/ 7 h 13"/>
                <a:gd name="T8" fmla="*/ 4 w 10"/>
                <a:gd name="T9" fmla="*/ 9 h 13"/>
                <a:gd name="T10" fmla="*/ 2 w 10"/>
                <a:gd name="T11" fmla="*/ 9 h 13"/>
                <a:gd name="T12" fmla="*/ 4 w 10"/>
                <a:gd name="T13" fmla="*/ 13 h 13"/>
                <a:gd name="T14" fmla="*/ 8 w 10"/>
                <a:gd name="T15" fmla="*/ 13 h 13"/>
                <a:gd name="T16" fmla="*/ 10 w 10"/>
                <a:gd name="T17" fmla="*/ 7 h 13"/>
                <a:gd name="T18" fmla="*/ 6 w 10"/>
                <a:gd name="T19" fmla="*/ 4 h 13"/>
                <a:gd name="T20" fmla="*/ 0 w 10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3">
                  <a:moveTo>
                    <a:pt x="0" y="0"/>
                  </a:moveTo>
                  <a:lnTo>
                    <a:pt x="0" y="4"/>
                  </a:lnTo>
                  <a:lnTo>
                    <a:pt x="4" y="6"/>
                  </a:lnTo>
                  <a:lnTo>
                    <a:pt x="6" y="7"/>
                  </a:lnTo>
                  <a:lnTo>
                    <a:pt x="4" y="9"/>
                  </a:lnTo>
                  <a:lnTo>
                    <a:pt x="2" y="9"/>
                  </a:lnTo>
                  <a:lnTo>
                    <a:pt x="4" y="13"/>
                  </a:lnTo>
                  <a:lnTo>
                    <a:pt x="8" y="13"/>
                  </a:lnTo>
                  <a:lnTo>
                    <a:pt x="10" y="7"/>
                  </a:ln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3" name="Freeform 6520">
              <a:extLst>
                <a:ext uri="{FF2B5EF4-FFF2-40B4-BE49-F238E27FC236}">
                  <a16:creationId xmlns:a16="http://schemas.microsoft.com/office/drawing/2014/main" id="{6C9C0323-ED2F-48DE-9831-8C406616D771}"/>
                </a:ext>
              </a:extLst>
            </p:cNvPr>
            <p:cNvSpPr>
              <a:spLocks/>
            </p:cNvSpPr>
            <p:nvPr/>
          </p:nvSpPr>
          <p:spPr bwMode="gray">
            <a:xfrm>
              <a:off x="2495" y="2510"/>
              <a:ext cx="13" cy="24"/>
            </a:xfrm>
            <a:custGeom>
              <a:avLst/>
              <a:gdLst>
                <a:gd name="T0" fmla="*/ 8 w 13"/>
                <a:gd name="T1" fmla="*/ 13 h 24"/>
                <a:gd name="T2" fmla="*/ 11 w 13"/>
                <a:gd name="T3" fmla="*/ 11 h 24"/>
                <a:gd name="T4" fmla="*/ 10 w 13"/>
                <a:gd name="T5" fmla="*/ 5 h 24"/>
                <a:gd name="T6" fmla="*/ 8 w 13"/>
                <a:gd name="T7" fmla="*/ 2 h 24"/>
                <a:gd name="T8" fmla="*/ 6 w 13"/>
                <a:gd name="T9" fmla="*/ 0 h 24"/>
                <a:gd name="T10" fmla="*/ 4 w 13"/>
                <a:gd name="T11" fmla="*/ 5 h 24"/>
                <a:gd name="T12" fmla="*/ 0 w 13"/>
                <a:gd name="T13" fmla="*/ 9 h 24"/>
                <a:gd name="T14" fmla="*/ 4 w 13"/>
                <a:gd name="T15" fmla="*/ 13 h 24"/>
                <a:gd name="T16" fmla="*/ 6 w 13"/>
                <a:gd name="T17" fmla="*/ 11 h 24"/>
                <a:gd name="T18" fmla="*/ 6 w 13"/>
                <a:gd name="T19" fmla="*/ 15 h 24"/>
                <a:gd name="T20" fmla="*/ 8 w 13"/>
                <a:gd name="T21" fmla="*/ 15 h 24"/>
                <a:gd name="T22" fmla="*/ 8 w 13"/>
                <a:gd name="T23" fmla="*/ 15 h 24"/>
                <a:gd name="T24" fmla="*/ 4 w 13"/>
                <a:gd name="T25" fmla="*/ 16 h 24"/>
                <a:gd name="T26" fmla="*/ 6 w 13"/>
                <a:gd name="T27" fmla="*/ 16 h 24"/>
                <a:gd name="T28" fmla="*/ 6 w 13"/>
                <a:gd name="T29" fmla="*/ 20 h 24"/>
                <a:gd name="T30" fmla="*/ 8 w 13"/>
                <a:gd name="T31" fmla="*/ 24 h 24"/>
                <a:gd name="T32" fmla="*/ 11 w 13"/>
                <a:gd name="T33" fmla="*/ 24 h 24"/>
                <a:gd name="T34" fmla="*/ 13 w 13"/>
                <a:gd name="T35" fmla="*/ 20 h 24"/>
                <a:gd name="T36" fmla="*/ 13 w 13"/>
                <a:gd name="T37" fmla="*/ 18 h 24"/>
                <a:gd name="T38" fmla="*/ 13 w 13"/>
                <a:gd name="T39" fmla="*/ 16 h 24"/>
                <a:gd name="T40" fmla="*/ 11 w 13"/>
                <a:gd name="T41" fmla="*/ 15 h 24"/>
                <a:gd name="T42" fmla="*/ 13 w 13"/>
                <a:gd name="T43" fmla="*/ 11 h 24"/>
                <a:gd name="T44" fmla="*/ 8 w 13"/>
                <a:gd name="T45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" h="24">
                  <a:moveTo>
                    <a:pt x="8" y="13"/>
                  </a:moveTo>
                  <a:lnTo>
                    <a:pt x="11" y="11"/>
                  </a:lnTo>
                  <a:lnTo>
                    <a:pt x="10" y="5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5"/>
                  </a:lnTo>
                  <a:lnTo>
                    <a:pt x="0" y="9"/>
                  </a:lnTo>
                  <a:lnTo>
                    <a:pt x="4" y="13"/>
                  </a:lnTo>
                  <a:lnTo>
                    <a:pt x="6" y="11"/>
                  </a:lnTo>
                  <a:lnTo>
                    <a:pt x="6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6" y="20"/>
                  </a:lnTo>
                  <a:lnTo>
                    <a:pt x="8" y="24"/>
                  </a:lnTo>
                  <a:lnTo>
                    <a:pt x="11" y="24"/>
                  </a:lnTo>
                  <a:lnTo>
                    <a:pt x="13" y="20"/>
                  </a:lnTo>
                  <a:lnTo>
                    <a:pt x="13" y="18"/>
                  </a:lnTo>
                  <a:lnTo>
                    <a:pt x="13" y="16"/>
                  </a:lnTo>
                  <a:lnTo>
                    <a:pt x="11" y="15"/>
                  </a:lnTo>
                  <a:lnTo>
                    <a:pt x="13" y="11"/>
                  </a:lnTo>
                  <a:lnTo>
                    <a:pt x="8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4" name="Freeform 6521">
              <a:extLst>
                <a:ext uri="{FF2B5EF4-FFF2-40B4-BE49-F238E27FC236}">
                  <a16:creationId xmlns:a16="http://schemas.microsoft.com/office/drawing/2014/main" id="{94FBBD82-40B4-48A2-AF00-51B209841989}"/>
                </a:ext>
              </a:extLst>
            </p:cNvPr>
            <p:cNvSpPr>
              <a:spLocks/>
            </p:cNvSpPr>
            <p:nvPr/>
          </p:nvSpPr>
          <p:spPr bwMode="gray">
            <a:xfrm>
              <a:off x="2506" y="2510"/>
              <a:ext cx="10" cy="5"/>
            </a:xfrm>
            <a:custGeom>
              <a:avLst/>
              <a:gdLst>
                <a:gd name="T0" fmla="*/ 8 w 10"/>
                <a:gd name="T1" fmla="*/ 5 h 5"/>
                <a:gd name="T2" fmla="*/ 10 w 10"/>
                <a:gd name="T3" fmla="*/ 2 h 5"/>
                <a:gd name="T4" fmla="*/ 6 w 10"/>
                <a:gd name="T5" fmla="*/ 0 h 5"/>
                <a:gd name="T6" fmla="*/ 0 w 10"/>
                <a:gd name="T7" fmla="*/ 3 h 5"/>
                <a:gd name="T8" fmla="*/ 4 w 10"/>
                <a:gd name="T9" fmla="*/ 5 h 5"/>
                <a:gd name="T10" fmla="*/ 8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8" y="5"/>
                  </a:moveTo>
                  <a:lnTo>
                    <a:pt x="10" y="2"/>
                  </a:lnTo>
                  <a:lnTo>
                    <a:pt x="6" y="0"/>
                  </a:lnTo>
                  <a:lnTo>
                    <a:pt x="0" y="3"/>
                  </a:lnTo>
                  <a:lnTo>
                    <a:pt x="4" y="5"/>
                  </a:lnTo>
                  <a:lnTo>
                    <a:pt x="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5" name="Freeform 6522">
              <a:extLst>
                <a:ext uri="{FF2B5EF4-FFF2-40B4-BE49-F238E27FC236}">
                  <a16:creationId xmlns:a16="http://schemas.microsoft.com/office/drawing/2014/main" id="{1D7058ED-8126-486B-930F-3610739A3723}"/>
                </a:ext>
              </a:extLst>
            </p:cNvPr>
            <p:cNvSpPr>
              <a:spLocks/>
            </p:cNvSpPr>
            <p:nvPr/>
          </p:nvSpPr>
          <p:spPr bwMode="gray">
            <a:xfrm>
              <a:off x="2501" y="2484"/>
              <a:ext cx="18" cy="20"/>
            </a:xfrm>
            <a:custGeom>
              <a:avLst/>
              <a:gdLst>
                <a:gd name="T0" fmla="*/ 18 w 18"/>
                <a:gd name="T1" fmla="*/ 5 h 20"/>
                <a:gd name="T2" fmla="*/ 17 w 18"/>
                <a:gd name="T3" fmla="*/ 5 h 20"/>
                <a:gd name="T4" fmla="*/ 17 w 18"/>
                <a:gd name="T5" fmla="*/ 1 h 20"/>
                <a:gd name="T6" fmla="*/ 11 w 18"/>
                <a:gd name="T7" fmla="*/ 0 h 20"/>
                <a:gd name="T8" fmla="*/ 0 w 18"/>
                <a:gd name="T9" fmla="*/ 0 h 20"/>
                <a:gd name="T10" fmla="*/ 9 w 18"/>
                <a:gd name="T11" fmla="*/ 1 h 20"/>
                <a:gd name="T12" fmla="*/ 11 w 18"/>
                <a:gd name="T13" fmla="*/ 5 h 20"/>
                <a:gd name="T14" fmla="*/ 13 w 18"/>
                <a:gd name="T15" fmla="*/ 7 h 20"/>
                <a:gd name="T16" fmla="*/ 11 w 18"/>
                <a:gd name="T17" fmla="*/ 9 h 20"/>
                <a:gd name="T18" fmla="*/ 13 w 18"/>
                <a:gd name="T19" fmla="*/ 13 h 20"/>
                <a:gd name="T20" fmla="*/ 11 w 18"/>
                <a:gd name="T21" fmla="*/ 20 h 20"/>
                <a:gd name="T22" fmla="*/ 17 w 18"/>
                <a:gd name="T23" fmla="*/ 15 h 20"/>
                <a:gd name="T24" fmla="*/ 17 w 18"/>
                <a:gd name="T25" fmla="*/ 13 h 20"/>
                <a:gd name="T26" fmla="*/ 18 w 18"/>
                <a:gd name="T27" fmla="*/ 11 h 20"/>
                <a:gd name="T28" fmla="*/ 18 w 18"/>
                <a:gd name="T29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0">
                  <a:moveTo>
                    <a:pt x="18" y="5"/>
                  </a:moveTo>
                  <a:lnTo>
                    <a:pt x="17" y="5"/>
                  </a:lnTo>
                  <a:lnTo>
                    <a:pt x="17" y="1"/>
                  </a:lnTo>
                  <a:lnTo>
                    <a:pt x="11" y="0"/>
                  </a:lnTo>
                  <a:lnTo>
                    <a:pt x="0" y="0"/>
                  </a:lnTo>
                  <a:lnTo>
                    <a:pt x="9" y="1"/>
                  </a:lnTo>
                  <a:lnTo>
                    <a:pt x="11" y="5"/>
                  </a:lnTo>
                  <a:lnTo>
                    <a:pt x="13" y="7"/>
                  </a:lnTo>
                  <a:lnTo>
                    <a:pt x="11" y="9"/>
                  </a:lnTo>
                  <a:lnTo>
                    <a:pt x="13" y="13"/>
                  </a:lnTo>
                  <a:lnTo>
                    <a:pt x="11" y="20"/>
                  </a:lnTo>
                  <a:lnTo>
                    <a:pt x="17" y="15"/>
                  </a:lnTo>
                  <a:lnTo>
                    <a:pt x="17" y="13"/>
                  </a:lnTo>
                  <a:lnTo>
                    <a:pt x="18" y="11"/>
                  </a:lnTo>
                  <a:lnTo>
                    <a:pt x="1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6" name="Freeform 6523">
              <a:extLst>
                <a:ext uri="{FF2B5EF4-FFF2-40B4-BE49-F238E27FC236}">
                  <a16:creationId xmlns:a16="http://schemas.microsoft.com/office/drawing/2014/main" id="{E9673D42-A84F-47DD-AFC0-096717A37DC5}"/>
                </a:ext>
              </a:extLst>
            </p:cNvPr>
            <p:cNvSpPr>
              <a:spLocks/>
            </p:cNvSpPr>
            <p:nvPr/>
          </p:nvSpPr>
          <p:spPr bwMode="gray">
            <a:xfrm>
              <a:off x="2488" y="2484"/>
              <a:ext cx="22" cy="9"/>
            </a:xfrm>
            <a:custGeom>
              <a:avLst/>
              <a:gdLst>
                <a:gd name="T0" fmla="*/ 9 w 22"/>
                <a:gd name="T1" fmla="*/ 3 h 9"/>
                <a:gd name="T2" fmla="*/ 7 w 22"/>
                <a:gd name="T3" fmla="*/ 1 h 9"/>
                <a:gd name="T4" fmla="*/ 0 w 22"/>
                <a:gd name="T5" fmla="*/ 1 h 9"/>
                <a:gd name="T6" fmla="*/ 5 w 22"/>
                <a:gd name="T7" fmla="*/ 7 h 9"/>
                <a:gd name="T8" fmla="*/ 9 w 22"/>
                <a:gd name="T9" fmla="*/ 9 h 9"/>
                <a:gd name="T10" fmla="*/ 15 w 22"/>
                <a:gd name="T11" fmla="*/ 5 h 9"/>
                <a:gd name="T12" fmla="*/ 17 w 22"/>
                <a:gd name="T13" fmla="*/ 5 h 9"/>
                <a:gd name="T14" fmla="*/ 22 w 22"/>
                <a:gd name="T15" fmla="*/ 5 h 9"/>
                <a:gd name="T16" fmla="*/ 17 w 22"/>
                <a:gd name="T17" fmla="*/ 0 h 9"/>
                <a:gd name="T18" fmla="*/ 13 w 22"/>
                <a:gd name="T19" fmla="*/ 0 h 9"/>
                <a:gd name="T20" fmla="*/ 9 w 22"/>
                <a:gd name="T2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9">
                  <a:moveTo>
                    <a:pt x="9" y="3"/>
                  </a:moveTo>
                  <a:lnTo>
                    <a:pt x="7" y="1"/>
                  </a:lnTo>
                  <a:lnTo>
                    <a:pt x="0" y="1"/>
                  </a:lnTo>
                  <a:lnTo>
                    <a:pt x="5" y="7"/>
                  </a:lnTo>
                  <a:lnTo>
                    <a:pt x="9" y="9"/>
                  </a:lnTo>
                  <a:lnTo>
                    <a:pt x="15" y="5"/>
                  </a:lnTo>
                  <a:lnTo>
                    <a:pt x="17" y="5"/>
                  </a:lnTo>
                  <a:lnTo>
                    <a:pt x="22" y="5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9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7" name="Freeform 6524">
              <a:extLst>
                <a:ext uri="{FF2B5EF4-FFF2-40B4-BE49-F238E27FC236}">
                  <a16:creationId xmlns:a16="http://schemas.microsoft.com/office/drawing/2014/main" id="{17FDCB41-6057-4483-A496-F27C13A2DDF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93" y="3651"/>
              <a:ext cx="28" cy="24"/>
            </a:xfrm>
            <a:custGeom>
              <a:avLst/>
              <a:gdLst>
                <a:gd name="T0" fmla="*/ 19 w 28"/>
                <a:gd name="T1" fmla="*/ 18 h 24"/>
                <a:gd name="T2" fmla="*/ 22 w 28"/>
                <a:gd name="T3" fmla="*/ 16 h 24"/>
                <a:gd name="T4" fmla="*/ 22 w 28"/>
                <a:gd name="T5" fmla="*/ 13 h 24"/>
                <a:gd name="T6" fmla="*/ 26 w 28"/>
                <a:gd name="T7" fmla="*/ 11 h 24"/>
                <a:gd name="T8" fmla="*/ 28 w 28"/>
                <a:gd name="T9" fmla="*/ 7 h 24"/>
                <a:gd name="T10" fmla="*/ 26 w 28"/>
                <a:gd name="T11" fmla="*/ 3 h 24"/>
                <a:gd name="T12" fmla="*/ 24 w 28"/>
                <a:gd name="T13" fmla="*/ 3 h 24"/>
                <a:gd name="T14" fmla="*/ 21 w 28"/>
                <a:gd name="T15" fmla="*/ 0 h 24"/>
                <a:gd name="T16" fmla="*/ 11 w 28"/>
                <a:gd name="T17" fmla="*/ 2 h 24"/>
                <a:gd name="T18" fmla="*/ 9 w 28"/>
                <a:gd name="T19" fmla="*/ 2 h 24"/>
                <a:gd name="T20" fmla="*/ 13 w 28"/>
                <a:gd name="T21" fmla="*/ 7 h 24"/>
                <a:gd name="T22" fmla="*/ 15 w 28"/>
                <a:gd name="T23" fmla="*/ 5 h 24"/>
                <a:gd name="T24" fmla="*/ 15 w 28"/>
                <a:gd name="T25" fmla="*/ 7 h 24"/>
                <a:gd name="T26" fmla="*/ 13 w 28"/>
                <a:gd name="T27" fmla="*/ 7 h 24"/>
                <a:gd name="T28" fmla="*/ 9 w 28"/>
                <a:gd name="T29" fmla="*/ 5 h 24"/>
                <a:gd name="T30" fmla="*/ 8 w 28"/>
                <a:gd name="T31" fmla="*/ 7 h 24"/>
                <a:gd name="T32" fmla="*/ 11 w 28"/>
                <a:gd name="T33" fmla="*/ 13 h 24"/>
                <a:gd name="T34" fmla="*/ 11 w 28"/>
                <a:gd name="T35" fmla="*/ 13 h 24"/>
                <a:gd name="T36" fmla="*/ 9 w 28"/>
                <a:gd name="T37" fmla="*/ 15 h 24"/>
                <a:gd name="T38" fmla="*/ 9 w 28"/>
                <a:gd name="T39" fmla="*/ 15 h 24"/>
                <a:gd name="T40" fmla="*/ 6 w 28"/>
                <a:gd name="T41" fmla="*/ 15 h 24"/>
                <a:gd name="T42" fmla="*/ 4 w 28"/>
                <a:gd name="T43" fmla="*/ 13 h 24"/>
                <a:gd name="T44" fmla="*/ 0 w 28"/>
                <a:gd name="T45" fmla="*/ 15 h 24"/>
                <a:gd name="T46" fmla="*/ 4 w 28"/>
                <a:gd name="T47" fmla="*/ 18 h 24"/>
                <a:gd name="T48" fmla="*/ 9 w 28"/>
                <a:gd name="T49" fmla="*/ 15 h 24"/>
                <a:gd name="T50" fmla="*/ 9 w 28"/>
                <a:gd name="T51" fmla="*/ 16 h 24"/>
                <a:gd name="T52" fmla="*/ 8 w 28"/>
                <a:gd name="T53" fmla="*/ 18 h 24"/>
                <a:gd name="T54" fmla="*/ 6 w 28"/>
                <a:gd name="T55" fmla="*/ 18 h 24"/>
                <a:gd name="T56" fmla="*/ 4 w 28"/>
                <a:gd name="T57" fmla="*/ 20 h 24"/>
                <a:gd name="T58" fmla="*/ 9 w 28"/>
                <a:gd name="T59" fmla="*/ 22 h 24"/>
                <a:gd name="T60" fmla="*/ 11 w 28"/>
                <a:gd name="T61" fmla="*/ 22 h 24"/>
                <a:gd name="T62" fmla="*/ 13 w 28"/>
                <a:gd name="T63" fmla="*/ 24 h 24"/>
                <a:gd name="T64" fmla="*/ 17 w 28"/>
                <a:gd name="T65" fmla="*/ 18 h 24"/>
                <a:gd name="T66" fmla="*/ 15 w 28"/>
                <a:gd name="T67" fmla="*/ 18 h 24"/>
                <a:gd name="T68" fmla="*/ 15 w 28"/>
                <a:gd name="T69" fmla="*/ 18 h 24"/>
                <a:gd name="T70" fmla="*/ 19 w 28"/>
                <a:gd name="T71" fmla="*/ 18 h 24"/>
                <a:gd name="T72" fmla="*/ 13 w 28"/>
                <a:gd name="T73" fmla="*/ 2 h 24"/>
                <a:gd name="T74" fmla="*/ 22 w 28"/>
                <a:gd name="T75" fmla="*/ 5 h 24"/>
                <a:gd name="T76" fmla="*/ 21 w 28"/>
                <a:gd name="T77" fmla="*/ 5 h 24"/>
                <a:gd name="T78" fmla="*/ 21 w 28"/>
                <a:gd name="T79" fmla="*/ 5 h 24"/>
                <a:gd name="T80" fmla="*/ 19 w 28"/>
                <a:gd name="T81" fmla="*/ 3 h 24"/>
                <a:gd name="T82" fmla="*/ 19 w 28"/>
                <a:gd name="T83" fmla="*/ 5 h 24"/>
                <a:gd name="T84" fmla="*/ 13 w 28"/>
                <a:gd name="T85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" h="24">
                  <a:moveTo>
                    <a:pt x="19" y="18"/>
                  </a:moveTo>
                  <a:lnTo>
                    <a:pt x="22" y="16"/>
                  </a:lnTo>
                  <a:lnTo>
                    <a:pt x="22" y="13"/>
                  </a:lnTo>
                  <a:lnTo>
                    <a:pt x="26" y="11"/>
                  </a:lnTo>
                  <a:lnTo>
                    <a:pt x="28" y="7"/>
                  </a:lnTo>
                  <a:lnTo>
                    <a:pt x="26" y="3"/>
                  </a:lnTo>
                  <a:lnTo>
                    <a:pt x="24" y="3"/>
                  </a:lnTo>
                  <a:lnTo>
                    <a:pt x="2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13" y="7"/>
                  </a:lnTo>
                  <a:lnTo>
                    <a:pt x="15" y="5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9" y="5"/>
                  </a:lnTo>
                  <a:lnTo>
                    <a:pt x="8" y="7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4" y="13"/>
                  </a:lnTo>
                  <a:lnTo>
                    <a:pt x="0" y="15"/>
                  </a:lnTo>
                  <a:lnTo>
                    <a:pt x="4" y="18"/>
                  </a:lnTo>
                  <a:lnTo>
                    <a:pt x="9" y="15"/>
                  </a:lnTo>
                  <a:lnTo>
                    <a:pt x="9" y="16"/>
                  </a:lnTo>
                  <a:lnTo>
                    <a:pt x="8" y="18"/>
                  </a:lnTo>
                  <a:lnTo>
                    <a:pt x="6" y="18"/>
                  </a:lnTo>
                  <a:lnTo>
                    <a:pt x="4" y="20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3" y="24"/>
                  </a:lnTo>
                  <a:lnTo>
                    <a:pt x="17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9" y="18"/>
                  </a:lnTo>
                  <a:close/>
                  <a:moveTo>
                    <a:pt x="13" y="2"/>
                  </a:moveTo>
                  <a:lnTo>
                    <a:pt x="22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9" y="3"/>
                  </a:lnTo>
                  <a:lnTo>
                    <a:pt x="19" y="5"/>
                  </a:lnTo>
                  <a:lnTo>
                    <a:pt x="1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8" name="Freeform 6525">
              <a:extLst>
                <a:ext uri="{FF2B5EF4-FFF2-40B4-BE49-F238E27FC236}">
                  <a16:creationId xmlns:a16="http://schemas.microsoft.com/office/drawing/2014/main" id="{7F7544AD-3911-4820-A3AA-C5BF7CEB4E83}"/>
                </a:ext>
              </a:extLst>
            </p:cNvPr>
            <p:cNvSpPr>
              <a:spLocks/>
            </p:cNvSpPr>
            <p:nvPr/>
          </p:nvSpPr>
          <p:spPr bwMode="gray">
            <a:xfrm>
              <a:off x="3097" y="3695"/>
              <a:ext cx="20" cy="15"/>
            </a:xfrm>
            <a:custGeom>
              <a:avLst/>
              <a:gdLst>
                <a:gd name="T0" fmla="*/ 8 w 11"/>
                <a:gd name="T1" fmla="*/ 5 h 8"/>
                <a:gd name="T2" fmla="*/ 8 w 11"/>
                <a:gd name="T3" fmla="*/ 3 h 8"/>
                <a:gd name="T4" fmla="*/ 7 w 11"/>
                <a:gd name="T5" fmla="*/ 3 h 8"/>
                <a:gd name="T6" fmla="*/ 6 w 11"/>
                <a:gd name="T7" fmla="*/ 2 h 8"/>
                <a:gd name="T8" fmla="*/ 5 w 11"/>
                <a:gd name="T9" fmla="*/ 2 h 8"/>
                <a:gd name="T10" fmla="*/ 5 w 11"/>
                <a:gd name="T11" fmla="*/ 1 h 8"/>
                <a:gd name="T12" fmla="*/ 3 w 11"/>
                <a:gd name="T13" fmla="*/ 0 h 8"/>
                <a:gd name="T14" fmla="*/ 0 w 11"/>
                <a:gd name="T15" fmla="*/ 1 h 8"/>
                <a:gd name="T16" fmla="*/ 0 w 11"/>
                <a:gd name="T17" fmla="*/ 2 h 8"/>
                <a:gd name="T18" fmla="*/ 2 w 11"/>
                <a:gd name="T19" fmla="*/ 2 h 8"/>
                <a:gd name="T20" fmla="*/ 3 w 11"/>
                <a:gd name="T21" fmla="*/ 3 h 8"/>
                <a:gd name="T22" fmla="*/ 4 w 11"/>
                <a:gd name="T23" fmla="*/ 4 h 8"/>
                <a:gd name="T24" fmla="*/ 4 w 11"/>
                <a:gd name="T25" fmla="*/ 5 h 8"/>
                <a:gd name="T26" fmla="*/ 5 w 11"/>
                <a:gd name="T27" fmla="*/ 5 h 8"/>
                <a:gd name="T28" fmla="*/ 6 w 11"/>
                <a:gd name="T29" fmla="*/ 7 h 8"/>
                <a:gd name="T30" fmla="*/ 6 w 11"/>
                <a:gd name="T31" fmla="*/ 8 h 8"/>
                <a:gd name="T32" fmla="*/ 8 w 11"/>
                <a:gd name="T33" fmla="*/ 8 h 8"/>
                <a:gd name="T34" fmla="*/ 8 w 11"/>
                <a:gd name="T35" fmla="*/ 7 h 8"/>
                <a:gd name="T36" fmla="*/ 9 w 11"/>
                <a:gd name="T37" fmla="*/ 7 h 8"/>
                <a:gd name="T38" fmla="*/ 11 w 11"/>
                <a:gd name="T39" fmla="*/ 5 h 8"/>
                <a:gd name="T40" fmla="*/ 9 w 11"/>
                <a:gd name="T41" fmla="*/ 5 h 8"/>
                <a:gd name="T42" fmla="*/ 8 w 11"/>
                <a:gd name="T4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" h="8">
                  <a:moveTo>
                    <a:pt x="8" y="5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9" y="5"/>
                    <a:pt x="9" y="5"/>
                  </a:cubicBezTo>
                  <a:lnTo>
                    <a:pt x="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9" name="Freeform 6526">
              <a:extLst>
                <a:ext uri="{FF2B5EF4-FFF2-40B4-BE49-F238E27FC236}">
                  <a16:creationId xmlns:a16="http://schemas.microsoft.com/office/drawing/2014/main" id="{6B67AEC0-1773-494C-BA7A-907B2DAF11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814" y="3653"/>
              <a:ext cx="26" cy="22"/>
            </a:xfrm>
            <a:custGeom>
              <a:avLst/>
              <a:gdLst>
                <a:gd name="T0" fmla="*/ 22 w 26"/>
                <a:gd name="T1" fmla="*/ 3 h 22"/>
                <a:gd name="T2" fmla="*/ 18 w 26"/>
                <a:gd name="T3" fmla="*/ 1 h 22"/>
                <a:gd name="T4" fmla="*/ 15 w 26"/>
                <a:gd name="T5" fmla="*/ 3 h 22"/>
                <a:gd name="T6" fmla="*/ 15 w 26"/>
                <a:gd name="T7" fmla="*/ 3 h 22"/>
                <a:gd name="T8" fmla="*/ 15 w 26"/>
                <a:gd name="T9" fmla="*/ 3 h 22"/>
                <a:gd name="T10" fmla="*/ 15 w 26"/>
                <a:gd name="T11" fmla="*/ 1 h 22"/>
                <a:gd name="T12" fmla="*/ 9 w 26"/>
                <a:gd name="T13" fmla="*/ 0 h 22"/>
                <a:gd name="T14" fmla="*/ 9 w 26"/>
                <a:gd name="T15" fmla="*/ 1 h 22"/>
                <a:gd name="T16" fmla="*/ 5 w 26"/>
                <a:gd name="T17" fmla="*/ 3 h 22"/>
                <a:gd name="T18" fmla="*/ 7 w 26"/>
                <a:gd name="T19" fmla="*/ 5 h 22"/>
                <a:gd name="T20" fmla="*/ 5 w 26"/>
                <a:gd name="T21" fmla="*/ 7 h 22"/>
                <a:gd name="T22" fmla="*/ 7 w 26"/>
                <a:gd name="T23" fmla="*/ 9 h 22"/>
                <a:gd name="T24" fmla="*/ 5 w 26"/>
                <a:gd name="T25" fmla="*/ 9 h 22"/>
                <a:gd name="T26" fmla="*/ 0 w 26"/>
                <a:gd name="T27" fmla="*/ 18 h 22"/>
                <a:gd name="T28" fmla="*/ 1 w 26"/>
                <a:gd name="T29" fmla="*/ 18 h 22"/>
                <a:gd name="T30" fmla="*/ 5 w 26"/>
                <a:gd name="T31" fmla="*/ 22 h 22"/>
                <a:gd name="T32" fmla="*/ 7 w 26"/>
                <a:gd name="T33" fmla="*/ 22 h 22"/>
                <a:gd name="T34" fmla="*/ 9 w 26"/>
                <a:gd name="T35" fmla="*/ 20 h 22"/>
                <a:gd name="T36" fmla="*/ 7 w 26"/>
                <a:gd name="T37" fmla="*/ 18 h 22"/>
                <a:gd name="T38" fmla="*/ 9 w 26"/>
                <a:gd name="T39" fmla="*/ 20 h 22"/>
                <a:gd name="T40" fmla="*/ 11 w 26"/>
                <a:gd name="T41" fmla="*/ 18 h 22"/>
                <a:gd name="T42" fmla="*/ 9 w 26"/>
                <a:gd name="T43" fmla="*/ 16 h 22"/>
                <a:gd name="T44" fmla="*/ 11 w 26"/>
                <a:gd name="T45" fmla="*/ 16 h 22"/>
                <a:gd name="T46" fmla="*/ 15 w 26"/>
                <a:gd name="T47" fmla="*/ 14 h 22"/>
                <a:gd name="T48" fmla="*/ 15 w 26"/>
                <a:gd name="T49" fmla="*/ 13 h 22"/>
                <a:gd name="T50" fmla="*/ 18 w 26"/>
                <a:gd name="T51" fmla="*/ 13 h 22"/>
                <a:gd name="T52" fmla="*/ 20 w 26"/>
                <a:gd name="T53" fmla="*/ 11 h 22"/>
                <a:gd name="T54" fmla="*/ 24 w 26"/>
                <a:gd name="T55" fmla="*/ 11 h 22"/>
                <a:gd name="T56" fmla="*/ 22 w 26"/>
                <a:gd name="T57" fmla="*/ 7 h 22"/>
                <a:gd name="T58" fmla="*/ 22 w 26"/>
                <a:gd name="T59" fmla="*/ 7 h 22"/>
                <a:gd name="T60" fmla="*/ 26 w 26"/>
                <a:gd name="T61" fmla="*/ 7 h 22"/>
                <a:gd name="T62" fmla="*/ 22 w 26"/>
                <a:gd name="T6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" h="22">
                  <a:moveTo>
                    <a:pt x="22" y="3"/>
                  </a:moveTo>
                  <a:lnTo>
                    <a:pt x="18" y="1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1"/>
                  </a:lnTo>
                  <a:lnTo>
                    <a:pt x="9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7" y="5"/>
                  </a:lnTo>
                  <a:lnTo>
                    <a:pt x="5" y="7"/>
                  </a:lnTo>
                  <a:lnTo>
                    <a:pt x="7" y="9"/>
                  </a:lnTo>
                  <a:lnTo>
                    <a:pt x="5" y="9"/>
                  </a:lnTo>
                  <a:lnTo>
                    <a:pt x="0" y="18"/>
                  </a:lnTo>
                  <a:lnTo>
                    <a:pt x="1" y="18"/>
                  </a:lnTo>
                  <a:lnTo>
                    <a:pt x="5" y="22"/>
                  </a:lnTo>
                  <a:lnTo>
                    <a:pt x="7" y="22"/>
                  </a:lnTo>
                  <a:lnTo>
                    <a:pt x="9" y="20"/>
                  </a:lnTo>
                  <a:lnTo>
                    <a:pt x="7" y="18"/>
                  </a:lnTo>
                  <a:lnTo>
                    <a:pt x="9" y="20"/>
                  </a:lnTo>
                  <a:lnTo>
                    <a:pt x="11" y="18"/>
                  </a:lnTo>
                  <a:lnTo>
                    <a:pt x="9" y="16"/>
                  </a:lnTo>
                  <a:lnTo>
                    <a:pt x="11" y="16"/>
                  </a:lnTo>
                  <a:lnTo>
                    <a:pt x="15" y="14"/>
                  </a:lnTo>
                  <a:lnTo>
                    <a:pt x="15" y="13"/>
                  </a:lnTo>
                  <a:lnTo>
                    <a:pt x="18" y="13"/>
                  </a:lnTo>
                  <a:lnTo>
                    <a:pt x="20" y="11"/>
                  </a:lnTo>
                  <a:lnTo>
                    <a:pt x="24" y="11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0" name="Freeform 6527">
              <a:extLst>
                <a:ext uri="{FF2B5EF4-FFF2-40B4-BE49-F238E27FC236}">
                  <a16:creationId xmlns:a16="http://schemas.microsoft.com/office/drawing/2014/main" id="{7EC2C9E4-0AA6-4440-902D-E8E6A7F95F5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94" y="1361"/>
              <a:ext cx="1593" cy="2390"/>
            </a:xfrm>
            <a:custGeom>
              <a:avLst/>
              <a:gdLst>
                <a:gd name="T0" fmla="*/ 743 w 856"/>
                <a:gd name="T1" fmla="*/ 809 h 1282"/>
                <a:gd name="T2" fmla="*/ 662 w 856"/>
                <a:gd name="T3" fmla="*/ 741 h 1282"/>
                <a:gd name="T4" fmla="*/ 552 w 856"/>
                <a:gd name="T5" fmla="*/ 737 h 1282"/>
                <a:gd name="T6" fmla="*/ 457 w 856"/>
                <a:gd name="T7" fmla="*/ 689 h 1282"/>
                <a:gd name="T8" fmla="*/ 398 w 856"/>
                <a:gd name="T9" fmla="*/ 617 h 1282"/>
                <a:gd name="T10" fmla="*/ 492 w 856"/>
                <a:gd name="T11" fmla="*/ 580 h 1282"/>
                <a:gd name="T12" fmla="*/ 561 w 856"/>
                <a:gd name="T13" fmla="*/ 537 h 1282"/>
                <a:gd name="T14" fmla="*/ 609 w 856"/>
                <a:gd name="T15" fmla="*/ 478 h 1282"/>
                <a:gd name="T16" fmla="*/ 672 w 856"/>
                <a:gd name="T17" fmla="*/ 448 h 1282"/>
                <a:gd name="T18" fmla="*/ 660 w 856"/>
                <a:gd name="T19" fmla="*/ 418 h 1282"/>
                <a:gd name="T20" fmla="*/ 713 w 856"/>
                <a:gd name="T21" fmla="*/ 387 h 1282"/>
                <a:gd name="T22" fmla="*/ 708 w 856"/>
                <a:gd name="T23" fmla="*/ 326 h 1282"/>
                <a:gd name="T24" fmla="*/ 660 w 856"/>
                <a:gd name="T25" fmla="*/ 293 h 1282"/>
                <a:gd name="T26" fmla="*/ 600 w 856"/>
                <a:gd name="T27" fmla="*/ 292 h 1282"/>
                <a:gd name="T28" fmla="*/ 562 w 856"/>
                <a:gd name="T29" fmla="*/ 333 h 1282"/>
                <a:gd name="T30" fmla="*/ 526 w 856"/>
                <a:gd name="T31" fmla="*/ 227 h 1282"/>
                <a:gd name="T32" fmla="*/ 597 w 856"/>
                <a:gd name="T33" fmla="*/ 196 h 1282"/>
                <a:gd name="T34" fmla="*/ 611 w 856"/>
                <a:gd name="T35" fmla="*/ 139 h 1282"/>
                <a:gd name="T36" fmla="*/ 575 w 856"/>
                <a:gd name="T37" fmla="*/ 142 h 1282"/>
                <a:gd name="T38" fmla="*/ 609 w 856"/>
                <a:gd name="T39" fmla="*/ 71 h 1282"/>
                <a:gd name="T40" fmla="*/ 559 w 856"/>
                <a:gd name="T41" fmla="*/ 135 h 1282"/>
                <a:gd name="T42" fmla="*/ 513 w 856"/>
                <a:gd name="T43" fmla="*/ 155 h 1282"/>
                <a:gd name="T44" fmla="*/ 454 w 856"/>
                <a:gd name="T45" fmla="*/ 160 h 1282"/>
                <a:gd name="T46" fmla="*/ 392 w 856"/>
                <a:gd name="T47" fmla="*/ 91 h 1282"/>
                <a:gd name="T48" fmla="*/ 326 w 856"/>
                <a:gd name="T49" fmla="*/ 79 h 1282"/>
                <a:gd name="T50" fmla="*/ 261 w 856"/>
                <a:gd name="T51" fmla="*/ 44 h 1282"/>
                <a:gd name="T52" fmla="*/ 188 w 856"/>
                <a:gd name="T53" fmla="*/ 10 h 1282"/>
                <a:gd name="T54" fmla="*/ 95 w 856"/>
                <a:gd name="T55" fmla="*/ 76 h 1282"/>
                <a:gd name="T56" fmla="*/ 72 w 856"/>
                <a:gd name="T57" fmla="*/ 130 h 1282"/>
                <a:gd name="T58" fmla="*/ 60 w 856"/>
                <a:gd name="T59" fmla="*/ 203 h 1282"/>
                <a:gd name="T60" fmla="*/ 1 w 856"/>
                <a:gd name="T61" fmla="*/ 257 h 1282"/>
                <a:gd name="T62" fmla="*/ 65 w 856"/>
                <a:gd name="T63" fmla="*/ 240 h 1282"/>
                <a:gd name="T64" fmla="*/ 138 w 856"/>
                <a:gd name="T65" fmla="*/ 187 h 1282"/>
                <a:gd name="T66" fmla="*/ 174 w 856"/>
                <a:gd name="T67" fmla="*/ 203 h 1282"/>
                <a:gd name="T68" fmla="*/ 216 w 856"/>
                <a:gd name="T69" fmla="*/ 274 h 1282"/>
                <a:gd name="T70" fmla="*/ 235 w 856"/>
                <a:gd name="T71" fmla="*/ 298 h 1282"/>
                <a:gd name="T72" fmla="*/ 231 w 856"/>
                <a:gd name="T73" fmla="*/ 357 h 1282"/>
                <a:gd name="T74" fmla="*/ 245 w 856"/>
                <a:gd name="T75" fmla="*/ 404 h 1282"/>
                <a:gd name="T76" fmla="*/ 264 w 856"/>
                <a:gd name="T77" fmla="*/ 555 h 1282"/>
                <a:gd name="T78" fmla="*/ 297 w 856"/>
                <a:gd name="T79" fmla="*/ 601 h 1282"/>
                <a:gd name="T80" fmla="*/ 331 w 856"/>
                <a:gd name="T81" fmla="*/ 633 h 1282"/>
                <a:gd name="T82" fmla="*/ 467 w 856"/>
                <a:gd name="T83" fmla="*/ 716 h 1282"/>
                <a:gd name="T84" fmla="*/ 536 w 856"/>
                <a:gd name="T85" fmla="*/ 785 h 1282"/>
                <a:gd name="T86" fmla="*/ 554 w 856"/>
                <a:gd name="T87" fmla="*/ 920 h 1282"/>
                <a:gd name="T88" fmla="*/ 592 w 856"/>
                <a:gd name="T89" fmla="*/ 1088 h 1282"/>
                <a:gd name="T90" fmla="*/ 594 w 856"/>
                <a:gd name="T91" fmla="*/ 1165 h 1282"/>
                <a:gd name="T92" fmla="*/ 592 w 856"/>
                <a:gd name="T93" fmla="*/ 1207 h 1282"/>
                <a:gd name="T94" fmla="*/ 622 w 856"/>
                <a:gd name="T95" fmla="*/ 1256 h 1282"/>
                <a:gd name="T96" fmla="*/ 635 w 856"/>
                <a:gd name="T97" fmla="*/ 1270 h 1282"/>
                <a:gd name="T98" fmla="*/ 648 w 856"/>
                <a:gd name="T99" fmla="*/ 1239 h 1282"/>
                <a:gd name="T100" fmla="*/ 655 w 856"/>
                <a:gd name="T101" fmla="*/ 1142 h 1282"/>
                <a:gd name="T102" fmla="*/ 738 w 856"/>
                <a:gd name="T103" fmla="*/ 1053 h 1282"/>
                <a:gd name="T104" fmla="*/ 830 w 856"/>
                <a:gd name="T105" fmla="*/ 903 h 1282"/>
                <a:gd name="T106" fmla="*/ 624 w 856"/>
                <a:gd name="T107" fmla="*/ 143 h 1282"/>
                <a:gd name="T108" fmla="*/ 72 w 856"/>
                <a:gd name="T109" fmla="*/ 131 h 1282"/>
                <a:gd name="T110" fmla="*/ 220 w 856"/>
                <a:gd name="T111" fmla="*/ 263 h 1282"/>
                <a:gd name="T112" fmla="*/ 231 w 856"/>
                <a:gd name="T113" fmla="*/ 276 h 1282"/>
                <a:gd name="T114" fmla="*/ 238 w 856"/>
                <a:gd name="T115" fmla="*/ 284 h 1282"/>
                <a:gd name="T116" fmla="*/ 245 w 856"/>
                <a:gd name="T117" fmla="*/ 350 h 1282"/>
                <a:gd name="T118" fmla="*/ 344 w 856"/>
                <a:gd name="T119" fmla="*/ 82 h 1282"/>
                <a:gd name="T120" fmla="*/ 602 w 856"/>
                <a:gd name="T121" fmla="*/ 1167 h 1282"/>
                <a:gd name="T122" fmla="*/ 620 w 856"/>
                <a:gd name="T123" fmla="*/ 1241 h 1282"/>
                <a:gd name="T124" fmla="*/ 647 w 856"/>
                <a:gd name="T125" fmla="*/ 1259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6" h="1282">
                  <a:moveTo>
                    <a:pt x="856" y="863"/>
                  </a:moveTo>
                  <a:cubicBezTo>
                    <a:pt x="856" y="859"/>
                    <a:pt x="856" y="859"/>
                    <a:pt x="856" y="859"/>
                  </a:cubicBezTo>
                  <a:cubicBezTo>
                    <a:pt x="855" y="858"/>
                    <a:pt x="855" y="858"/>
                    <a:pt x="855" y="858"/>
                  </a:cubicBezTo>
                  <a:cubicBezTo>
                    <a:pt x="855" y="857"/>
                    <a:pt x="855" y="857"/>
                    <a:pt x="855" y="857"/>
                  </a:cubicBezTo>
                  <a:cubicBezTo>
                    <a:pt x="852" y="851"/>
                    <a:pt x="852" y="851"/>
                    <a:pt x="852" y="851"/>
                  </a:cubicBezTo>
                  <a:cubicBezTo>
                    <a:pt x="852" y="850"/>
                    <a:pt x="852" y="850"/>
                    <a:pt x="852" y="850"/>
                  </a:cubicBezTo>
                  <a:cubicBezTo>
                    <a:pt x="852" y="847"/>
                    <a:pt x="852" y="847"/>
                    <a:pt x="852" y="847"/>
                  </a:cubicBezTo>
                  <a:cubicBezTo>
                    <a:pt x="847" y="845"/>
                    <a:pt x="847" y="845"/>
                    <a:pt x="847" y="845"/>
                  </a:cubicBezTo>
                  <a:cubicBezTo>
                    <a:pt x="844" y="845"/>
                    <a:pt x="844" y="845"/>
                    <a:pt x="844" y="845"/>
                  </a:cubicBezTo>
                  <a:cubicBezTo>
                    <a:pt x="842" y="845"/>
                    <a:pt x="842" y="845"/>
                    <a:pt x="842" y="845"/>
                  </a:cubicBezTo>
                  <a:cubicBezTo>
                    <a:pt x="841" y="844"/>
                    <a:pt x="841" y="844"/>
                    <a:pt x="841" y="844"/>
                  </a:cubicBezTo>
                  <a:cubicBezTo>
                    <a:pt x="839" y="843"/>
                    <a:pt x="839" y="843"/>
                    <a:pt x="839" y="843"/>
                  </a:cubicBezTo>
                  <a:cubicBezTo>
                    <a:pt x="838" y="842"/>
                    <a:pt x="838" y="842"/>
                    <a:pt x="838" y="842"/>
                  </a:cubicBezTo>
                  <a:cubicBezTo>
                    <a:pt x="835" y="841"/>
                    <a:pt x="835" y="841"/>
                    <a:pt x="835" y="841"/>
                  </a:cubicBezTo>
                  <a:cubicBezTo>
                    <a:pt x="834" y="840"/>
                    <a:pt x="834" y="840"/>
                    <a:pt x="834" y="840"/>
                  </a:cubicBezTo>
                  <a:cubicBezTo>
                    <a:pt x="831" y="837"/>
                    <a:pt x="831" y="837"/>
                    <a:pt x="831" y="837"/>
                  </a:cubicBezTo>
                  <a:cubicBezTo>
                    <a:pt x="828" y="833"/>
                    <a:pt x="828" y="833"/>
                    <a:pt x="828" y="833"/>
                  </a:cubicBezTo>
                  <a:cubicBezTo>
                    <a:pt x="826" y="833"/>
                    <a:pt x="826" y="833"/>
                    <a:pt x="826" y="833"/>
                  </a:cubicBezTo>
                  <a:cubicBezTo>
                    <a:pt x="825" y="831"/>
                    <a:pt x="825" y="831"/>
                    <a:pt x="825" y="831"/>
                  </a:cubicBezTo>
                  <a:cubicBezTo>
                    <a:pt x="823" y="831"/>
                    <a:pt x="823" y="831"/>
                    <a:pt x="823" y="831"/>
                  </a:cubicBezTo>
                  <a:cubicBezTo>
                    <a:pt x="818" y="828"/>
                    <a:pt x="818" y="828"/>
                    <a:pt x="818" y="828"/>
                  </a:cubicBezTo>
                  <a:cubicBezTo>
                    <a:pt x="816" y="828"/>
                    <a:pt x="816" y="828"/>
                    <a:pt x="816" y="828"/>
                  </a:cubicBezTo>
                  <a:cubicBezTo>
                    <a:pt x="814" y="827"/>
                    <a:pt x="814" y="827"/>
                    <a:pt x="814" y="827"/>
                  </a:cubicBezTo>
                  <a:cubicBezTo>
                    <a:pt x="812" y="828"/>
                    <a:pt x="812" y="828"/>
                    <a:pt x="812" y="828"/>
                  </a:cubicBezTo>
                  <a:cubicBezTo>
                    <a:pt x="810" y="828"/>
                    <a:pt x="810" y="828"/>
                    <a:pt x="810" y="828"/>
                  </a:cubicBezTo>
                  <a:cubicBezTo>
                    <a:pt x="809" y="827"/>
                    <a:pt x="809" y="827"/>
                    <a:pt x="809" y="827"/>
                  </a:cubicBezTo>
                  <a:cubicBezTo>
                    <a:pt x="807" y="828"/>
                    <a:pt x="807" y="828"/>
                    <a:pt x="807" y="828"/>
                  </a:cubicBezTo>
                  <a:cubicBezTo>
                    <a:pt x="807" y="829"/>
                    <a:pt x="807" y="829"/>
                    <a:pt x="807" y="829"/>
                  </a:cubicBezTo>
                  <a:cubicBezTo>
                    <a:pt x="807" y="828"/>
                    <a:pt x="807" y="828"/>
                    <a:pt x="807" y="828"/>
                  </a:cubicBezTo>
                  <a:cubicBezTo>
                    <a:pt x="804" y="826"/>
                    <a:pt x="804" y="826"/>
                    <a:pt x="804" y="826"/>
                  </a:cubicBezTo>
                  <a:cubicBezTo>
                    <a:pt x="804" y="827"/>
                    <a:pt x="804" y="827"/>
                    <a:pt x="804" y="827"/>
                  </a:cubicBezTo>
                  <a:cubicBezTo>
                    <a:pt x="803" y="826"/>
                    <a:pt x="803" y="826"/>
                    <a:pt x="803" y="826"/>
                  </a:cubicBezTo>
                  <a:cubicBezTo>
                    <a:pt x="802" y="828"/>
                    <a:pt x="802" y="828"/>
                    <a:pt x="802" y="828"/>
                  </a:cubicBezTo>
                  <a:cubicBezTo>
                    <a:pt x="802" y="828"/>
                    <a:pt x="802" y="828"/>
                    <a:pt x="802" y="828"/>
                  </a:cubicBezTo>
                  <a:cubicBezTo>
                    <a:pt x="802" y="827"/>
                    <a:pt x="802" y="827"/>
                    <a:pt x="802" y="827"/>
                  </a:cubicBezTo>
                  <a:cubicBezTo>
                    <a:pt x="799" y="826"/>
                    <a:pt x="799" y="826"/>
                    <a:pt x="799" y="826"/>
                  </a:cubicBezTo>
                  <a:cubicBezTo>
                    <a:pt x="800" y="827"/>
                    <a:pt x="800" y="827"/>
                    <a:pt x="800" y="827"/>
                  </a:cubicBezTo>
                  <a:cubicBezTo>
                    <a:pt x="798" y="826"/>
                    <a:pt x="798" y="826"/>
                    <a:pt x="798" y="826"/>
                  </a:cubicBezTo>
                  <a:cubicBezTo>
                    <a:pt x="797" y="827"/>
                    <a:pt x="797" y="827"/>
                    <a:pt x="797" y="827"/>
                  </a:cubicBezTo>
                  <a:cubicBezTo>
                    <a:pt x="796" y="826"/>
                    <a:pt x="796" y="826"/>
                    <a:pt x="796" y="826"/>
                  </a:cubicBezTo>
                  <a:cubicBezTo>
                    <a:pt x="791" y="824"/>
                    <a:pt x="791" y="824"/>
                    <a:pt x="791" y="824"/>
                  </a:cubicBezTo>
                  <a:cubicBezTo>
                    <a:pt x="789" y="825"/>
                    <a:pt x="789" y="825"/>
                    <a:pt x="789" y="825"/>
                  </a:cubicBezTo>
                  <a:cubicBezTo>
                    <a:pt x="789" y="826"/>
                    <a:pt x="789" y="826"/>
                    <a:pt x="789" y="826"/>
                  </a:cubicBezTo>
                  <a:cubicBezTo>
                    <a:pt x="789" y="826"/>
                    <a:pt x="789" y="826"/>
                    <a:pt x="789" y="826"/>
                  </a:cubicBezTo>
                  <a:cubicBezTo>
                    <a:pt x="789" y="826"/>
                    <a:pt x="789" y="826"/>
                    <a:pt x="789" y="826"/>
                  </a:cubicBezTo>
                  <a:cubicBezTo>
                    <a:pt x="788" y="826"/>
                    <a:pt x="788" y="826"/>
                    <a:pt x="788" y="826"/>
                  </a:cubicBezTo>
                  <a:cubicBezTo>
                    <a:pt x="788" y="827"/>
                    <a:pt x="788" y="827"/>
                    <a:pt x="788" y="827"/>
                  </a:cubicBezTo>
                  <a:cubicBezTo>
                    <a:pt x="786" y="827"/>
                    <a:pt x="786" y="827"/>
                    <a:pt x="786" y="827"/>
                  </a:cubicBezTo>
                  <a:cubicBezTo>
                    <a:pt x="786" y="828"/>
                    <a:pt x="786" y="828"/>
                    <a:pt x="786" y="828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4" y="828"/>
                    <a:pt x="784" y="828"/>
                    <a:pt x="784" y="828"/>
                  </a:cubicBezTo>
                  <a:cubicBezTo>
                    <a:pt x="784" y="826"/>
                    <a:pt x="784" y="826"/>
                    <a:pt x="784" y="826"/>
                  </a:cubicBezTo>
                  <a:cubicBezTo>
                    <a:pt x="785" y="826"/>
                    <a:pt x="785" y="826"/>
                    <a:pt x="785" y="826"/>
                  </a:cubicBezTo>
                  <a:cubicBezTo>
                    <a:pt x="784" y="824"/>
                    <a:pt x="784" y="824"/>
                    <a:pt x="784" y="824"/>
                  </a:cubicBezTo>
                  <a:cubicBezTo>
                    <a:pt x="784" y="824"/>
                    <a:pt x="784" y="824"/>
                    <a:pt x="784" y="824"/>
                  </a:cubicBezTo>
                  <a:cubicBezTo>
                    <a:pt x="785" y="823"/>
                    <a:pt x="785" y="823"/>
                    <a:pt x="785" y="823"/>
                  </a:cubicBezTo>
                  <a:cubicBezTo>
                    <a:pt x="782" y="821"/>
                    <a:pt x="782" y="821"/>
                    <a:pt x="782" y="821"/>
                  </a:cubicBezTo>
                  <a:cubicBezTo>
                    <a:pt x="781" y="819"/>
                    <a:pt x="781" y="819"/>
                    <a:pt x="781" y="819"/>
                  </a:cubicBezTo>
                  <a:cubicBezTo>
                    <a:pt x="780" y="819"/>
                    <a:pt x="780" y="819"/>
                    <a:pt x="780" y="819"/>
                  </a:cubicBezTo>
                  <a:cubicBezTo>
                    <a:pt x="778" y="819"/>
                    <a:pt x="778" y="819"/>
                    <a:pt x="778" y="819"/>
                  </a:cubicBezTo>
                  <a:cubicBezTo>
                    <a:pt x="777" y="820"/>
                    <a:pt x="777" y="820"/>
                    <a:pt x="777" y="820"/>
                  </a:cubicBezTo>
                  <a:cubicBezTo>
                    <a:pt x="776" y="820"/>
                    <a:pt x="776" y="820"/>
                    <a:pt x="776" y="820"/>
                  </a:cubicBezTo>
                  <a:cubicBezTo>
                    <a:pt x="776" y="819"/>
                    <a:pt x="776" y="819"/>
                    <a:pt x="776" y="819"/>
                  </a:cubicBezTo>
                  <a:cubicBezTo>
                    <a:pt x="775" y="819"/>
                    <a:pt x="775" y="819"/>
                    <a:pt x="775" y="819"/>
                  </a:cubicBezTo>
                  <a:cubicBezTo>
                    <a:pt x="775" y="818"/>
                    <a:pt x="775" y="818"/>
                    <a:pt x="775" y="818"/>
                  </a:cubicBezTo>
                  <a:cubicBezTo>
                    <a:pt x="774" y="817"/>
                    <a:pt x="774" y="817"/>
                    <a:pt x="774" y="817"/>
                  </a:cubicBezTo>
                  <a:cubicBezTo>
                    <a:pt x="773" y="817"/>
                    <a:pt x="773" y="817"/>
                    <a:pt x="773" y="817"/>
                  </a:cubicBezTo>
                  <a:cubicBezTo>
                    <a:pt x="772" y="816"/>
                    <a:pt x="772" y="816"/>
                    <a:pt x="772" y="816"/>
                  </a:cubicBezTo>
                  <a:cubicBezTo>
                    <a:pt x="771" y="816"/>
                    <a:pt x="771" y="816"/>
                    <a:pt x="771" y="816"/>
                  </a:cubicBezTo>
                  <a:cubicBezTo>
                    <a:pt x="771" y="816"/>
                    <a:pt x="771" y="816"/>
                    <a:pt x="771" y="816"/>
                  </a:cubicBezTo>
                  <a:cubicBezTo>
                    <a:pt x="770" y="816"/>
                    <a:pt x="770" y="816"/>
                    <a:pt x="770" y="816"/>
                  </a:cubicBezTo>
                  <a:cubicBezTo>
                    <a:pt x="769" y="814"/>
                    <a:pt x="769" y="814"/>
                    <a:pt x="769" y="814"/>
                  </a:cubicBezTo>
                  <a:cubicBezTo>
                    <a:pt x="768" y="815"/>
                    <a:pt x="768" y="815"/>
                    <a:pt x="768" y="815"/>
                  </a:cubicBezTo>
                  <a:cubicBezTo>
                    <a:pt x="767" y="815"/>
                    <a:pt x="767" y="815"/>
                    <a:pt x="767" y="815"/>
                  </a:cubicBezTo>
                  <a:cubicBezTo>
                    <a:pt x="765" y="813"/>
                    <a:pt x="765" y="813"/>
                    <a:pt x="765" y="813"/>
                  </a:cubicBezTo>
                  <a:cubicBezTo>
                    <a:pt x="763" y="813"/>
                    <a:pt x="763" y="813"/>
                    <a:pt x="763" y="813"/>
                  </a:cubicBezTo>
                  <a:cubicBezTo>
                    <a:pt x="763" y="814"/>
                    <a:pt x="763" y="814"/>
                    <a:pt x="763" y="814"/>
                  </a:cubicBezTo>
                  <a:cubicBezTo>
                    <a:pt x="762" y="813"/>
                    <a:pt x="762" y="813"/>
                    <a:pt x="762" y="813"/>
                  </a:cubicBezTo>
                  <a:cubicBezTo>
                    <a:pt x="760" y="813"/>
                    <a:pt x="760" y="813"/>
                    <a:pt x="760" y="813"/>
                  </a:cubicBezTo>
                  <a:cubicBezTo>
                    <a:pt x="760" y="814"/>
                    <a:pt x="760" y="814"/>
                    <a:pt x="760" y="814"/>
                  </a:cubicBezTo>
                  <a:cubicBezTo>
                    <a:pt x="760" y="813"/>
                    <a:pt x="760" y="813"/>
                    <a:pt x="760" y="813"/>
                  </a:cubicBezTo>
                  <a:cubicBezTo>
                    <a:pt x="758" y="813"/>
                    <a:pt x="758" y="813"/>
                    <a:pt x="758" y="813"/>
                  </a:cubicBezTo>
                  <a:cubicBezTo>
                    <a:pt x="756" y="814"/>
                    <a:pt x="756" y="814"/>
                    <a:pt x="756" y="814"/>
                  </a:cubicBezTo>
                  <a:cubicBezTo>
                    <a:pt x="755" y="816"/>
                    <a:pt x="755" y="816"/>
                    <a:pt x="755" y="816"/>
                  </a:cubicBezTo>
                  <a:cubicBezTo>
                    <a:pt x="755" y="816"/>
                    <a:pt x="755" y="816"/>
                    <a:pt x="755" y="816"/>
                  </a:cubicBezTo>
                  <a:cubicBezTo>
                    <a:pt x="754" y="818"/>
                    <a:pt x="754" y="818"/>
                    <a:pt x="754" y="818"/>
                  </a:cubicBezTo>
                  <a:cubicBezTo>
                    <a:pt x="752" y="819"/>
                    <a:pt x="752" y="819"/>
                    <a:pt x="752" y="819"/>
                  </a:cubicBezTo>
                  <a:cubicBezTo>
                    <a:pt x="752" y="817"/>
                    <a:pt x="752" y="817"/>
                    <a:pt x="752" y="817"/>
                  </a:cubicBezTo>
                  <a:cubicBezTo>
                    <a:pt x="754" y="815"/>
                    <a:pt x="754" y="815"/>
                    <a:pt x="754" y="815"/>
                  </a:cubicBezTo>
                  <a:cubicBezTo>
                    <a:pt x="754" y="813"/>
                    <a:pt x="754" y="813"/>
                    <a:pt x="754" y="813"/>
                  </a:cubicBezTo>
                  <a:cubicBezTo>
                    <a:pt x="755" y="812"/>
                    <a:pt x="755" y="812"/>
                    <a:pt x="755" y="812"/>
                  </a:cubicBezTo>
                  <a:cubicBezTo>
                    <a:pt x="755" y="810"/>
                    <a:pt x="755" y="810"/>
                    <a:pt x="755" y="810"/>
                  </a:cubicBezTo>
                  <a:cubicBezTo>
                    <a:pt x="753" y="810"/>
                    <a:pt x="753" y="810"/>
                    <a:pt x="753" y="810"/>
                  </a:cubicBezTo>
                  <a:cubicBezTo>
                    <a:pt x="751" y="809"/>
                    <a:pt x="751" y="809"/>
                    <a:pt x="751" y="809"/>
                  </a:cubicBezTo>
                  <a:cubicBezTo>
                    <a:pt x="749" y="809"/>
                    <a:pt x="749" y="809"/>
                    <a:pt x="749" y="809"/>
                  </a:cubicBezTo>
                  <a:cubicBezTo>
                    <a:pt x="748" y="809"/>
                    <a:pt x="748" y="809"/>
                    <a:pt x="748" y="809"/>
                  </a:cubicBezTo>
                  <a:cubicBezTo>
                    <a:pt x="749" y="808"/>
                    <a:pt x="749" y="808"/>
                    <a:pt x="749" y="808"/>
                  </a:cubicBezTo>
                  <a:cubicBezTo>
                    <a:pt x="747" y="807"/>
                    <a:pt x="747" y="807"/>
                    <a:pt x="747" y="807"/>
                  </a:cubicBezTo>
                  <a:cubicBezTo>
                    <a:pt x="746" y="807"/>
                    <a:pt x="746" y="807"/>
                    <a:pt x="746" y="807"/>
                  </a:cubicBezTo>
                  <a:cubicBezTo>
                    <a:pt x="745" y="808"/>
                    <a:pt x="745" y="808"/>
                    <a:pt x="745" y="808"/>
                  </a:cubicBezTo>
                  <a:cubicBezTo>
                    <a:pt x="743" y="809"/>
                    <a:pt x="743" y="809"/>
                    <a:pt x="743" y="809"/>
                  </a:cubicBezTo>
                  <a:cubicBezTo>
                    <a:pt x="746" y="810"/>
                    <a:pt x="746" y="810"/>
                    <a:pt x="746" y="810"/>
                  </a:cubicBezTo>
                  <a:cubicBezTo>
                    <a:pt x="747" y="810"/>
                    <a:pt x="747" y="810"/>
                    <a:pt x="747" y="810"/>
                  </a:cubicBezTo>
                  <a:cubicBezTo>
                    <a:pt x="747" y="810"/>
                    <a:pt x="747" y="810"/>
                    <a:pt x="747" y="810"/>
                  </a:cubicBezTo>
                  <a:cubicBezTo>
                    <a:pt x="745" y="810"/>
                    <a:pt x="745" y="810"/>
                    <a:pt x="745" y="810"/>
                  </a:cubicBezTo>
                  <a:cubicBezTo>
                    <a:pt x="743" y="809"/>
                    <a:pt x="743" y="809"/>
                    <a:pt x="743" y="809"/>
                  </a:cubicBezTo>
                  <a:cubicBezTo>
                    <a:pt x="740" y="809"/>
                    <a:pt x="740" y="809"/>
                    <a:pt x="740" y="809"/>
                  </a:cubicBezTo>
                  <a:cubicBezTo>
                    <a:pt x="740" y="808"/>
                    <a:pt x="740" y="808"/>
                    <a:pt x="740" y="808"/>
                  </a:cubicBezTo>
                  <a:cubicBezTo>
                    <a:pt x="741" y="808"/>
                    <a:pt x="741" y="808"/>
                    <a:pt x="741" y="808"/>
                  </a:cubicBezTo>
                  <a:cubicBezTo>
                    <a:pt x="743" y="808"/>
                    <a:pt x="743" y="808"/>
                    <a:pt x="743" y="808"/>
                  </a:cubicBezTo>
                  <a:cubicBezTo>
                    <a:pt x="743" y="809"/>
                    <a:pt x="743" y="809"/>
                    <a:pt x="743" y="809"/>
                  </a:cubicBezTo>
                  <a:cubicBezTo>
                    <a:pt x="745" y="808"/>
                    <a:pt x="745" y="808"/>
                    <a:pt x="745" y="808"/>
                  </a:cubicBezTo>
                  <a:cubicBezTo>
                    <a:pt x="745" y="806"/>
                    <a:pt x="745" y="806"/>
                    <a:pt x="745" y="806"/>
                  </a:cubicBezTo>
                  <a:cubicBezTo>
                    <a:pt x="744" y="805"/>
                    <a:pt x="744" y="805"/>
                    <a:pt x="744" y="805"/>
                  </a:cubicBezTo>
                  <a:cubicBezTo>
                    <a:pt x="742" y="806"/>
                    <a:pt x="742" y="806"/>
                    <a:pt x="742" y="806"/>
                  </a:cubicBezTo>
                  <a:cubicBezTo>
                    <a:pt x="741" y="806"/>
                    <a:pt x="741" y="806"/>
                    <a:pt x="741" y="806"/>
                  </a:cubicBezTo>
                  <a:cubicBezTo>
                    <a:pt x="741" y="806"/>
                    <a:pt x="741" y="806"/>
                    <a:pt x="741" y="806"/>
                  </a:cubicBezTo>
                  <a:cubicBezTo>
                    <a:pt x="742" y="805"/>
                    <a:pt x="742" y="805"/>
                    <a:pt x="742" y="805"/>
                  </a:cubicBezTo>
                  <a:cubicBezTo>
                    <a:pt x="743" y="804"/>
                    <a:pt x="743" y="804"/>
                    <a:pt x="743" y="804"/>
                  </a:cubicBezTo>
                  <a:cubicBezTo>
                    <a:pt x="744" y="802"/>
                    <a:pt x="744" y="802"/>
                    <a:pt x="744" y="802"/>
                  </a:cubicBezTo>
                  <a:cubicBezTo>
                    <a:pt x="742" y="802"/>
                    <a:pt x="742" y="802"/>
                    <a:pt x="742" y="802"/>
                  </a:cubicBezTo>
                  <a:cubicBezTo>
                    <a:pt x="741" y="803"/>
                    <a:pt x="741" y="803"/>
                    <a:pt x="741" y="803"/>
                  </a:cubicBezTo>
                  <a:cubicBezTo>
                    <a:pt x="740" y="803"/>
                    <a:pt x="740" y="803"/>
                    <a:pt x="740" y="803"/>
                  </a:cubicBezTo>
                  <a:cubicBezTo>
                    <a:pt x="739" y="805"/>
                    <a:pt x="739" y="805"/>
                    <a:pt x="739" y="805"/>
                  </a:cubicBezTo>
                  <a:cubicBezTo>
                    <a:pt x="739" y="806"/>
                    <a:pt x="739" y="806"/>
                    <a:pt x="739" y="806"/>
                  </a:cubicBezTo>
                  <a:cubicBezTo>
                    <a:pt x="738" y="806"/>
                    <a:pt x="738" y="806"/>
                    <a:pt x="738" y="806"/>
                  </a:cubicBezTo>
                  <a:cubicBezTo>
                    <a:pt x="738" y="808"/>
                    <a:pt x="738" y="808"/>
                    <a:pt x="738" y="808"/>
                  </a:cubicBezTo>
                  <a:cubicBezTo>
                    <a:pt x="739" y="809"/>
                    <a:pt x="739" y="809"/>
                    <a:pt x="739" y="809"/>
                  </a:cubicBezTo>
                  <a:cubicBezTo>
                    <a:pt x="739" y="809"/>
                    <a:pt x="739" y="809"/>
                    <a:pt x="739" y="809"/>
                  </a:cubicBezTo>
                  <a:cubicBezTo>
                    <a:pt x="737" y="811"/>
                    <a:pt x="737" y="811"/>
                    <a:pt x="737" y="811"/>
                  </a:cubicBezTo>
                  <a:cubicBezTo>
                    <a:pt x="737" y="811"/>
                    <a:pt x="737" y="811"/>
                    <a:pt x="737" y="811"/>
                  </a:cubicBezTo>
                  <a:cubicBezTo>
                    <a:pt x="737" y="811"/>
                    <a:pt x="737" y="811"/>
                    <a:pt x="737" y="811"/>
                  </a:cubicBezTo>
                  <a:cubicBezTo>
                    <a:pt x="737" y="811"/>
                    <a:pt x="737" y="811"/>
                    <a:pt x="737" y="811"/>
                  </a:cubicBezTo>
                  <a:cubicBezTo>
                    <a:pt x="739" y="809"/>
                    <a:pt x="739" y="809"/>
                    <a:pt x="739" y="809"/>
                  </a:cubicBezTo>
                  <a:cubicBezTo>
                    <a:pt x="738" y="808"/>
                    <a:pt x="738" y="808"/>
                    <a:pt x="738" y="808"/>
                  </a:cubicBezTo>
                  <a:cubicBezTo>
                    <a:pt x="737" y="808"/>
                    <a:pt x="737" y="808"/>
                    <a:pt x="737" y="808"/>
                  </a:cubicBezTo>
                  <a:cubicBezTo>
                    <a:pt x="736" y="808"/>
                    <a:pt x="736" y="808"/>
                    <a:pt x="736" y="808"/>
                  </a:cubicBezTo>
                  <a:cubicBezTo>
                    <a:pt x="735" y="808"/>
                    <a:pt x="735" y="808"/>
                    <a:pt x="735" y="808"/>
                  </a:cubicBezTo>
                  <a:cubicBezTo>
                    <a:pt x="734" y="810"/>
                    <a:pt x="734" y="810"/>
                    <a:pt x="734" y="810"/>
                  </a:cubicBezTo>
                  <a:cubicBezTo>
                    <a:pt x="733" y="813"/>
                    <a:pt x="733" y="813"/>
                    <a:pt x="733" y="813"/>
                  </a:cubicBezTo>
                  <a:cubicBezTo>
                    <a:pt x="731" y="813"/>
                    <a:pt x="731" y="813"/>
                    <a:pt x="731" y="813"/>
                  </a:cubicBezTo>
                  <a:cubicBezTo>
                    <a:pt x="731" y="813"/>
                    <a:pt x="731" y="813"/>
                    <a:pt x="731" y="813"/>
                  </a:cubicBezTo>
                  <a:cubicBezTo>
                    <a:pt x="732" y="812"/>
                    <a:pt x="732" y="812"/>
                    <a:pt x="732" y="812"/>
                  </a:cubicBezTo>
                  <a:cubicBezTo>
                    <a:pt x="733" y="810"/>
                    <a:pt x="733" y="810"/>
                    <a:pt x="733" y="810"/>
                  </a:cubicBezTo>
                  <a:cubicBezTo>
                    <a:pt x="733" y="809"/>
                    <a:pt x="733" y="809"/>
                    <a:pt x="733" y="809"/>
                  </a:cubicBezTo>
                  <a:cubicBezTo>
                    <a:pt x="735" y="808"/>
                    <a:pt x="735" y="808"/>
                    <a:pt x="735" y="808"/>
                  </a:cubicBezTo>
                  <a:cubicBezTo>
                    <a:pt x="736" y="807"/>
                    <a:pt x="736" y="807"/>
                    <a:pt x="736" y="807"/>
                  </a:cubicBezTo>
                  <a:cubicBezTo>
                    <a:pt x="738" y="807"/>
                    <a:pt x="738" y="807"/>
                    <a:pt x="738" y="807"/>
                  </a:cubicBezTo>
                  <a:cubicBezTo>
                    <a:pt x="739" y="805"/>
                    <a:pt x="739" y="805"/>
                    <a:pt x="739" y="805"/>
                  </a:cubicBezTo>
                  <a:cubicBezTo>
                    <a:pt x="743" y="801"/>
                    <a:pt x="743" y="801"/>
                    <a:pt x="743" y="801"/>
                  </a:cubicBezTo>
                  <a:cubicBezTo>
                    <a:pt x="743" y="800"/>
                    <a:pt x="743" y="800"/>
                    <a:pt x="743" y="800"/>
                  </a:cubicBezTo>
                  <a:cubicBezTo>
                    <a:pt x="744" y="799"/>
                    <a:pt x="744" y="799"/>
                    <a:pt x="744" y="799"/>
                  </a:cubicBezTo>
                  <a:cubicBezTo>
                    <a:pt x="743" y="798"/>
                    <a:pt x="743" y="798"/>
                    <a:pt x="743" y="798"/>
                  </a:cubicBezTo>
                  <a:cubicBezTo>
                    <a:pt x="743" y="798"/>
                    <a:pt x="743" y="798"/>
                    <a:pt x="743" y="798"/>
                  </a:cubicBezTo>
                  <a:cubicBezTo>
                    <a:pt x="744" y="797"/>
                    <a:pt x="744" y="797"/>
                    <a:pt x="744" y="797"/>
                  </a:cubicBezTo>
                  <a:cubicBezTo>
                    <a:pt x="744" y="795"/>
                    <a:pt x="744" y="795"/>
                    <a:pt x="744" y="795"/>
                  </a:cubicBezTo>
                  <a:cubicBezTo>
                    <a:pt x="742" y="794"/>
                    <a:pt x="742" y="794"/>
                    <a:pt x="742" y="794"/>
                  </a:cubicBezTo>
                  <a:cubicBezTo>
                    <a:pt x="741" y="794"/>
                    <a:pt x="741" y="794"/>
                    <a:pt x="741" y="794"/>
                  </a:cubicBezTo>
                  <a:cubicBezTo>
                    <a:pt x="742" y="793"/>
                    <a:pt x="742" y="793"/>
                    <a:pt x="742" y="793"/>
                  </a:cubicBezTo>
                  <a:cubicBezTo>
                    <a:pt x="740" y="791"/>
                    <a:pt x="740" y="791"/>
                    <a:pt x="740" y="791"/>
                  </a:cubicBezTo>
                  <a:cubicBezTo>
                    <a:pt x="739" y="789"/>
                    <a:pt x="739" y="789"/>
                    <a:pt x="739" y="789"/>
                  </a:cubicBezTo>
                  <a:cubicBezTo>
                    <a:pt x="738" y="790"/>
                    <a:pt x="738" y="790"/>
                    <a:pt x="738" y="790"/>
                  </a:cubicBezTo>
                  <a:cubicBezTo>
                    <a:pt x="737" y="787"/>
                    <a:pt x="737" y="787"/>
                    <a:pt x="737" y="787"/>
                  </a:cubicBezTo>
                  <a:cubicBezTo>
                    <a:pt x="735" y="785"/>
                    <a:pt x="735" y="785"/>
                    <a:pt x="735" y="785"/>
                  </a:cubicBezTo>
                  <a:cubicBezTo>
                    <a:pt x="734" y="782"/>
                    <a:pt x="734" y="782"/>
                    <a:pt x="734" y="782"/>
                  </a:cubicBezTo>
                  <a:cubicBezTo>
                    <a:pt x="734" y="781"/>
                    <a:pt x="734" y="781"/>
                    <a:pt x="734" y="781"/>
                  </a:cubicBezTo>
                  <a:cubicBezTo>
                    <a:pt x="734" y="779"/>
                    <a:pt x="734" y="779"/>
                    <a:pt x="734" y="779"/>
                  </a:cubicBezTo>
                  <a:cubicBezTo>
                    <a:pt x="733" y="779"/>
                    <a:pt x="733" y="779"/>
                    <a:pt x="733" y="779"/>
                  </a:cubicBezTo>
                  <a:cubicBezTo>
                    <a:pt x="733" y="777"/>
                    <a:pt x="733" y="777"/>
                    <a:pt x="733" y="777"/>
                  </a:cubicBezTo>
                  <a:cubicBezTo>
                    <a:pt x="732" y="775"/>
                    <a:pt x="732" y="775"/>
                    <a:pt x="732" y="775"/>
                  </a:cubicBezTo>
                  <a:cubicBezTo>
                    <a:pt x="731" y="775"/>
                    <a:pt x="731" y="775"/>
                    <a:pt x="731" y="775"/>
                  </a:cubicBezTo>
                  <a:cubicBezTo>
                    <a:pt x="731" y="775"/>
                    <a:pt x="731" y="775"/>
                    <a:pt x="731" y="775"/>
                  </a:cubicBezTo>
                  <a:cubicBezTo>
                    <a:pt x="729" y="773"/>
                    <a:pt x="729" y="773"/>
                    <a:pt x="729" y="773"/>
                  </a:cubicBezTo>
                  <a:cubicBezTo>
                    <a:pt x="728" y="774"/>
                    <a:pt x="728" y="774"/>
                    <a:pt x="728" y="774"/>
                  </a:cubicBezTo>
                  <a:cubicBezTo>
                    <a:pt x="728" y="774"/>
                    <a:pt x="728" y="774"/>
                    <a:pt x="728" y="774"/>
                  </a:cubicBezTo>
                  <a:cubicBezTo>
                    <a:pt x="728" y="773"/>
                    <a:pt x="728" y="773"/>
                    <a:pt x="728" y="773"/>
                  </a:cubicBezTo>
                  <a:cubicBezTo>
                    <a:pt x="725" y="770"/>
                    <a:pt x="725" y="770"/>
                    <a:pt x="725" y="770"/>
                  </a:cubicBezTo>
                  <a:cubicBezTo>
                    <a:pt x="724" y="769"/>
                    <a:pt x="724" y="769"/>
                    <a:pt x="724" y="769"/>
                  </a:cubicBezTo>
                  <a:cubicBezTo>
                    <a:pt x="723" y="768"/>
                    <a:pt x="723" y="768"/>
                    <a:pt x="723" y="768"/>
                  </a:cubicBezTo>
                  <a:cubicBezTo>
                    <a:pt x="718" y="767"/>
                    <a:pt x="718" y="767"/>
                    <a:pt x="718" y="767"/>
                  </a:cubicBezTo>
                  <a:cubicBezTo>
                    <a:pt x="716" y="766"/>
                    <a:pt x="716" y="766"/>
                    <a:pt x="716" y="766"/>
                  </a:cubicBezTo>
                  <a:cubicBezTo>
                    <a:pt x="714" y="765"/>
                    <a:pt x="714" y="765"/>
                    <a:pt x="714" y="765"/>
                  </a:cubicBezTo>
                  <a:cubicBezTo>
                    <a:pt x="713" y="766"/>
                    <a:pt x="713" y="766"/>
                    <a:pt x="713" y="766"/>
                  </a:cubicBezTo>
                  <a:cubicBezTo>
                    <a:pt x="713" y="764"/>
                    <a:pt x="713" y="764"/>
                    <a:pt x="713" y="764"/>
                  </a:cubicBezTo>
                  <a:cubicBezTo>
                    <a:pt x="711" y="764"/>
                    <a:pt x="711" y="764"/>
                    <a:pt x="711" y="764"/>
                  </a:cubicBezTo>
                  <a:cubicBezTo>
                    <a:pt x="709" y="763"/>
                    <a:pt x="709" y="763"/>
                    <a:pt x="709" y="763"/>
                  </a:cubicBezTo>
                  <a:cubicBezTo>
                    <a:pt x="706" y="762"/>
                    <a:pt x="706" y="762"/>
                    <a:pt x="706" y="762"/>
                  </a:cubicBezTo>
                  <a:cubicBezTo>
                    <a:pt x="704" y="762"/>
                    <a:pt x="704" y="762"/>
                    <a:pt x="704" y="762"/>
                  </a:cubicBezTo>
                  <a:cubicBezTo>
                    <a:pt x="703" y="763"/>
                    <a:pt x="703" y="763"/>
                    <a:pt x="703" y="763"/>
                  </a:cubicBezTo>
                  <a:cubicBezTo>
                    <a:pt x="701" y="763"/>
                    <a:pt x="701" y="763"/>
                    <a:pt x="701" y="763"/>
                  </a:cubicBezTo>
                  <a:cubicBezTo>
                    <a:pt x="698" y="763"/>
                    <a:pt x="698" y="763"/>
                    <a:pt x="698" y="763"/>
                  </a:cubicBezTo>
                  <a:cubicBezTo>
                    <a:pt x="696" y="762"/>
                    <a:pt x="696" y="762"/>
                    <a:pt x="696" y="762"/>
                  </a:cubicBezTo>
                  <a:cubicBezTo>
                    <a:pt x="692" y="762"/>
                    <a:pt x="692" y="762"/>
                    <a:pt x="692" y="762"/>
                  </a:cubicBezTo>
                  <a:cubicBezTo>
                    <a:pt x="690" y="763"/>
                    <a:pt x="690" y="763"/>
                    <a:pt x="690" y="763"/>
                  </a:cubicBezTo>
                  <a:cubicBezTo>
                    <a:pt x="690" y="762"/>
                    <a:pt x="690" y="762"/>
                    <a:pt x="690" y="762"/>
                  </a:cubicBezTo>
                  <a:cubicBezTo>
                    <a:pt x="690" y="761"/>
                    <a:pt x="690" y="761"/>
                    <a:pt x="690" y="761"/>
                  </a:cubicBezTo>
                  <a:cubicBezTo>
                    <a:pt x="687" y="760"/>
                    <a:pt x="687" y="760"/>
                    <a:pt x="687" y="760"/>
                  </a:cubicBezTo>
                  <a:cubicBezTo>
                    <a:pt x="684" y="757"/>
                    <a:pt x="684" y="757"/>
                    <a:pt x="684" y="757"/>
                  </a:cubicBezTo>
                  <a:cubicBezTo>
                    <a:pt x="683" y="756"/>
                    <a:pt x="683" y="756"/>
                    <a:pt x="683" y="756"/>
                  </a:cubicBezTo>
                  <a:cubicBezTo>
                    <a:pt x="681" y="757"/>
                    <a:pt x="681" y="757"/>
                    <a:pt x="681" y="757"/>
                  </a:cubicBezTo>
                  <a:cubicBezTo>
                    <a:pt x="680" y="757"/>
                    <a:pt x="680" y="757"/>
                    <a:pt x="680" y="757"/>
                  </a:cubicBezTo>
                  <a:cubicBezTo>
                    <a:pt x="679" y="758"/>
                    <a:pt x="679" y="758"/>
                    <a:pt x="679" y="758"/>
                  </a:cubicBezTo>
                  <a:cubicBezTo>
                    <a:pt x="679" y="757"/>
                    <a:pt x="679" y="757"/>
                    <a:pt x="679" y="757"/>
                  </a:cubicBezTo>
                  <a:cubicBezTo>
                    <a:pt x="680" y="755"/>
                    <a:pt x="680" y="755"/>
                    <a:pt x="680" y="755"/>
                  </a:cubicBezTo>
                  <a:cubicBezTo>
                    <a:pt x="679" y="752"/>
                    <a:pt x="679" y="752"/>
                    <a:pt x="679" y="752"/>
                  </a:cubicBezTo>
                  <a:cubicBezTo>
                    <a:pt x="678" y="751"/>
                    <a:pt x="678" y="751"/>
                    <a:pt x="678" y="751"/>
                  </a:cubicBezTo>
                  <a:cubicBezTo>
                    <a:pt x="675" y="750"/>
                    <a:pt x="675" y="750"/>
                    <a:pt x="675" y="750"/>
                  </a:cubicBezTo>
                  <a:cubicBezTo>
                    <a:pt x="673" y="748"/>
                    <a:pt x="673" y="748"/>
                    <a:pt x="673" y="748"/>
                  </a:cubicBezTo>
                  <a:cubicBezTo>
                    <a:pt x="673" y="746"/>
                    <a:pt x="673" y="746"/>
                    <a:pt x="673" y="746"/>
                  </a:cubicBezTo>
                  <a:cubicBezTo>
                    <a:pt x="671" y="745"/>
                    <a:pt x="671" y="745"/>
                    <a:pt x="671" y="745"/>
                  </a:cubicBezTo>
                  <a:cubicBezTo>
                    <a:pt x="670" y="745"/>
                    <a:pt x="670" y="745"/>
                    <a:pt x="670" y="745"/>
                  </a:cubicBezTo>
                  <a:cubicBezTo>
                    <a:pt x="669" y="744"/>
                    <a:pt x="669" y="744"/>
                    <a:pt x="669" y="744"/>
                  </a:cubicBezTo>
                  <a:cubicBezTo>
                    <a:pt x="669" y="744"/>
                    <a:pt x="669" y="744"/>
                    <a:pt x="669" y="744"/>
                  </a:cubicBezTo>
                  <a:cubicBezTo>
                    <a:pt x="666" y="743"/>
                    <a:pt x="666" y="743"/>
                    <a:pt x="666" y="743"/>
                  </a:cubicBezTo>
                  <a:cubicBezTo>
                    <a:pt x="665" y="743"/>
                    <a:pt x="665" y="743"/>
                    <a:pt x="665" y="743"/>
                  </a:cubicBezTo>
                  <a:cubicBezTo>
                    <a:pt x="664" y="743"/>
                    <a:pt x="664" y="743"/>
                    <a:pt x="664" y="743"/>
                  </a:cubicBezTo>
                  <a:cubicBezTo>
                    <a:pt x="662" y="743"/>
                    <a:pt x="662" y="743"/>
                    <a:pt x="662" y="743"/>
                  </a:cubicBezTo>
                  <a:cubicBezTo>
                    <a:pt x="662" y="743"/>
                    <a:pt x="662" y="743"/>
                    <a:pt x="662" y="743"/>
                  </a:cubicBezTo>
                  <a:cubicBezTo>
                    <a:pt x="660" y="743"/>
                    <a:pt x="660" y="743"/>
                    <a:pt x="660" y="743"/>
                  </a:cubicBezTo>
                  <a:cubicBezTo>
                    <a:pt x="659" y="743"/>
                    <a:pt x="659" y="743"/>
                    <a:pt x="659" y="743"/>
                  </a:cubicBezTo>
                  <a:cubicBezTo>
                    <a:pt x="660" y="742"/>
                    <a:pt x="660" y="742"/>
                    <a:pt x="660" y="742"/>
                  </a:cubicBezTo>
                  <a:cubicBezTo>
                    <a:pt x="662" y="741"/>
                    <a:pt x="662" y="741"/>
                    <a:pt x="662" y="741"/>
                  </a:cubicBezTo>
                  <a:cubicBezTo>
                    <a:pt x="662" y="740"/>
                    <a:pt x="662" y="740"/>
                    <a:pt x="662" y="740"/>
                  </a:cubicBezTo>
                  <a:cubicBezTo>
                    <a:pt x="661" y="739"/>
                    <a:pt x="661" y="739"/>
                    <a:pt x="661" y="739"/>
                  </a:cubicBezTo>
                  <a:cubicBezTo>
                    <a:pt x="661" y="739"/>
                    <a:pt x="661" y="739"/>
                    <a:pt x="661" y="739"/>
                  </a:cubicBezTo>
                  <a:cubicBezTo>
                    <a:pt x="661" y="737"/>
                    <a:pt x="661" y="737"/>
                    <a:pt x="661" y="737"/>
                  </a:cubicBezTo>
                  <a:cubicBezTo>
                    <a:pt x="658" y="736"/>
                    <a:pt x="658" y="736"/>
                    <a:pt x="658" y="736"/>
                  </a:cubicBezTo>
                  <a:cubicBezTo>
                    <a:pt x="656" y="736"/>
                    <a:pt x="656" y="736"/>
                    <a:pt x="656" y="736"/>
                  </a:cubicBezTo>
                  <a:cubicBezTo>
                    <a:pt x="655" y="735"/>
                    <a:pt x="655" y="735"/>
                    <a:pt x="655" y="735"/>
                  </a:cubicBezTo>
                  <a:cubicBezTo>
                    <a:pt x="654" y="734"/>
                    <a:pt x="654" y="734"/>
                    <a:pt x="654" y="734"/>
                  </a:cubicBezTo>
                  <a:cubicBezTo>
                    <a:pt x="653" y="734"/>
                    <a:pt x="653" y="734"/>
                    <a:pt x="653" y="734"/>
                  </a:cubicBezTo>
                  <a:cubicBezTo>
                    <a:pt x="652" y="734"/>
                    <a:pt x="652" y="734"/>
                    <a:pt x="652" y="734"/>
                  </a:cubicBezTo>
                  <a:cubicBezTo>
                    <a:pt x="651" y="733"/>
                    <a:pt x="651" y="733"/>
                    <a:pt x="651" y="733"/>
                  </a:cubicBezTo>
                  <a:cubicBezTo>
                    <a:pt x="649" y="733"/>
                    <a:pt x="649" y="733"/>
                    <a:pt x="649" y="733"/>
                  </a:cubicBezTo>
                  <a:cubicBezTo>
                    <a:pt x="649" y="732"/>
                    <a:pt x="649" y="732"/>
                    <a:pt x="649" y="732"/>
                  </a:cubicBezTo>
                  <a:cubicBezTo>
                    <a:pt x="647" y="731"/>
                    <a:pt x="647" y="731"/>
                    <a:pt x="647" y="731"/>
                  </a:cubicBezTo>
                  <a:cubicBezTo>
                    <a:pt x="647" y="731"/>
                    <a:pt x="647" y="731"/>
                    <a:pt x="647" y="731"/>
                  </a:cubicBezTo>
                  <a:cubicBezTo>
                    <a:pt x="647" y="731"/>
                    <a:pt x="647" y="731"/>
                    <a:pt x="647" y="731"/>
                  </a:cubicBezTo>
                  <a:cubicBezTo>
                    <a:pt x="651" y="731"/>
                    <a:pt x="651" y="731"/>
                    <a:pt x="651" y="731"/>
                  </a:cubicBezTo>
                  <a:cubicBezTo>
                    <a:pt x="652" y="730"/>
                    <a:pt x="652" y="730"/>
                    <a:pt x="652" y="730"/>
                  </a:cubicBezTo>
                  <a:cubicBezTo>
                    <a:pt x="654" y="730"/>
                    <a:pt x="654" y="730"/>
                    <a:pt x="654" y="730"/>
                  </a:cubicBezTo>
                  <a:cubicBezTo>
                    <a:pt x="655" y="727"/>
                    <a:pt x="655" y="727"/>
                    <a:pt x="655" y="727"/>
                  </a:cubicBezTo>
                  <a:cubicBezTo>
                    <a:pt x="652" y="728"/>
                    <a:pt x="652" y="728"/>
                    <a:pt x="652" y="728"/>
                  </a:cubicBezTo>
                  <a:cubicBezTo>
                    <a:pt x="649" y="727"/>
                    <a:pt x="649" y="727"/>
                    <a:pt x="649" y="727"/>
                  </a:cubicBezTo>
                  <a:cubicBezTo>
                    <a:pt x="649" y="727"/>
                    <a:pt x="649" y="727"/>
                    <a:pt x="649" y="727"/>
                  </a:cubicBezTo>
                  <a:cubicBezTo>
                    <a:pt x="646" y="727"/>
                    <a:pt x="646" y="727"/>
                    <a:pt x="646" y="727"/>
                  </a:cubicBezTo>
                  <a:cubicBezTo>
                    <a:pt x="645" y="727"/>
                    <a:pt x="645" y="727"/>
                    <a:pt x="645" y="727"/>
                  </a:cubicBezTo>
                  <a:cubicBezTo>
                    <a:pt x="641" y="728"/>
                    <a:pt x="641" y="728"/>
                    <a:pt x="641" y="728"/>
                  </a:cubicBezTo>
                  <a:cubicBezTo>
                    <a:pt x="640" y="728"/>
                    <a:pt x="640" y="728"/>
                    <a:pt x="640" y="728"/>
                  </a:cubicBezTo>
                  <a:cubicBezTo>
                    <a:pt x="639" y="728"/>
                    <a:pt x="639" y="728"/>
                    <a:pt x="639" y="728"/>
                  </a:cubicBezTo>
                  <a:cubicBezTo>
                    <a:pt x="636" y="730"/>
                    <a:pt x="636" y="730"/>
                    <a:pt x="636" y="730"/>
                  </a:cubicBezTo>
                  <a:cubicBezTo>
                    <a:pt x="634" y="730"/>
                    <a:pt x="634" y="730"/>
                    <a:pt x="634" y="730"/>
                  </a:cubicBezTo>
                  <a:cubicBezTo>
                    <a:pt x="633" y="731"/>
                    <a:pt x="633" y="731"/>
                    <a:pt x="633" y="731"/>
                  </a:cubicBezTo>
                  <a:cubicBezTo>
                    <a:pt x="632" y="732"/>
                    <a:pt x="632" y="732"/>
                    <a:pt x="632" y="732"/>
                  </a:cubicBezTo>
                  <a:cubicBezTo>
                    <a:pt x="630" y="732"/>
                    <a:pt x="630" y="732"/>
                    <a:pt x="630" y="732"/>
                  </a:cubicBezTo>
                  <a:cubicBezTo>
                    <a:pt x="629" y="732"/>
                    <a:pt x="629" y="732"/>
                    <a:pt x="629" y="732"/>
                  </a:cubicBezTo>
                  <a:cubicBezTo>
                    <a:pt x="629" y="732"/>
                    <a:pt x="629" y="732"/>
                    <a:pt x="629" y="732"/>
                  </a:cubicBezTo>
                  <a:cubicBezTo>
                    <a:pt x="626" y="730"/>
                    <a:pt x="626" y="730"/>
                    <a:pt x="626" y="730"/>
                  </a:cubicBezTo>
                  <a:cubicBezTo>
                    <a:pt x="625" y="729"/>
                    <a:pt x="625" y="729"/>
                    <a:pt x="625" y="729"/>
                  </a:cubicBezTo>
                  <a:cubicBezTo>
                    <a:pt x="623" y="729"/>
                    <a:pt x="623" y="729"/>
                    <a:pt x="623" y="729"/>
                  </a:cubicBezTo>
                  <a:cubicBezTo>
                    <a:pt x="620" y="729"/>
                    <a:pt x="620" y="729"/>
                    <a:pt x="620" y="729"/>
                  </a:cubicBezTo>
                  <a:cubicBezTo>
                    <a:pt x="613" y="730"/>
                    <a:pt x="613" y="730"/>
                    <a:pt x="613" y="730"/>
                  </a:cubicBezTo>
                  <a:cubicBezTo>
                    <a:pt x="610" y="730"/>
                    <a:pt x="610" y="730"/>
                    <a:pt x="610" y="730"/>
                  </a:cubicBezTo>
                  <a:cubicBezTo>
                    <a:pt x="609" y="729"/>
                    <a:pt x="609" y="729"/>
                    <a:pt x="609" y="729"/>
                  </a:cubicBezTo>
                  <a:cubicBezTo>
                    <a:pt x="608" y="729"/>
                    <a:pt x="608" y="729"/>
                    <a:pt x="608" y="729"/>
                  </a:cubicBezTo>
                  <a:cubicBezTo>
                    <a:pt x="608" y="728"/>
                    <a:pt x="608" y="728"/>
                    <a:pt x="608" y="728"/>
                  </a:cubicBezTo>
                  <a:cubicBezTo>
                    <a:pt x="609" y="728"/>
                    <a:pt x="609" y="728"/>
                    <a:pt x="609" y="728"/>
                  </a:cubicBezTo>
                  <a:cubicBezTo>
                    <a:pt x="609" y="726"/>
                    <a:pt x="609" y="726"/>
                    <a:pt x="609" y="726"/>
                  </a:cubicBezTo>
                  <a:cubicBezTo>
                    <a:pt x="607" y="724"/>
                    <a:pt x="607" y="724"/>
                    <a:pt x="607" y="724"/>
                  </a:cubicBezTo>
                  <a:cubicBezTo>
                    <a:pt x="605" y="723"/>
                    <a:pt x="605" y="723"/>
                    <a:pt x="605" y="723"/>
                  </a:cubicBezTo>
                  <a:cubicBezTo>
                    <a:pt x="602" y="723"/>
                    <a:pt x="602" y="723"/>
                    <a:pt x="602" y="723"/>
                  </a:cubicBezTo>
                  <a:cubicBezTo>
                    <a:pt x="601" y="723"/>
                    <a:pt x="601" y="723"/>
                    <a:pt x="601" y="723"/>
                  </a:cubicBezTo>
                  <a:cubicBezTo>
                    <a:pt x="599" y="722"/>
                    <a:pt x="599" y="722"/>
                    <a:pt x="599" y="722"/>
                  </a:cubicBezTo>
                  <a:cubicBezTo>
                    <a:pt x="598" y="723"/>
                    <a:pt x="598" y="723"/>
                    <a:pt x="598" y="723"/>
                  </a:cubicBezTo>
                  <a:cubicBezTo>
                    <a:pt x="597" y="721"/>
                    <a:pt x="597" y="721"/>
                    <a:pt x="597" y="721"/>
                  </a:cubicBezTo>
                  <a:cubicBezTo>
                    <a:pt x="597" y="719"/>
                    <a:pt x="597" y="719"/>
                    <a:pt x="597" y="719"/>
                  </a:cubicBezTo>
                  <a:cubicBezTo>
                    <a:pt x="597" y="717"/>
                    <a:pt x="597" y="717"/>
                    <a:pt x="597" y="717"/>
                  </a:cubicBezTo>
                  <a:cubicBezTo>
                    <a:pt x="596" y="716"/>
                    <a:pt x="596" y="716"/>
                    <a:pt x="596" y="716"/>
                  </a:cubicBezTo>
                  <a:cubicBezTo>
                    <a:pt x="593" y="717"/>
                    <a:pt x="593" y="717"/>
                    <a:pt x="593" y="717"/>
                  </a:cubicBezTo>
                  <a:cubicBezTo>
                    <a:pt x="591" y="720"/>
                    <a:pt x="591" y="720"/>
                    <a:pt x="591" y="720"/>
                  </a:cubicBezTo>
                  <a:cubicBezTo>
                    <a:pt x="591" y="722"/>
                    <a:pt x="591" y="722"/>
                    <a:pt x="591" y="722"/>
                  </a:cubicBezTo>
                  <a:cubicBezTo>
                    <a:pt x="592" y="723"/>
                    <a:pt x="592" y="723"/>
                    <a:pt x="592" y="723"/>
                  </a:cubicBezTo>
                  <a:cubicBezTo>
                    <a:pt x="592" y="723"/>
                    <a:pt x="592" y="723"/>
                    <a:pt x="592" y="723"/>
                  </a:cubicBezTo>
                  <a:cubicBezTo>
                    <a:pt x="592" y="724"/>
                    <a:pt x="592" y="724"/>
                    <a:pt x="592" y="724"/>
                  </a:cubicBezTo>
                  <a:cubicBezTo>
                    <a:pt x="591" y="724"/>
                    <a:pt x="591" y="724"/>
                    <a:pt x="591" y="724"/>
                  </a:cubicBezTo>
                  <a:cubicBezTo>
                    <a:pt x="587" y="725"/>
                    <a:pt x="587" y="725"/>
                    <a:pt x="587" y="725"/>
                  </a:cubicBezTo>
                  <a:cubicBezTo>
                    <a:pt x="584" y="726"/>
                    <a:pt x="584" y="726"/>
                    <a:pt x="584" y="726"/>
                  </a:cubicBezTo>
                  <a:cubicBezTo>
                    <a:pt x="583" y="728"/>
                    <a:pt x="583" y="728"/>
                    <a:pt x="583" y="728"/>
                  </a:cubicBezTo>
                  <a:cubicBezTo>
                    <a:pt x="582" y="727"/>
                    <a:pt x="582" y="727"/>
                    <a:pt x="582" y="727"/>
                  </a:cubicBezTo>
                  <a:cubicBezTo>
                    <a:pt x="582" y="726"/>
                    <a:pt x="582" y="726"/>
                    <a:pt x="582" y="726"/>
                  </a:cubicBezTo>
                  <a:cubicBezTo>
                    <a:pt x="582" y="725"/>
                    <a:pt x="582" y="725"/>
                    <a:pt x="582" y="725"/>
                  </a:cubicBezTo>
                  <a:cubicBezTo>
                    <a:pt x="581" y="724"/>
                    <a:pt x="581" y="724"/>
                    <a:pt x="581" y="724"/>
                  </a:cubicBezTo>
                  <a:cubicBezTo>
                    <a:pt x="581" y="723"/>
                    <a:pt x="581" y="723"/>
                    <a:pt x="581" y="723"/>
                  </a:cubicBezTo>
                  <a:cubicBezTo>
                    <a:pt x="581" y="723"/>
                    <a:pt x="581" y="723"/>
                    <a:pt x="581" y="723"/>
                  </a:cubicBezTo>
                  <a:cubicBezTo>
                    <a:pt x="582" y="722"/>
                    <a:pt x="582" y="722"/>
                    <a:pt x="582" y="722"/>
                  </a:cubicBezTo>
                  <a:cubicBezTo>
                    <a:pt x="584" y="722"/>
                    <a:pt x="584" y="722"/>
                    <a:pt x="584" y="722"/>
                  </a:cubicBezTo>
                  <a:cubicBezTo>
                    <a:pt x="586" y="720"/>
                    <a:pt x="586" y="720"/>
                    <a:pt x="586" y="720"/>
                  </a:cubicBezTo>
                  <a:cubicBezTo>
                    <a:pt x="586" y="720"/>
                    <a:pt x="586" y="720"/>
                    <a:pt x="586" y="720"/>
                  </a:cubicBezTo>
                  <a:cubicBezTo>
                    <a:pt x="587" y="719"/>
                    <a:pt x="587" y="719"/>
                    <a:pt x="587" y="719"/>
                  </a:cubicBezTo>
                  <a:cubicBezTo>
                    <a:pt x="587" y="718"/>
                    <a:pt x="587" y="718"/>
                    <a:pt x="587" y="718"/>
                  </a:cubicBezTo>
                  <a:cubicBezTo>
                    <a:pt x="586" y="716"/>
                    <a:pt x="586" y="716"/>
                    <a:pt x="586" y="716"/>
                  </a:cubicBezTo>
                  <a:cubicBezTo>
                    <a:pt x="583" y="715"/>
                    <a:pt x="583" y="715"/>
                    <a:pt x="583" y="715"/>
                  </a:cubicBezTo>
                  <a:cubicBezTo>
                    <a:pt x="582" y="715"/>
                    <a:pt x="582" y="715"/>
                    <a:pt x="582" y="715"/>
                  </a:cubicBezTo>
                  <a:cubicBezTo>
                    <a:pt x="581" y="716"/>
                    <a:pt x="581" y="716"/>
                    <a:pt x="581" y="716"/>
                  </a:cubicBezTo>
                  <a:cubicBezTo>
                    <a:pt x="581" y="716"/>
                    <a:pt x="581" y="716"/>
                    <a:pt x="581" y="716"/>
                  </a:cubicBezTo>
                  <a:cubicBezTo>
                    <a:pt x="580" y="716"/>
                    <a:pt x="580" y="716"/>
                    <a:pt x="580" y="716"/>
                  </a:cubicBezTo>
                  <a:cubicBezTo>
                    <a:pt x="580" y="717"/>
                    <a:pt x="580" y="717"/>
                    <a:pt x="580" y="717"/>
                  </a:cubicBezTo>
                  <a:cubicBezTo>
                    <a:pt x="579" y="716"/>
                    <a:pt x="579" y="716"/>
                    <a:pt x="579" y="716"/>
                  </a:cubicBezTo>
                  <a:cubicBezTo>
                    <a:pt x="577" y="717"/>
                    <a:pt x="577" y="717"/>
                    <a:pt x="577" y="717"/>
                  </a:cubicBezTo>
                  <a:cubicBezTo>
                    <a:pt x="576" y="718"/>
                    <a:pt x="576" y="718"/>
                    <a:pt x="576" y="718"/>
                  </a:cubicBezTo>
                  <a:cubicBezTo>
                    <a:pt x="577" y="719"/>
                    <a:pt x="577" y="719"/>
                    <a:pt x="577" y="719"/>
                  </a:cubicBezTo>
                  <a:cubicBezTo>
                    <a:pt x="577" y="719"/>
                    <a:pt x="577" y="719"/>
                    <a:pt x="577" y="719"/>
                  </a:cubicBezTo>
                  <a:cubicBezTo>
                    <a:pt x="575" y="720"/>
                    <a:pt x="575" y="720"/>
                    <a:pt x="575" y="720"/>
                  </a:cubicBezTo>
                  <a:cubicBezTo>
                    <a:pt x="572" y="721"/>
                    <a:pt x="572" y="721"/>
                    <a:pt x="572" y="721"/>
                  </a:cubicBezTo>
                  <a:cubicBezTo>
                    <a:pt x="571" y="723"/>
                    <a:pt x="571" y="723"/>
                    <a:pt x="571" y="723"/>
                  </a:cubicBezTo>
                  <a:cubicBezTo>
                    <a:pt x="569" y="723"/>
                    <a:pt x="569" y="723"/>
                    <a:pt x="569" y="723"/>
                  </a:cubicBezTo>
                  <a:cubicBezTo>
                    <a:pt x="567" y="723"/>
                    <a:pt x="567" y="723"/>
                    <a:pt x="567" y="723"/>
                  </a:cubicBezTo>
                  <a:cubicBezTo>
                    <a:pt x="564" y="723"/>
                    <a:pt x="564" y="723"/>
                    <a:pt x="564" y="723"/>
                  </a:cubicBezTo>
                  <a:cubicBezTo>
                    <a:pt x="562" y="724"/>
                    <a:pt x="562" y="724"/>
                    <a:pt x="562" y="724"/>
                  </a:cubicBezTo>
                  <a:cubicBezTo>
                    <a:pt x="562" y="725"/>
                    <a:pt x="562" y="725"/>
                    <a:pt x="562" y="725"/>
                  </a:cubicBezTo>
                  <a:cubicBezTo>
                    <a:pt x="562" y="726"/>
                    <a:pt x="562" y="726"/>
                    <a:pt x="562" y="726"/>
                  </a:cubicBezTo>
                  <a:cubicBezTo>
                    <a:pt x="561" y="725"/>
                    <a:pt x="561" y="725"/>
                    <a:pt x="561" y="725"/>
                  </a:cubicBezTo>
                  <a:cubicBezTo>
                    <a:pt x="559" y="725"/>
                    <a:pt x="559" y="725"/>
                    <a:pt x="559" y="725"/>
                  </a:cubicBezTo>
                  <a:cubicBezTo>
                    <a:pt x="558" y="725"/>
                    <a:pt x="558" y="725"/>
                    <a:pt x="558" y="725"/>
                  </a:cubicBezTo>
                  <a:cubicBezTo>
                    <a:pt x="555" y="726"/>
                    <a:pt x="555" y="726"/>
                    <a:pt x="555" y="726"/>
                  </a:cubicBezTo>
                  <a:cubicBezTo>
                    <a:pt x="555" y="727"/>
                    <a:pt x="555" y="727"/>
                    <a:pt x="555" y="727"/>
                  </a:cubicBezTo>
                  <a:cubicBezTo>
                    <a:pt x="553" y="729"/>
                    <a:pt x="553" y="729"/>
                    <a:pt x="553" y="729"/>
                  </a:cubicBezTo>
                  <a:cubicBezTo>
                    <a:pt x="551" y="733"/>
                    <a:pt x="551" y="733"/>
                    <a:pt x="551" y="733"/>
                  </a:cubicBezTo>
                  <a:cubicBezTo>
                    <a:pt x="550" y="735"/>
                    <a:pt x="550" y="735"/>
                    <a:pt x="550" y="735"/>
                  </a:cubicBezTo>
                  <a:cubicBezTo>
                    <a:pt x="552" y="735"/>
                    <a:pt x="552" y="735"/>
                    <a:pt x="552" y="735"/>
                  </a:cubicBezTo>
                  <a:cubicBezTo>
                    <a:pt x="552" y="735"/>
                    <a:pt x="552" y="735"/>
                    <a:pt x="552" y="735"/>
                  </a:cubicBezTo>
                  <a:cubicBezTo>
                    <a:pt x="552" y="736"/>
                    <a:pt x="552" y="736"/>
                    <a:pt x="552" y="736"/>
                  </a:cubicBezTo>
                  <a:cubicBezTo>
                    <a:pt x="552" y="737"/>
                    <a:pt x="552" y="737"/>
                    <a:pt x="552" y="737"/>
                  </a:cubicBezTo>
                  <a:cubicBezTo>
                    <a:pt x="551" y="737"/>
                    <a:pt x="551" y="737"/>
                    <a:pt x="551" y="737"/>
                  </a:cubicBezTo>
                  <a:cubicBezTo>
                    <a:pt x="550" y="737"/>
                    <a:pt x="550" y="737"/>
                    <a:pt x="550" y="737"/>
                  </a:cubicBezTo>
                  <a:cubicBezTo>
                    <a:pt x="548" y="738"/>
                    <a:pt x="548" y="738"/>
                    <a:pt x="548" y="738"/>
                  </a:cubicBezTo>
                  <a:cubicBezTo>
                    <a:pt x="546" y="740"/>
                    <a:pt x="546" y="740"/>
                    <a:pt x="546" y="740"/>
                  </a:cubicBezTo>
                  <a:cubicBezTo>
                    <a:pt x="546" y="740"/>
                    <a:pt x="546" y="740"/>
                    <a:pt x="546" y="740"/>
                  </a:cubicBezTo>
                  <a:cubicBezTo>
                    <a:pt x="544" y="742"/>
                    <a:pt x="544" y="742"/>
                    <a:pt x="544" y="742"/>
                  </a:cubicBezTo>
                  <a:cubicBezTo>
                    <a:pt x="541" y="742"/>
                    <a:pt x="541" y="742"/>
                    <a:pt x="541" y="742"/>
                  </a:cubicBezTo>
                  <a:cubicBezTo>
                    <a:pt x="542" y="744"/>
                    <a:pt x="542" y="744"/>
                    <a:pt x="542" y="744"/>
                  </a:cubicBezTo>
                  <a:cubicBezTo>
                    <a:pt x="543" y="746"/>
                    <a:pt x="543" y="746"/>
                    <a:pt x="543" y="746"/>
                  </a:cubicBezTo>
                  <a:cubicBezTo>
                    <a:pt x="543" y="747"/>
                    <a:pt x="543" y="747"/>
                    <a:pt x="543" y="747"/>
                  </a:cubicBezTo>
                  <a:cubicBezTo>
                    <a:pt x="543" y="748"/>
                    <a:pt x="543" y="748"/>
                    <a:pt x="543" y="748"/>
                  </a:cubicBezTo>
                  <a:cubicBezTo>
                    <a:pt x="543" y="748"/>
                    <a:pt x="543" y="748"/>
                    <a:pt x="543" y="748"/>
                  </a:cubicBezTo>
                  <a:cubicBezTo>
                    <a:pt x="542" y="748"/>
                    <a:pt x="542" y="748"/>
                    <a:pt x="542" y="748"/>
                  </a:cubicBezTo>
                  <a:cubicBezTo>
                    <a:pt x="543" y="746"/>
                    <a:pt x="543" y="746"/>
                    <a:pt x="543" y="746"/>
                  </a:cubicBezTo>
                  <a:cubicBezTo>
                    <a:pt x="541" y="746"/>
                    <a:pt x="541" y="746"/>
                    <a:pt x="541" y="746"/>
                  </a:cubicBezTo>
                  <a:cubicBezTo>
                    <a:pt x="541" y="744"/>
                    <a:pt x="541" y="744"/>
                    <a:pt x="541" y="744"/>
                  </a:cubicBezTo>
                  <a:cubicBezTo>
                    <a:pt x="538" y="742"/>
                    <a:pt x="538" y="742"/>
                    <a:pt x="538" y="742"/>
                  </a:cubicBezTo>
                  <a:cubicBezTo>
                    <a:pt x="538" y="742"/>
                    <a:pt x="538" y="742"/>
                    <a:pt x="538" y="742"/>
                  </a:cubicBezTo>
                  <a:cubicBezTo>
                    <a:pt x="537" y="742"/>
                    <a:pt x="537" y="742"/>
                    <a:pt x="537" y="742"/>
                  </a:cubicBezTo>
                  <a:cubicBezTo>
                    <a:pt x="537" y="741"/>
                    <a:pt x="537" y="741"/>
                    <a:pt x="537" y="741"/>
                  </a:cubicBezTo>
                  <a:cubicBezTo>
                    <a:pt x="536" y="739"/>
                    <a:pt x="536" y="739"/>
                    <a:pt x="536" y="739"/>
                  </a:cubicBezTo>
                  <a:cubicBezTo>
                    <a:pt x="532" y="738"/>
                    <a:pt x="532" y="738"/>
                    <a:pt x="532" y="738"/>
                  </a:cubicBezTo>
                  <a:cubicBezTo>
                    <a:pt x="530" y="737"/>
                    <a:pt x="530" y="737"/>
                    <a:pt x="530" y="737"/>
                  </a:cubicBezTo>
                  <a:cubicBezTo>
                    <a:pt x="527" y="737"/>
                    <a:pt x="527" y="737"/>
                    <a:pt x="527" y="737"/>
                  </a:cubicBezTo>
                  <a:cubicBezTo>
                    <a:pt x="526" y="737"/>
                    <a:pt x="526" y="737"/>
                    <a:pt x="526" y="737"/>
                  </a:cubicBezTo>
                  <a:cubicBezTo>
                    <a:pt x="526" y="736"/>
                    <a:pt x="526" y="736"/>
                    <a:pt x="526" y="736"/>
                  </a:cubicBezTo>
                  <a:cubicBezTo>
                    <a:pt x="525" y="736"/>
                    <a:pt x="525" y="736"/>
                    <a:pt x="525" y="736"/>
                  </a:cubicBezTo>
                  <a:cubicBezTo>
                    <a:pt x="524" y="736"/>
                    <a:pt x="524" y="736"/>
                    <a:pt x="524" y="736"/>
                  </a:cubicBezTo>
                  <a:cubicBezTo>
                    <a:pt x="521" y="737"/>
                    <a:pt x="521" y="737"/>
                    <a:pt x="521" y="737"/>
                  </a:cubicBezTo>
                  <a:cubicBezTo>
                    <a:pt x="519" y="738"/>
                    <a:pt x="519" y="738"/>
                    <a:pt x="519" y="738"/>
                  </a:cubicBezTo>
                  <a:cubicBezTo>
                    <a:pt x="515" y="740"/>
                    <a:pt x="515" y="740"/>
                    <a:pt x="515" y="740"/>
                  </a:cubicBezTo>
                  <a:cubicBezTo>
                    <a:pt x="513" y="741"/>
                    <a:pt x="513" y="741"/>
                    <a:pt x="513" y="741"/>
                  </a:cubicBezTo>
                  <a:cubicBezTo>
                    <a:pt x="512" y="741"/>
                    <a:pt x="512" y="741"/>
                    <a:pt x="512" y="741"/>
                  </a:cubicBezTo>
                  <a:cubicBezTo>
                    <a:pt x="510" y="741"/>
                    <a:pt x="510" y="741"/>
                    <a:pt x="510" y="741"/>
                  </a:cubicBezTo>
                  <a:cubicBezTo>
                    <a:pt x="507" y="740"/>
                    <a:pt x="507" y="740"/>
                    <a:pt x="507" y="740"/>
                  </a:cubicBezTo>
                  <a:cubicBezTo>
                    <a:pt x="505" y="739"/>
                    <a:pt x="505" y="739"/>
                    <a:pt x="505" y="739"/>
                  </a:cubicBezTo>
                  <a:cubicBezTo>
                    <a:pt x="505" y="739"/>
                    <a:pt x="505" y="739"/>
                    <a:pt x="505" y="739"/>
                  </a:cubicBezTo>
                  <a:cubicBezTo>
                    <a:pt x="504" y="739"/>
                    <a:pt x="504" y="739"/>
                    <a:pt x="504" y="739"/>
                  </a:cubicBezTo>
                  <a:cubicBezTo>
                    <a:pt x="503" y="739"/>
                    <a:pt x="503" y="739"/>
                    <a:pt x="503" y="739"/>
                  </a:cubicBezTo>
                  <a:cubicBezTo>
                    <a:pt x="502" y="738"/>
                    <a:pt x="502" y="738"/>
                    <a:pt x="502" y="738"/>
                  </a:cubicBezTo>
                  <a:cubicBezTo>
                    <a:pt x="502" y="738"/>
                    <a:pt x="502" y="738"/>
                    <a:pt x="502" y="738"/>
                  </a:cubicBezTo>
                  <a:cubicBezTo>
                    <a:pt x="502" y="737"/>
                    <a:pt x="502" y="737"/>
                    <a:pt x="502" y="737"/>
                  </a:cubicBezTo>
                  <a:cubicBezTo>
                    <a:pt x="501" y="737"/>
                    <a:pt x="501" y="737"/>
                    <a:pt x="501" y="737"/>
                  </a:cubicBezTo>
                  <a:cubicBezTo>
                    <a:pt x="500" y="736"/>
                    <a:pt x="500" y="736"/>
                    <a:pt x="500" y="736"/>
                  </a:cubicBezTo>
                  <a:cubicBezTo>
                    <a:pt x="499" y="735"/>
                    <a:pt x="499" y="735"/>
                    <a:pt x="499" y="735"/>
                  </a:cubicBezTo>
                  <a:cubicBezTo>
                    <a:pt x="498" y="735"/>
                    <a:pt x="498" y="735"/>
                    <a:pt x="498" y="735"/>
                  </a:cubicBezTo>
                  <a:cubicBezTo>
                    <a:pt x="498" y="733"/>
                    <a:pt x="498" y="733"/>
                    <a:pt x="498" y="733"/>
                  </a:cubicBezTo>
                  <a:cubicBezTo>
                    <a:pt x="496" y="732"/>
                    <a:pt x="496" y="732"/>
                    <a:pt x="496" y="732"/>
                  </a:cubicBezTo>
                  <a:cubicBezTo>
                    <a:pt x="495" y="731"/>
                    <a:pt x="495" y="731"/>
                    <a:pt x="495" y="731"/>
                  </a:cubicBezTo>
                  <a:cubicBezTo>
                    <a:pt x="495" y="729"/>
                    <a:pt x="495" y="729"/>
                    <a:pt x="495" y="729"/>
                  </a:cubicBezTo>
                  <a:cubicBezTo>
                    <a:pt x="494" y="727"/>
                    <a:pt x="494" y="727"/>
                    <a:pt x="494" y="727"/>
                  </a:cubicBezTo>
                  <a:cubicBezTo>
                    <a:pt x="493" y="727"/>
                    <a:pt x="493" y="727"/>
                    <a:pt x="493" y="727"/>
                  </a:cubicBezTo>
                  <a:cubicBezTo>
                    <a:pt x="493" y="726"/>
                    <a:pt x="493" y="726"/>
                    <a:pt x="493" y="726"/>
                  </a:cubicBezTo>
                  <a:cubicBezTo>
                    <a:pt x="492" y="725"/>
                    <a:pt x="492" y="725"/>
                    <a:pt x="492" y="725"/>
                  </a:cubicBezTo>
                  <a:cubicBezTo>
                    <a:pt x="492" y="724"/>
                    <a:pt x="492" y="724"/>
                    <a:pt x="492" y="724"/>
                  </a:cubicBezTo>
                  <a:cubicBezTo>
                    <a:pt x="493" y="723"/>
                    <a:pt x="493" y="723"/>
                    <a:pt x="493" y="723"/>
                  </a:cubicBezTo>
                  <a:cubicBezTo>
                    <a:pt x="493" y="721"/>
                    <a:pt x="493" y="721"/>
                    <a:pt x="493" y="721"/>
                  </a:cubicBezTo>
                  <a:cubicBezTo>
                    <a:pt x="493" y="718"/>
                    <a:pt x="493" y="718"/>
                    <a:pt x="493" y="718"/>
                  </a:cubicBezTo>
                  <a:cubicBezTo>
                    <a:pt x="494" y="718"/>
                    <a:pt x="494" y="718"/>
                    <a:pt x="494" y="718"/>
                  </a:cubicBezTo>
                  <a:cubicBezTo>
                    <a:pt x="495" y="717"/>
                    <a:pt x="495" y="717"/>
                    <a:pt x="495" y="717"/>
                  </a:cubicBezTo>
                  <a:cubicBezTo>
                    <a:pt x="495" y="713"/>
                    <a:pt x="495" y="713"/>
                    <a:pt x="495" y="713"/>
                  </a:cubicBezTo>
                  <a:cubicBezTo>
                    <a:pt x="495" y="710"/>
                    <a:pt x="495" y="710"/>
                    <a:pt x="495" y="710"/>
                  </a:cubicBezTo>
                  <a:cubicBezTo>
                    <a:pt x="496" y="709"/>
                    <a:pt x="496" y="709"/>
                    <a:pt x="496" y="709"/>
                  </a:cubicBezTo>
                  <a:cubicBezTo>
                    <a:pt x="496" y="709"/>
                    <a:pt x="496" y="709"/>
                    <a:pt x="496" y="709"/>
                  </a:cubicBezTo>
                  <a:cubicBezTo>
                    <a:pt x="496" y="706"/>
                    <a:pt x="496" y="706"/>
                    <a:pt x="496" y="706"/>
                  </a:cubicBezTo>
                  <a:cubicBezTo>
                    <a:pt x="498" y="705"/>
                    <a:pt x="498" y="705"/>
                    <a:pt x="498" y="705"/>
                  </a:cubicBezTo>
                  <a:cubicBezTo>
                    <a:pt x="498" y="704"/>
                    <a:pt x="498" y="704"/>
                    <a:pt x="498" y="704"/>
                  </a:cubicBezTo>
                  <a:cubicBezTo>
                    <a:pt x="498" y="702"/>
                    <a:pt x="498" y="702"/>
                    <a:pt x="498" y="702"/>
                  </a:cubicBezTo>
                  <a:cubicBezTo>
                    <a:pt x="498" y="702"/>
                    <a:pt x="498" y="702"/>
                    <a:pt x="498" y="702"/>
                  </a:cubicBezTo>
                  <a:cubicBezTo>
                    <a:pt x="498" y="702"/>
                    <a:pt x="498" y="702"/>
                    <a:pt x="498" y="702"/>
                  </a:cubicBezTo>
                  <a:cubicBezTo>
                    <a:pt x="498" y="701"/>
                    <a:pt x="498" y="701"/>
                    <a:pt x="498" y="701"/>
                  </a:cubicBezTo>
                  <a:cubicBezTo>
                    <a:pt x="498" y="699"/>
                    <a:pt x="498" y="699"/>
                    <a:pt x="498" y="699"/>
                  </a:cubicBezTo>
                  <a:cubicBezTo>
                    <a:pt x="498" y="698"/>
                    <a:pt x="498" y="698"/>
                    <a:pt x="498" y="698"/>
                  </a:cubicBezTo>
                  <a:cubicBezTo>
                    <a:pt x="498" y="697"/>
                    <a:pt x="498" y="697"/>
                    <a:pt x="498" y="697"/>
                  </a:cubicBezTo>
                  <a:cubicBezTo>
                    <a:pt x="498" y="697"/>
                    <a:pt x="498" y="697"/>
                    <a:pt x="498" y="697"/>
                  </a:cubicBezTo>
                  <a:cubicBezTo>
                    <a:pt x="498" y="697"/>
                    <a:pt x="498" y="697"/>
                    <a:pt x="498" y="697"/>
                  </a:cubicBezTo>
                  <a:cubicBezTo>
                    <a:pt x="499" y="696"/>
                    <a:pt x="499" y="696"/>
                    <a:pt x="499" y="696"/>
                  </a:cubicBezTo>
                  <a:cubicBezTo>
                    <a:pt x="500" y="695"/>
                    <a:pt x="500" y="695"/>
                    <a:pt x="500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7" y="693"/>
                    <a:pt x="497" y="693"/>
                    <a:pt x="497" y="693"/>
                  </a:cubicBezTo>
                  <a:cubicBezTo>
                    <a:pt x="494" y="692"/>
                    <a:pt x="494" y="692"/>
                    <a:pt x="494" y="692"/>
                  </a:cubicBezTo>
                  <a:cubicBezTo>
                    <a:pt x="494" y="692"/>
                    <a:pt x="494" y="692"/>
                    <a:pt x="494" y="692"/>
                  </a:cubicBezTo>
                  <a:cubicBezTo>
                    <a:pt x="493" y="691"/>
                    <a:pt x="493" y="691"/>
                    <a:pt x="493" y="691"/>
                  </a:cubicBezTo>
                  <a:cubicBezTo>
                    <a:pt x="491" y="690"/>
                    <a:pt x="491" y="690"/>
                    <a:pt x="491" y="690"/>
                  </a:cubicBezTo>
                  <a:cubicBezTo>
                    <a:pt x="489" y="690"/>
                    <a:pt x="489" y="690"/>
                    <a:pt x="489" y="690"/>
                  </a:cubicBezTo>
                  <a:cubicBezTo>
                    <a:pt x="488" y="690"/>
                    <a:pt x="488" y="690"/>
                    <a:pt x="488" y="690"/>
                  </a:cubicBezTo>
                  <a:cubicBezTo>
                    <a:pt x="487" y="689"/>
                    <a:pt x="487" y="689"/>
                    <a:pt x="487" y="689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6" y="690"/>
                    <a:pt x="486" y="690"/>
                    <a:pt x="486" y="690"/>
                  </a:cubicBezTo>
                  <a:cubicBezTo>
                    <a:pt x="483" y="689"/>
                    <a:pt x="483" y="689"/>
                    <a:pt x="483" y="689"/>
                  </a:cubicBezTo>
                  <a:cubicBezTo>
                    <a:pt x="480" y="689"/>
                    <a:pt x="480" y="689"/>
                    <a:pt x="480" y="689"/>
                  </a:cubicBezTo>
                  <a:cubicBezTo>
                    <a:pt x="478" y="688"/>
                    <a:pt x="478" y="688"/>
                    <a:pt x="478" y="688"/>
                  </a:cubicBezTo>
                  <a:cubicBezTo>
                    <a:pt x="476" y="687"/>
                    <a:pt x="476" y="687"/>
                    <a:pt x="476" y="687"/>
                  </a:cubicBezTo>
                  <a:cubicBezTo>
                    <a:pt x="475" y="689"/>
                    <a:pt x="475" y="689"/>
                    <a:pt x="475" y="689"/>
                  </a:cubicBezTo>
                  <a:cubicBezTo>
                    <a:pt x="475" y="689"/>
                    <a:pt x="475" y="689"/>
                    <a:pt x="475" y="689"/>
                  </a:cubicBezTo>
                  <a:cubicBezTo>
                    <a:pt x="474" y="689"/>
                    <a:pt x="474" y="689"/>
                    <a:pt x="474" y="689"/>
                  </a:cubicBezTo>
                  <a:cubicBezTo>
                    <a:pt x="473" y="689"/>
                    <a:pt x="473" y="689"/>
                    <a:pt x="473" y="689"/>
                  </a:cubicBezTo>
                  <a:cubicBezTo>
                    <a:pt x="471" y="690"/>
                    <a:pt x="471" y="690"/>
                    <a:pt x="471" y="690"/>
                  </a:cubicBezTo>
                  <a:cubicBezTo>
                    <a:pt x="468" y="689"/>
                    <a:pt x="468" y="689"/>
                    <a:pt x="468" y="689"/>
                  </a:cubicBezTo>
                  <a:cubicBezTo>
                    <a:pt x="463" y="689"/>
                    <a:pt x="463" y="689"/>
                    <a:pt x="463" y="689"/>
                  </a:cubicBezTo>
                  <a:cubicBezTo>
                    <a:pt x="461" y="690"/>
                    <a:pt x="461" y="690"/>
                    <a:pt x="461" y="690"/>
                  </a:cubicBezTo>
                  <a:cubicBezTo>
                    <a:pt x="461" y="690"/>
                    <a:pt x="461" y="690"/>
                    <a:pt x="461" y="690"/>
                  </a:cubicBezTo>
                  <a:cubicBezTo>
                    <a:pt x="461" y="690"/>
                    <a:pt x="461" y="690"/>
                    <a:pt x="461" y="690"/>
                  </a:cubicBezTo>
                  <a:cubicBezTo>
                    <a:pt x="461" y="690"/>
                    <a:pt x="461" y="690"/>
                    <a:pt x="461" y="690"/>
                  </a:cubicBezTo>
                  <a:cubicBezTo>
                    <a:pt x="460" y="689"/>
                    <a:pt x="460" y="689"/>
                    <a:pt x="460" y="689"/>
                  </a:cubicBezTo>
                  <a:cubicBezTo>
                    <a:pt x="460" y="689"/>
                    <a:pt x="460" y="689"/>
                    <a:pt x="460" y="689"/>
                  </a:cubicBezTo>
                  <a:cubicBezTo>
                    <a:pt x="460" y="689"/>
                    <a:pt x="460" y="689"/>
                    <a:pt x="460" y="689"/>
                  </a:cubicBezTo>
                  <a:cubicBezTo>
                    <a:pt x="458" y="689"/>
                    <a:pt x="458" y="689"/>
                    <a:pt x="458" y="689"/>
                  </a:cubicBezTo>
                  <a:cubicBezTo>
                    <a:pt x="458" y="690"/>
                    <a:pt x="458" y="690"/>
                    <a:pt x="458" y="690"/>
                  </a:cubicBezTo>
                  <a:cubicBezTo>
                    <a:pt x="457" y="689"/>
                    <a:pt x="457" y="689"/>
                    <a:pt x="457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7" y="688"/>
                    <a:pt x="457" y="688"/>
                    <a:pt x="457" y="688"/>
                  </a:cubicBezTo>
                  <a:cubicBezTo>
                    <a:pt x="457" y="687"/>
                    <a:pt x="457" y="687"/>
                    <a:pt x="457" y="687"/>
                  </a:cubicBezTo>
                  <a:cubicBezTo>
                    <a:pt x="458" y="688"/>
                    <a:pt x="458" y="688"/>
                    <a:pt x="458" y="688"/>
                  </a:cubicBezTo>
                  <a:cubicBezTo>
                    <a:pt x="461" y="685"/>
                    <a:pt x="461" y="685"/>
                    <a:pt x="461" y="685"/>
                  </a:cubicBezTo>
                  <a:cubicBezTo>
                    <a:pt x="462" y="682"/>
                    <a:pt x="462" y="682"/>
                    <a:pt x="462" y="682"/>
                  </a:cubicBezTo>
                  <a:cubicBezTo>
                    <a:pt x="462" y="680"/>
                    <a:pt x="462" y="680"/>
                    <a:pt x="462" y="680"/>
                  </a:cubicBezTo>
                  <a:cubicBezTo>
                    <a:pt x="461" y="679"/>
                    <a:pt x="461" y="679"/>
                    <a:pt x="461" y="679"/>
                  </a:cubicBezTo>
                  <a:cubicBezTo>
                    <a:pt x="461" y="677"/>
                    <a:pt x="461" y="677"/>
                    <a:pt x="461" y="677"/>
                  </a:cubicBezTo>
                  <a:cubicBezTo>
                    <a:pt x="462" y="676"/>
                    <a:pt x="462" y="676"/>
                    <a:pt x="462" y="676"/>
                  </a:cubicBezTo>
                  <a:cubicBezTo>
                    <a:pt x="462" y="672"/>
                    <a:pt x="462" y="672"/>
                    <a:pt x="462" y="672"/>
                  </a:cubicBezTo>
                  <a:cubicBezTo>
                    <a:pt x="462" y="671"/>
                    <a:pt x="462" y="671"/>
                    <a:pt x="462" y="671"/>
                  </a:cubicBezTo>
                  <a:cubicBezTo>
                    <a:pt x="462" y="670"/>
                    <a:pt x="462" y="670"/>
                    <a:pt x="462" y="670"/>
                  </a:cubicBezTo>
                  <a:cubicBezTo>
                    <a:pt x="464" y="671"/>
                    <a:pt x="464" y="671"/>
                    <a:pt x="464" y="671"/>
                  </a:cubicBezTo>
                  <a:cubicBezTo>
                    <a:pt x="465" y="673"/>
                    <a:pt x="465" y="673"/>
                    <a:pt x="465" y="673"/>
                  </a:cubicBezTo>
                  <a:cubicBezTo>
                    <a:pt x="466" y="672"/>
                    <a:pt x="466" y="672"/>
                    <a:pt x="466" y="672"/>
                  </a:cubicBezTo>
                  <a:cubicBezTo>
                    <a:pt x="467" y="670"/>
                    <a:pt x="467" y="670"/>
                    <a:pt x="467" y="670"/>
                  </a:cubicBezTo>
                  <a:cubicBezTo>
                    <a:pt x="468" y="665"/>
                    <a:pt x="468" y="665"/>
                    <a:pt x="468" y="665"/>
                  </a:cubicBezTo>
                  <a:cubicBezTo>
                    <a:pt x="470" y="663"/>
                    <a:pt x="470" y="663"/>
                    <a:pt x="470" y="663"/>
                  </a:cubicBezTo>
                  <a:cubicBezTo>
                    <a:pt x="468" y="663"/>
                    <a:pt x="468" y="663"/>
                    <a:pt x="468" y="663"/>
                  </a:cubicBezTo>
                  <a:cubicBezTo>
                    <a:pt x="469" y="662"/>
                    <a:pt x="469" y="662"/>
                    <a:pt x="469" y="662"/>
                  </a:cubicBezTo>
                  <a:cubicBezTo>
                    <a:pt x="469" y="660"/>
                    <a:pt x="469" y="660"/>
                    <a:pt x="469" y="660"/>
                  </a:cubicBezTo>
                  <a:cubicBezTo>
                    <a:pt x="467" y="660"/>
                    <a:pt x="467" y="660"/>
                    <a:pt x="467" y="660"/>
                  </a:cubicBezTo>
                  <a:cubicBezTo>
                    <a:pt x="467" y="660"/>
                    <a:pt x="467" y="660"/>
                    <a:pt x="467" y="660"/>
                  </a:cubicBezTo>
                  <a:cubicBezTo>
                    <a:pt x="469" y="659"/>
                    <a:pt x="469" y="659"/>
                    <a:pt x="469" y="659"/>
                  </a:cubicBezTo>
                  <a:cubicBezTo>
                    <a:pt x="469" y="657"/>
                    <a:pt x="469" y="657"/>
                    <a:pt x="469" y="657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72" y="653"/>
                    <a:pt x="472" y="653"/>
                    <a:pt x="472" y="653"/>
                  </a:cubicBezTo>
                  <a:cubicBezTo>
                    <a:pt x="476" y="649"/>
                    <a:pt x="476" y="649"/>
                    <a:pt x="476" y="649"/>
                  </a:cubicBezTo>
                  <a:cubicBezTo>
                    <a:pt x="475" y="647"/>
                    <a:pt x="475" y="647"/>
                    <a:pt x="475" y="647"/>
                  </a:cubicBezTo>
                  <a:cubicBezTo>
                    <a:pt x="473" y="644"/>
                    <a:pt x="473" y="644"/>
                    <a:pt x="473" y="644"/>
                  </a:cubicBezTo>
                  <a:cubicBezTo>
                    <a:pt x="470" y="644"/>
                    <a:pt x="470" y="644"/>
                    <a:pt x="470" y="644"/>
                  </a:cubicBezTo>
                  <a:cubicBezTo>
                    <a:pt x="471" y="645"/>
                    <a:pt x="471" y="645"/>
                    <a:pt x="471" y="645"/>
                  </a:cubicBezTo>
                  <a:cubicBezTo>
                    <a:pt x="471" y="645"/>
                    <a:pt x="471" y="645"/>
                    <a:pt x="471" y="645"/>
                  </a:cubicBezTo>
                  <a:cubicBezTo>
                    <a:pt x="467" y="644"/>
                    <a:pt x="467" y="644"/>
                    <a:pt x="467" y="644"/>
                  </a:cubicBezTo>
                  <a:cubicBezTo>
                    <a:pt x="464" y="644"/>
                    <a:pt x="464" y="644"/>
                    <a:pt x="464" y="644"/>
                  </a:cubicBezTo>
                  <a:cubicBezTo>
                    <a:pt x="464" y="645"/>
                    <a:pt x="464" y="645"/>
                    <a:pt x="464" y="645"/>
                  </a:cubicBezTo>
                  <a:cubicBezTo>
                    <a:pt x="463" y="646"/>
                    <a:pt x="463" y="646"/>
                    <a:pt x="463" y="646"/>
                  </a:cubicBezTo>
                  <a:cubicBezTo>
                    <a:pt x="462" y="645"/>
                    <a:pt x="462" y="645"/>
                    <a:pt x="462" y="645"/>
                  </a:cubicBezTo>
                  <a:cubicBezTo>
                    <a:pt x="460" y="645"/>
                    <a:pt x="460" y="645"/>
                    <a:pt x="460" y="645"/>
                  </a:cubicBezTo>
                  <a:cubicBezTo>
                    <a:pt x="459" y="647"/>
                    <a:pt x="459" y="647"/>
                    <a:pt x="459" y="647"/>
                  </a:cubicBezTo>
                  <a:cubicBezTo>
                    <a:pt x="453" y="647"/>
                    <a:pt x="453" y="647"/>
                    <a:pt x="453" y="647"/>
                  </a:cubicBezTo>
                  <a:cubicBezTo>
                    <a:pt x="447" y="648"/>
                    <a:pt x="447" y="648"/>
                    <a:pt x="447" y="648"/>
                  </a:cubicBezTo>
                  <a:cubicBezTo>
                    <a:pt x="447" y="650"/>
                    <a:pt x="447" y="650"/>
                    <a:pt x="447" y="650"/>
                  </a:cubicBezTo>
                  <a:cubicBezTo>
                    <a:pt x="448" y="650"/>
                    <a:pt x="448" y="650"/>
                    <a:pt x="448" y="650"/>
                  </a:cubicBezTo>
                  <a:cubicBezTo>
                    <a:pt x="446" y="652"/>
                    <a:pt x="446" y="652"/>
                    <a:pt x="446" y="652"/>
                  </a:cubicBezTo>
                  <a:cubicBezTo>
                    <a:pt x="446" y="657"/>
                    <a:pt x="446" y="657"/>
                    <a:pt x="446" y="657"/>
                  </a:cubicBezTo>
                  <a:cubicBezTo>
                    <a:pt x="446" y="657"/>
                    <a:pt x="446" y="657"/>
                    <a:pt x="446" y="657"/>
                  </a:cubicBezTo>
                  <a:cubicBezTo>
                    <a:pt x="443" y="660"/>
                    <a:pt x="443" y="660"/>
                    <a:pt x="443" y="660"/>
                  </a:cubicBezTo>
                  <a:cubicBezTo>
                    <a:pt x="443" y="663"/>
                    <a:pt x="443" y="663"/>
                    <a:pt x="443" y="663"/>
                  </a:cubicBezTo>
                  <a:cubicBezTo>
                    <a:pt x="442" y="664"/>
                    <a:pt x="442" y="664"/>
                    <a:pt x="442" y="664"/>
                  </a:cubicBezTo>
                  <a:cubicBezTo>
                    <a:pt x="441" y="664"/>
                    <a:pt x="441" y="664"/>
                    <a:pt x="441" y="664"/>
                  </a:cubicBezTo>
                  <a:cubicBezTo>
                    <a:pt x="437" y="666"/>
                    <a:pt x="437" y="666"/>
                    <a:pt x="437" y="666"/>
                  </a:cubicBezTo>
                  <a:cubicBezTo>
                    <a:pt x="438" y="668"/>
                    <a:pt x="438" y="668"/>
                    <a:pt x="438" y="668"/>
                  </a:cubicBezTo>
                  <a:cubicBezTo>
                    <a:pt x="439" y="667"/>
                    <a:pt x="439" y="667"/>
                    <a:pt x="439" y="667"/>
                  </a:cubicBezTo>
                  <a:cubicBezTo>
                    <a:pt x="438" y="669"/>
                    <a:pt x="438" y="669"/>
                    <a:pt x="438" y="669"/>
                  </a:cubicBezTo>
                  <a:cubicBezTo>
                    <a:pt x="437" y="670"/>
                    <a:pt x="437" y="670"/>
                    <a:pt x="437" y="670"/>
                  </a:cubicBezTo>
                  <a:cubicBezTo>
                    <a:pt x="436" y="670"/>
                    <a:pt x="436" y="670"/>
                    <a:pt x="436" y="670"/>
                  </a:cubicBezTo>
                  <a:cubicBezTo>
                    <a:pt x="436" y="671"/>
                    <a:pt x="436" y="671"/>
                    <a:pt x="436" y="671"/>
                  </a:cubicBezTo>
                  <a:cubicBezTo>
                    <a:pt x="436" y="670"/>
                    <a:pt x="436" y="670"/>
                    <a:pt x="436" y="670"/>
                  </a:cubicBezTo>
                  <a:cubicBezTo>
                    <a:pt x="435" y="670"/>
                    <a:pt x="435" y="670"/>
                    <a:pt x="435" y="670"/>
                  </a:cubicBezTo>
                  <a:cubicBezTo>
                    <a:pt x="435" y="670"/>
                    <a:pt x="435" y="670"/>
                    <a:pt x="435" y="670"/>
                  </a:cubicBezTo>
                  <a:cubicBezTo>
                    <a:pt x="437" y="668"/>
                    <a:pt x="437" y="668"/>
                    <a:pt x="437" y="668"/>
                  </a:cubicBezTo>
                  <a:cubicBezTo>
                    <a:pt x="433" y="667"/>
                    <a:pt x="433" y="667"/>
                    <a:pt x="433" y="667"/>
                  </a:cubicBezTo>
                  <a:cubicBezTo>
                    <a:pt x="433" y="668"/>
                    <a:pt x="433" y="668"/>
                    <a:pt x="433" y="668"/>
                  </a:cubicBezTo>
                  <a:cubicBezTo>
                    <a:pt x="431" y="668"/>
                    <a:pt x="431" y="668"/>
                    <a:pt x="431" y="668"/>
                  </a:cubicBezTo>
                  <a:cubicBezTo>
                    <a:pt x="429" y="668"/>
                    <a:pt x="429" y="668"/>
                    <a:pt x="429" y="668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3" y="669"/>
                    <a:pt x="423" y="669"/>
                    <a:pt x="423" y="669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0" y="671"/>
                    <a:pt x="420" y="671"/>
                    <a:pt x="420" y="671"/>
                  </a:cubicBezTo>
                  <a:cubicBezTo>
                    <a:pt x="420" y="671"/>
                    <a:pt x="420" y="671"/>
                    <a:pt x="420" y="671"/>
                  </a:cubicBezTo>
                  <a:cubicBezTo>
                    <a:pt x="419" y="671"/>
                    <a:pt x="419" y="671"/>
                    <a:pt x="419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5" y="672"/>
                    <a:pt x="415" y="672"/>
                    <a:pt x="415" y="672"/>
                  </a:cubicBezTo>
                  <a:cubicBezTo>
                    <a:pt x="414" y="671"/>
                    <a:pt x="414" y="671"/>
                    <a:pt x="414" y="671"/>
                  </a:cubicBezTo>
                  <a:cubicBezTo>
                    <a:pt x="412" y="668"/>
                    <a:pt x="412" y="668"/>
                    <a:pt x="412" y="668"/>
                  </a:cubicBezTo>
                  <a:cubicBezTo>
                    <a:pt x="410" y="667"/>
                    <a:pt x="410" y="667"/>
                    <a:pt x="410" y="667"/>
                  </a:cubicBezTo>
                  <a:cubicBezTo>
                    <a:pt x="410" y="667"/>
                    <a:pt x="410" y="667"/>
                    <a:pt x="410" y="667"/>
                  </a:cubicBezTo>
                  <a:cubicBezTo>
                    <a:pt x="407" y="666"/>
                    <a:pt x="407" y="666"/>
                    <a:pt x="407" y="666"/>
                  </a:cubicBezTo>
                  <a:cubicBezTo>
                    <a:pt x="407" y="667"/>
                    <a:pt x="407" y="667"/>
                    <a:pt x="407" y="667"/>
                  </a:cubicBezTo>
                  <a:cubicBezTo>
                    <a:pt x="403" y="662"/>
                    <a:pt x="403" y="662"/>
                    <a:pt x="403" y="662"/>
                  </a:cubicBezTo>
                  <a:cubicBezTo>
                    <a:pt x="403" y="661"/>
                    <a:pt x="403" y="661"/>
                    <a:pt x="403" y="661"/>
                  </a:cubicBezTo>
                  <a:cubicBezTo>
                    <a:pt x="403" y="660"/>
                    <a:pt x="403" y="660"/>
                    <a:pt x="403" y="660"/>
                  </a:cubicBezTo>
                  <a:cubicBezTo>
                    <a:pt x="402" y="658"/>
                    <a:pt x="402" y="658"/>
                    <a:pt x="402" y="658"/>
                  </a:cubicBezTo>
                  <a:cubicBezTo>
                    <a:pt x="401" y="657"/>
                    <a:pt x="401" y="657"/>
                    <a:pt x="401" y="657"/>
                  </a:cubicBezTo>
                  <a:cubicBezTo>
                    <a:pt x="397" y="652"/>
                    <a:pt x="397" y="652"/>
                    <a:pt x="397" y="652"/>
                  </a:cubicBezTo>
                  <a:cubicBezTo>
                    <a:pt x="396" y="651"/>
                    <a:pt x="396" y="651"/>
                    <a:pt x="396" y="651"/>
                  </a:cubicBezTo>
                  <a:cubicBezTo>
                    <a:pt x="396" y="650"/>
                    <a:pt x="396" y="650"/>
                    <a:pt x="396" y="650"/>
                  </a:cubicBezTo>
                  <a:cubicBezTo>
                    <a:pt x="396" y="649"/>
                    <a:pt x="396" y="649"/>
                    <a:pt x="396" y="649"/>
                  </a:cubicBezTo>
                  <a:cubicBezTo>
                    <a:pt x="396" y="648"/>
                    <a:pt x="396" y="648"/>
                    <a:pt x="396" y="648"/>
                  </a:cubicBezTo>
                  <a:cubicBezTo>
                    <a:pt x="396" y="647"/>
                    <a:pt x="396" y="647"/>
                    <a:pt x="396" y="647"/>
                  </a:cubicBezTo>
                  <a:cubicBezTo>
                    <a:pt x="396" y="647"/>
                    <a:pt x="396" y="647"/>
                    <a:pt x="396" y="647"/>
                  </a:cubicBezTo>
                  <a:cubicBezTo>
                    <a:pt x="396" y="644"/>
                    <a:pt x="396" y="644"/>
                    <a:pt x="396" y="644"/>
                  </a:cubicBezTo>
                  <a:cubicBezTo>
                    <a:pt x="394" y="641"/>
                    <a:pt x="394" y="641"/>
                    <a:pt x="394" y="641"/>
                  </a:cubicBezTo>
                  <a:cubicBezTo>
                    <a:pt x="395" y="640"/>
                    <a:pt x="395" y="640"/>
                    <a:pt x="395" y="640"/>
                  </a:cubicBezTo>
                  <a:cubicBezTo>
                    <a:pt x="394" y="637"/>
                    <a:pt x="394" y="637"/>
                    <a:pt x="394" y="637"/>
                  </a:cubicBezTo>
                  <a:cubicBezTo>
                    <a:pt x="394" y="636"/>
                    <a:pt x="394" y="636"/>
                    <a:pt x="394" y="636"/>
                  </a:cubicBezTo>
                  <a:cubicBezTo>
                    <a:pt x="395" y="635"/>
                    <a:pt x="395" y="635"/>
                    <a:pt x="395" y="635"/>
                  </a:cubicBezTo>
                  <a:cubicBezTo>
                    <a:pt x="395" y="631"/>
                    <a:pt x="395" y="631"/>
                    <a:pt x="395" y="631"/>
                  </a:cubicBezTo>
                  <a:cubicBezTo>
                    <a:pt x="395" y="629"/>
                    <a:pt x="395" y="629"/>
                    <a:pt x="395" y="629"/>
                  </a:cubicBezTo>
                  <a:cubicBezTo>
                    <a:pt x="396" y="625"/>
                    <a:pt x="396" y="625"/>
                    <a:pt x="396" y="625"/>
                  </a:cubicBezTo>
                  <a:cubicBezTo>
                    <a:pt x="396" y="624"/>
                    <a:pt x="396" y="624"/>
                    <a:pt x="396" y="624"/>
                  </a:cubicBezTo>
                  <a:cubicBezTo>
                    <a:pt x="396" y="623"/>
                    <a:pt x="396" y="623"/>
                    <a:pt x="396" y="623"/>
                  </a:cubicBezTo>
                  <a:cubicBezTo>
                    <a:pt x="396" y="623"/>
                    <a:pt x="396" y="623"/>
                    <a:pt x="396" y="623"/>
                  </a:cubicBezTo>
                  <a:cubicBezTo>
                    <a:pt x="397" y="621"/>
                    <a:pt x="397" y="621"/>
                    <a:pt x="397" y="621"/>
                  </a:cubicBezTo>
                  <a:cubicBezTo>
                    <a:pt x="397" y="620"/>
                    <a:pt x="397" y="620"/>
                    <a:pt x="397" y="620"/>
                  </a:cubicBezTo>
                  <a:cubicBezTo>
                    <a:pt x="397" y="620"/>
                    <a:pt x="397" y="620"/>
                    <a:pt x="397" y="620"/>
                  </a:cubicBezTo>
                  <a:cubicBezTo>
                    <a:pt x="398" y="617"/>
                    <a:pt x="398" y="617"/>
                    <a:pt x="398" y="617"/>
                  </a:cubicBezTo>
                  <a:cubicBezTo>
                    <a:pt x="398" y="617"/>
                    <a:pt x="398" y="617"/>
                    <a:pt x="398" y="617"/>
                  </a:cubicBezTo>
                  <a:cubicBezTo>
                    <a:pt x="398" y="616"/>
                    <a:pt x="398" y="616"/>
                    <a:pt x="398" y="616"/>
                  </a:cubicBezTo>
                  <a:cubicBezTo>
                    <a:pt x="399" y="616"/>
                    <a:pt x="399" y="616"/>
                    <a:pt x="399" y="616"/>
                  </a:cubicBezTo>
                  <a:cubicBezTo>
                    <a:pt x="399" y="614"/>
                    <a:pt x="399" y="614"/>
                    <a:pt x="399" y="614"/>
                  </a:cubicBezTo>
                  <a:cubicBezTo>
                    <a:pt x="400" y="613"/>
                    <a:pt x="400" y="613"/>
                    <a:pt x="400" y="613"/>
                  </a:cubicBezTo>
                  <a:cubicBezTo>
                    <a:pt x="401" y="611"/>
                    <a:pt x="401" y="611"/>
                    <a:pt x="401" y="611"/>
                  </a:cubicBezTo>
                  <a:cubicBezTo>
                    <a:pt x="401" y="611"/>
                    <a:pt x="401" y="611"/>
                    <a:pt x="401" y="611"/>
                  </a:cubicBezTo>
                  <a:cubicBezTo>
                    <a:pt x="401" y="609"/>
                    <a:pt x="401" y="609"/>
                    <a:pt x="401" y="609"/>
                  </a:cubicBezTo>
                  <a:cubicBezTo>
                    <a:pt x="402" y="606"/>
                    <a:pt x="402" y="606"/>
                    <a:pt x="402" y="606"/>
                  </a:cubicBezTo>
                  <a:cubicBezTo>
                    <a:pt x="402" y="606"/>
                    <a:pt x="402" y="606"/>
                    <a:pt x="402" y="606"/>
                  </a:cubicBezTo>
                  <a:cubicBezTo>
                    <a:pt x="401" y="604"/>
                    <a:pt x="401" y="604"/>
                    <a:pt x="401" y="604"/>
                  </a:cubicBezTo>
                  <a:cubicBezTo>
                    <a:pt x="401" y="601"/>
                    <a:pt x="401" y="601"/>
                    <a:pt x="401" y="601"/>
                  </a:cubicBezTo>
                  <a:cubicBezTo>
                    <a:pt x="402" y="598"/>
                    <a:pt x="402" y="598"/>
                    <a:pt x="402" y="598"/>
                  </a:cubicBezTo>
                  <a:cubicBezTo>
                    <a:pt x="402" y="598"/>
                    <a:pt x="402" y="598"/>
                    <a:pt x="402" y="598"/>
                  </a:cubicBezTo>
                  <a:cubicBezTo>
                    <a:pt x="403" y="597"/>
                    <a:pt x="403" y="597"/>
                    <a:pt x="403" y="597"/>
                  </a:cubicBezTo>
                  <a:cubicBezTo>
                    <a:pt x="404" y="595"/>
                    <a:pt x="404" y="595"/>
                    <a:pt x="404" y="595"/>
                  </a:cubicBezTo>
                  <a:cubicBezTo>
                    <a:pt x="404" y="594"/>
                    <a:pt x="404" y="594"/>
                    <a:pt x="404" y="594"/>
                  </a:cubicBezTo>
                  <a:cubicBezTo>
                    <a:pt x="405" y="593"/>
                    <a:pt x="405" y="593"/>
                    <a:pt x="405" y="593"/>
                  </a:cubicBezTo>
                  <a:cubicBezTo>
                    <a:pt x="406" y="591"/>
                    <a:pt x="406" y="591"/>
                    <a:pt x="406" y="591"/>
                  </a:cubicBezTo>
                  <a:cubicBezTo>
                    <a:pt x="409" y="589"/>
                    <a:pt x="409" y="589"/>
                    <a:pt x="409" y="589"/>
                  </a:cubicBezTo>
                  <a:cubicBezTo>
                    <a:pt x="411" y="588"/>
                    <a:pt x="411" y="588"/>
                    <a:pt x="411" y="588"/>
                  </a:cubicBezTo>
                  <a:cubicBezTo>
                    <a:pt x="413" y="587"/>
                    <a:pt x="413" y="587"/>
                    <a:pt x="413" y="587"/>
                  </a:cubicBezTo>
                  <a:cubicBezTo>
                    <a:pt x="414" y="587"/>
                    <a:pt x="414" y="587"/>
                    <a:pt x="414" y="587"/>
                  </a:cubicBezTo>
                  <a:cubicBezTo>
                    <a:pt x="417" y="586"/>
                    <a:pt x="417" y="586"/>
                    <a:pt x="417" y="586"/>
                  </a:cubicBezTo>
                  <a:cubicBezTo>
                    <a:pt x="419" y="584"/>
                    <a:pt x="419" y="584"/>
                    <a:pt x="419" y="584"/>
                  </a:cubicBezTo>
                  <a:cubicBezTo>
                    <a:pt x="420" y="584"/>
                    <a:pt x="420" y="584"/>
                    <a:pt x="420" y="584"/>
                  </a:cubicBezTo>
                  <a:cubicBezTo>
                    <a:pt x="422" y="582"/>
                    <a:pt x="422" y="582"/>
                    <a:pt x="422" y="582"/>
                  </a:cubicBezTo>
                  <a:cubicBezTo>
                    <a:pt x="421" y="581"/>
                    <a:pt x="421" y="581"/>
                    <a:pt x="421" y="581"/>
                  </a:cubicBezTo>
                  <a:cubicBezTo>
                    <a:pt x="421" y="579"/>
                    <a:pt x="421" y="579"/>
                    <a:pt x="421" y="579"/>
                  </a:cubicBezTo>
                  <a:cubicBezTo>
                    <a:pt x="421" y="579"/>
                    <a:pt x="421" y="579"/>
                    <a:pt x="421" y="579"/>
                  </a:cubicBezTo>
                  <a:cubicBezTo>
                    <a:pt x="422" y="579"/>
                    <a:pt x="422" y="579"/>
                    <a:pt x="422" y="579"/>
                  </a:cubicBezTo>
                  <a:cubicBezTo>
                    <a:pt x="422" y="578"/>
                    <a:pt x="422" y="578"/>
                    <a:pt x="422" y="578"/>
                  </a:cubicBezTo>
                  <a:cubicBezTo>
                    <a:pt x="422" y="579"/>
                    <a:pt x="422" y="579"/>
                    <a:pt x="422" y="579"/>
                  </a:cubicBezTo>
                  <a:cubicBezTo>
                    <a:pt x="422" y="580"/>
                    <a:pt x="422" y="580"/>
                    <a:pt x="422" y="580"/>
                  </a:cubicBezTo>
                  <a:cubicBezTo>
                    <a:pt x="422" y="582"/>
                    <a:pt x="422" y="582"/>
                    <a:pt x="422" y="582"/>
                  </a:cubicBezTo>
                  <a:cubicBezTo>
                    <a:pt x="425" y="581"/>
                    <a:pt x="425" y="581"/>
                    <a:pt x="425" y="581"/>
                  </a:cubicBezTo>
                  <a:cubicBezTo>
                    <a:pt x="426" y="580"/>
                    <a:pt x="426" y="580"/>
                    <a:pt x="426" y="580"/>
                  </a:cubicBezTo>
                  <a:cubicBezTo>
                    <a:pt x="427" y="580"/>
                    <a:pt x="427" y="580"/>
                    <a:pt x="427" y="580"/>
                  </a:cubicBezTo>
                  <a:cubicBezTo>
                    <a:pt x="428" y="579"/>
                    <a:pt x="428" y="579"/>
                    <a:pt x="428" y="579"/>
                  </a:cubicBezTo>
                  <a:cubicBezTo>
                    <a:pt x="430" y="578"/>
                    <a:pt x="430" y="578"/>
                    <a:pt x="430" y="578"/>
                  </a:cubicBezTo>
                  <a:cubicBezTo>
                    <a:pt x="432" y="578"/>
                    <a:pt x="432" y="578"/>
                    <a:pt x="432" y="578"/>
                  </a:cubicBezTo>
                  <a:cubicBezTo>
                    <a:pt x="435" y="579"/>
                    <a:pt x="435" y="579"/>
                    <a:pt x="435" y="579"/>
                  </a:cubicBezTo>
                  <a:cubicBezTo>
                    <a:pt x="436" y="580"/>
                    <a:pt x="436" y="580"/>
                    <a:pt x="436" y="580"/>
                  </a:cubicBezTo>
                  <a:cubicBezTo>
                    <a:pt x="441" y="580"/>
                    <a:pt x="441" y="580"/>
                    <a:pt x="441" y="580"/>
                  </a:cubicBezTo>
                  <a:cubicBezTo>
                    <a:pt x="443" y="580"/>
                    <a:pt x="443" y="580"/>
                    <a:pt x="443" y="580"/>
                  </a:cubicBezTo>
                  <a:cubicBezTo>
                    <a:pt x="442" y="579"/>
                    <a:pt x="442" y="579"/>
                    <a:pt x="442" y="579"/>
                  </a:cubicBezTo>
                  <a:cubicBezTo>
                    <a:pt x="442" y="578"/>
                    <a:pt x="442" y="578"/>
                    <a:pt x="442" y="578"/>
                  </a:cubicBezTo>
                  <a:cubicBezTo>
                    <a:pt x="443" y="578"/>
                    <a:pt x="443" y="578"/>
                    <a:pt x="443" y="578"/>
                  </a:cubicBezTo>
                  <a:cubicBezTo>
                    <a:pt x="443" y="579"/>
                    <a:pt x="443" y="579"/>
                    <a:pt x="443" y="579"/>
                  </a:cubicBezTo>
                  <a:cubicBezTo>
                    <a:pt x="444" y="580"/>
                    <a:pt x="444" y="580"/>
                    <a:pt x="444" y="580"/>
                  </a:cubicBezTo>
                  <a:cubicBezTo>
                    <a:pt x="445" y="579"/>
                    <a:pt x="445" y="579"/>
                    <a:pt x="445" y="579"/>
                  </a:cubicBezTo>
                  <a:cubicBezTo>
                    <a:pt x="445" y="580"/>
                    <a:pt x="445" y="580"/>
                    <a:pt x="445" y="580"/>
                  </a:cubicBezTo>
                  <a:cubicBezTo>
                    <a:pt x="446" y="581"/>
                    <a:pt x="446" y="581"/>
                    <a:pt x="446" y="581"/>
                  </a:cubicBezTo>
                  <a:cubicBezTo>
                    <a:pt x="447" y="581"/>
                    <a:pt x="447" y="581"/>
                    <a:pt x="447" y="581"/>
                  </a:cubicBezTo>
                  <a:cubicBezTo>
                    <a:pt x="447" y="581"/>
                    <a:pt x="447" y="581"/>
                    <a:pt x="447" y="581"/>
                  </a:cubicBezTo>
                  <a:cubicBezTo>
                    <a:pt x="447" y="582"/>
                    <a:pt x="447" y="582"/>
                    <a:pt x="447" y="582"/>
                  </a:cubicBezTo>
                  <a:cubicBezTo>
                    <a:pt x="446" y="583"/>
                    <a:pt x="446" y="583"/>
                    <a:pt x="446" y="583"/>
                  </a:cubicBezTo>
                  <a:cubicBezTo>
                    <a:pt x="447" y="584"/>
                    <a:pt x="447" y="584"/>
                    <a:pt x="447" y="584"/>
                  </a:cubicBezTo>
                  <a:cubicBezTo>
                    <a:pt x="449" y="584"/>
                    <a:pt x="449" y="584"/>
                    <a:pt x="449" y="584"/>
                  </a:cubicBezTo>
                  <a:cubicBezTo>
                    <a:pt x="449" y="584"/>
                    <a:pt x="449" y="584"/>
                    <a:pt x="449" y="584"/>
                  </a:cubicBezTo>
                  <a:cubicBezTo>
                    <a:pt x="452" y="585"/>
                    <a:pt x="452" y="585"/>
                    <a:pt x="452" y="585"/>
                  </a:cubicBezTo>
                  <a:cubicBezTo>
                    <a:pt x="453" y="584"/>
                    <a:pt x="453" y="584"/>
                    <a:pt x="453" y="584"/>
                  </a:cubicBezTo>
                  <a:cubicBezTo>
                    <a:pt x="453" y="583"/>
                    <a:pt x="453" y="583"/>
                    <a:pt x="453" y="583"/>
                  </a:cubicBezTo>
                  <a:cubicBezTo>
                    <a:pt x="454" y="584"/>
                    <a:pt x="454" y="584"/>
                    <a:pt x="454" y="584"/>
                  </a:cubicBezTo>
                  <a:cubicBezTo>
                    <a:pt x="455" y="585"/>
                    <a:pt x="455" y="585"/>
                    <a:pt x="455" y="585"/>
                  </a:cubicBezTo>
                  <a:cubicBezTo>
                    <a:pt x="457" y="584"/>
                    <a:pt x="457" y="584"/>
                    <a:pt x="457" y="584"/>
                  </a:cubicBezTo>
                  <a:cubicBezTo>
                    <a:pt x="457" y="582"/>
                    <a:pt x="457" y="582"/>
                    <a:pt x="457" y="582"/>
                  </a:cubicBezTo>
                  <a:cubicBezTo>
                    <a:pt x="457" y="581"/>
                    <a:pt x="457" y="581"/>
                    <a:pt x="457" y="581"/>
                  </a:cubicBezTo>
                  <a:cubicBezTo>
                    <a:pt x="457" y="581"/>
                    <a:pt x="457" y="581"/>
                    <a:pt x="457" y="581"/>
                  </a:cubicBezTo>
                  <a:cubicBezTo>
                    <a:pt x="458" y="583"/>
                    <a:pt x="458" y="583"/>
                    <a:pt x="458" y="583"/>
                  </a:cubicBezTo>
                  <a:cubicBezTo>
                    <a:pt x="459" y="583"/>
                    <a:pt x="459" y="583"/>
                    <a:pt x="459" y="583"/>
                  </a:cubicBezTo>
                  <a:cubicBezTo>
                    <a:pt x="460" y="584"/>
                    <a:pt x="460" y="584"/>
                    <a:pt x="460" y="584"/>
                  </a:cubicBezTo>
                  <a:cubicBezTo>
                    <a:pt x="461" y="584"/>
                    <a:pt x="461" y="584"/>
                    <a:pt x="461" y="584"/>
                  </a:cubicBezTo>
                  <a:cubicBezTo>
                    <a:pt x="461" y="584"/>
                    <a:pt x="461" y="584"/>
                    <a:pt x="461" y="584"/>
                  </a:cubicBezTo>
                  <a:cubicBezTo>
                    <a:pt x="461" y="588"/>
                    <a:pt x="461" y="588"/>
                    <a:pt x="461" y="588"/>
                  </a:cubicBezTo>
                  <a:cubicBezTo>
                    <a:pt x="463" y="585"/>
                    <a:pt x="463" y="585"/>
                    <a:pt x="463" y="585"/>
                  </a:cubicBezTo>
                  <a:cubicBezTo>
                    <a:pt x="464" y="585"/>
                    <a:pt x="464" y="585"/>
                    <a:pt x="464" y="585"/>
                  </a:cubicBezTo>
                  <a:cubicBezTo>
                    <a:pt x="464" y="583"/>
                    <a:pt x="464" y="583"/>
                    <a:pt x="464" y="583"/>
                  </a:cubicBezTo>
                  <a:cubicBezTo>
                    <a:pt x="462" y="582"/>
                    <a:pt x="462" y="582"/>
                    <a:pt x="462" y="582"/>
                  </a:cubicBezTo>
                  <a:cubicBezTo>
                    <a:pt x="460" y="581"/>
                    <a:pt x="460" y="581"/>
                    <a:pt x="460" y="581"/>
                  </a:cubicBezTo>
                  <a:cubicBezTo>
                    <a:pt x="459" y="580"/>
                    <a:pt x="459" y="580"/>
                    <a:pt x="459" y="580"/>
                  </a:cubicBezTo>
                  <a:cubicBezTo>
                    <a:pt x="459" y="580"/>
                    <a:pt x="459" y="580"/>
                    <a:pt x="459" y="580"/>
                  </a:cubicBezTo>
                  <a:cubicBezTo>
                    <a:pt x="461" y="579"/>
                    <a:pt x="461" y="579"/>
                    <a:pt x="461" y="579"/>
                  </a:cubicBezTo>
                  <a:cubicBezTo>
                    <a:pt x="463" y="578"/>
                    <a:pt x="463" y="578"/>
                    <a:pt x="463" y="578"/>
                  </a:cubicBezTo>
                  <a:cubicBezTo>
                    <a:pt x="461" y="577"/>
                    <a:pt x="461" y="577"/>
                    <a:pt x="461" y="577"/>
                  </a:cubicBezTo>
                  <a:cubicBezTo>
                    <a:pt x="460" y="576"/>
                    <a:pt x="460" y="576"/>
                    <a:pt x="460" y="576"/>
                  </a:cubicBezTo>
                  <a:cubicBezTo>
                    <a:pt x="459" y="576"/>
                    <a:pt x="459" y="576"/>
                    <a:pt x="459" y="576"/>
                  </a:cubicBezTo>
                  <a:cubicBezTo>
                    <a:pt x="461" y="575"/>
                    <a:pt x="461" y="575"/>
                    <a:pt x="461" y="575"/>
                  </a:cubicBezTo>
                  <a:cubicBezTo>
                    <a:pt x="463" y="574"/>
                    <a:pt x="463" y="574"/>
                    <a:pt x="463" y="574"/>
                  </a:cubicBezTo>
                  <a:cubicBezTo>
                    <a:pt x="467" y="573"/>
                    <a:pt x="467" y="573"/>
                    <a:pt x="467" y="573"/>
                  </a:cubicBezTo>
                  <a:cubicBezTo>
                    <a:pt x="469" y="573"/>
                    <a:pt x="469" y="573"/>
                    <a:pt x="469" y="573"/>
                  </a:cubicBezTo>
                  <a:cubicBezTo>
                    <a:pt x="470" y="573"/>
                    <a:pt x="470" y="573"/>
                    <a:pt x="470" y="573"/>
                  </a:cubicBezTo>
                  <a:cubicBezTo>
                    <a:pt x="471" y="573"/>
                    <a:pt x="471" y="573"/>
                    <a:pt x="471" y="573"/>
                  </a:cubicBezTo>
                  <a:cubicBezTo>
                    <a:pt x="472" y="572"/>
                    <a:pt x="472" y="572"/>
                    <a:pt x="472" y="572"/>
                  </a:cubicBezTo>
                  <a:cubicBezTo>
                    <a:pt x="472" y="571"/>
                    <a:pt x="472" y="571"/>
                    <a:pt x="472" y="571"/>
                  </a:cubicBezTo>
                  <a:cubicBezTo>
                    <a:pt x="472" y="573"/>
                    <a:pt x="472" y="573"/>
                    <a:pt x="472" y="573"/>
                  </a:cubicBezTo>
                  <a:cubicBezTo>
                    <a:pt x="474" y="574"/>
                    <a:pt x="474" y="574"/>
                    <a:pt x="474" y="574"/>
                  </a:cubicBezTo>
                  <a:cubicBezTo>
                    <a:pt x="475" y="574"/>
                    <a:pt x="475" y="574"/>
                    <a:pt x="475" y="574"/>
                  </a:cubicBezTo>
                  <a:cubicBezTo>
                    <a:pt x="477" y="574"/>
                    <a:pt x="477" y="574"/>
                    <a:pt x="477" y="574"/>
                  </a:cubicBezTo>
                  <a:cubicBezTo>
                    <a:pt x="478" y="573"/>
                    <a:pt x="478" y="573"/>
                    <a:pt x="478" y="573"/>
                  </a:cubicBezTo>
                  <a:cubicBezTo>
                    <a:pt x="479" y="574"/>
                    <a:pt x="479" y="574"/>
                    <a:pt x="479" y="574"/>
                  </a:cubicBezTo>
                  <a:cubicBezTo>
                    <a:pt x="481" y="574"/>
                    <a:pt x="481" y="574"/>
                    <a:pt x="481" y="574"/>
                  </a:cubicBezTo>
                  <a:cubicBezTo>
                    <a:pt x="482" y="574"/>
                    <a:pt x="482" y="574"/>
                    <a:pt x="482" y="574"/>
                  </a:cubicBezTo>
                  <a:cubicBezTo>
                    <a:pt x="482" y="574"/>
                    <a:pt x="482" y="574"/>
                    <a:pt x="482" y="574"/>
                  </a:cubicBezTo>
                  <a:cubicBezTo>
                    <a:pt x="485" y="574"/>
                    <a:pt x="485" y="574"/>
                    <a:pt x="485" y="574"/>
                  </a:cubicBezTo>
                  <a:cubicBezTo>
                    <a:pt x="486" y="574"/>
                    <a:pt x="486" y="574"/>
                    <a:pt x="486" y="574"/>
                  </a:cubicBezTo>
                  <a:cubicBezTo>
                    <a:pt x="488" y="575"/>
                    <a:pt x="488" y="575"/>
                    <a:pt x="488" y="575"/>
                  </a:cubicBezTo>
                  <a:cubicBezTo>
                    <a:pt x="491" y="577"/>
                    <a:pt x="491" y="577"/>
                    <a:pt x="491" y="577"/>
                  </a:cubicBezTo>
                  <a:cubicBezTo>
                    <a:pt x="491" y="578"/>
                    <a:pt x="491" y="578"/>
                    <a:pt x="491" y="578"/>
                  </a:cubicBezTo>
                  <a:cubicBezTo>
                    <a:pt x="491" y="579"/>
                    <a:pt x="491" y="579"/>
                    <a:pt x="491" y="579"/>
                  </a:cubicBezTo>
                  <a:cubicBezTo>
                    <a:pt x="492" y="580"/>
                    <a:pt x="492" y="580"/>
                    <a:pt x="492" y="580"/>
                  </a:cubicBezTo>
                  <a:cubicBezTo>
                    <a:pt x="496" y="579"/>
                    <a:pt x="496" y="579"/>
                    <a:pt x="496" y="579"/>
                  </a:cubicBezTo>
                  <a:cubicBezTo>
                    <a:pt x="497" y="577"/>
                    <a:pt x="497" y="577"/>
                    <a:pt x="497" y="577"/>
                  </a:cubicBezTo>
                  <a:cubicBezTo>
                    <a:pt x="498" y="578"/>
                    <a:pt x="498" y="578"/>
                    <a:pt x="498" y="578"/>
                  </a:cubicBezTo>
                  <a:cubicBezTo>
                    <a:pt x="499" y="577"/>
                    <a:pt x="499" y="577"/>
                    <a:pt x="499" y="577"/>
                  </a:cubicBezTo>
                  <a:cubicBezTo>
                    <a:pt x="499" y="577"/>
                    <a:pt x="499" y="577"/>
                    <a:pt x="499" y="577"/>
                  </a:cubicBezTo>
                  <a:cubicBezTo>
                    <a:pt x="499" y="576"/>
                    <a:pt x="499" y="576"/>
                    <a:pt x="499" y="576"/>
                  </a:cubicBezTo>
                  <a:cubicBezTo>
                    <a:pt x="500" y="576"/>
                    <a:pt x="500" y="576"/>
                    <a:pt x="500" y="576"/>
                  </a:cubicBezTo>
                  <a:cubicBezTo>
                    <a:pt x="501" y="577"/>
                    <a:pt x="501" y="577"/>
                    <a:pt x="501" y="577"/>
                  </a:cubicBezTo>
                  <a:cubicBezTo>
                    <a:pt x="503" y="577"/>
                    <a:pt x="503" y="577"/>
                    <a:pt x="503" y="577"/>
                  </a:cubicBezTo>
                  <a:cubicBezTo>
                    <a:pt x="503" y="579"/>
                    <a:pt x="503" y="579"/>
                    <a:pt x="503" y="579"/>
                  </a:cubicBezTo>
                  <a:cubicBezTo>
                    <a:pt x="504" y="580"/>
                    <a:pt x="504" y="580"/>
                    <a:pt x="504" y="580"/>
                  </a:cubicBezTo>
                  <a:cubicBezTo>
                    <a:pt x="505" y="580"/>
                    <a:pt x="505" y="580"/>
                    <a:pt x="505" y="580"/>
                  </a:cubicBezTo>
                  <a:cubicBezTo>
                    <a:pt x="505" y="582"/>
                    <a:pt x="505" y="582"/>
                    <a:pt x="505" y="582"/>
                  </a:cubicBezTo>
                  <a:cubicBezTo>
                    <a:pt x="506" y="583"/>
                    <a:pt x="506" y="583"/>
                    <a:pt x="506" y="583"/>
                  </a:cubicBezTo>
                  <a:cubicBezTo>
                    <a:pt x="507" y="583"/>
                    <a:pt x="507" y="583"/>
                    <a:pt x="507" y="583"/>
                  </a:cubicBezTo>
                  <a:cubicBezTo>
                    <a:pt x="507" y="583"/>
                    <a:pt x="507" y="583"/>
                    <a:pt x="507" y="583"/>
                  </a:cubicBezTo>
                  <a:cubicBezTo>
                    <a:pt x="507" y="584"/>
                    <a:pt x="507" y="584"/>
                    <a:pt x="507" y="584"/>
                  </a:cubicBezTo>
                  <a:cubicBezTo>
                    <a:pt x="509" y="585"/>
                    <a:pt x="509" y="585"/>
                    <a:pt x="509" y="585"/>
                  </a:cubicBezTo>
                  <a:cubicBezTo>
                    <a:pt x="509" y="586"/>
                    <a:pt x="509" y="586"/>
                    <a:pt x="509" y="586"/>
                  </a:cubicBezTo>
                  <a:cubicBezTo>
                    <a:pt x="509" y="587"/>
                    <a:pt x="509" y="587"/>
                    <a:pt x="509" y="587"/>
                  </a:cubicBezTo>
                  <a:cubicBezTo>
                    <a:pt x="508" y="591"/>
                    <a:pt x="508" y="591"/>
                    <a:pt x="508" y="591"/>
                  </a:cubicBezTo>
                  <a:cubicBezTo>
                    <a:pt x="507" y="593"/>
                    <a:pt x="507" y="593"/>
                    <a:pt x="507" y="593"/>
                  </a:cubicBezTo>
                  <a:cubicBezTo>
                    <a:pt x="507" y="595"/>
                    <a:pt x="507" y="595"/>
                    <a:pt x="507" y="595"/>
                  </a:cubicBezTo>
                  <a:cubicBezTo>
                    <a:pt x="508" y="597"/>
                    <a:pt x="508" y="597"/>
                    <a:pt x="508" y="597"/>
                  </a:cubicBezTo>
                  <a:cubicBezTo>
                    <a:pt x="509" y="596"/>
                    <a:pt x="509" y="596"/>
                    <a:pt x="509" y="596"/>
                  </a:cubicBezTo>
                  <a:cubicBezTo>
                    <a:pt x="510" y="595"/>
                    <a:pt x="510" y="595"/>
                    <a:pt x="510" y="595"/>
                  </a:cubicBezTo>
                  <a:cubicBezTo>
                    <a:pt x="510" y="594"/>
                    <a:pt x="510" y="594"/>
                    <a:pt x="510" y="594"/>
                  </a:cubicBezTo>
                  <a:cubicBezTo>
                    <a:pt x="510" y="594"/>
                    <a:pt x="510" y="594"/>
                    <a:pt x="510" y="594"/>
                  </a:cubicBezTo>
                  <a:cubicBezTo>
                    <a:pt x="510" y="595"/>
                    <a:pt x="510" y="595"/>
                    <a:pt x="510" y="595"/>
                  </a:cubicBezTo>
                  <a:cubicBezTo>
                    <a:pt x="508" y="598"/>
                    <a:pt x="508" y="598"/>
                    <a:pt x="508" y="598"/>
                  </a:cubicBezTo>
                  <a:cubicBezTo>
                    <a:pt x="509" y="599"/>
                    <a:pt x="509" y="599"/>
                    <a:pt x="509" y="599"/>
                  </a:cubicBezTo>
                  <a:cubicBezTo>
                    <a:pt x="509" y="600"/>
                    <a:pt x="509" y="600"/>
                    <a:pt x="509" y="600"/>
                  </a:cubicBezTo>
                  <a:cubicBezTo>
                    <a:pt x="510" y="601"/>
                    <a:pt x="510" y="601"/>
                    <a:pt x="510" y="601"/>
                  </a:cubicBezTo>
                  <a:cubicBezTo>
                    <a:pt x="510" y="603"/>
                    <a:pt x="510" y="603"/>
                    <a:pt x="510" y="603"/>
                  </a:cubicBezTo>
                  <a:cubicBezTo>
                    <a:pt x="511" y="602"/>
                    <a:pt x="511" y="602"/>
                    <a:pt x="511" y="602"/>
                  </a:cubicBezTo>
                  <a:cubicBezTo>
                    <a:pt x="511" y="604"/>
                    <a:pt x="511" y="604"/>
                    <a:pt x="511" y="604"/>
                  </a:cubicBezTo>
                  <a:cubicBezTo>
                    <a:pt x="512" y="603"/>
                    <a:pt x="512" y="603"/>
                    <a:pt x="512" y="603"/>
                  </a:cubicBezTo>
                  <a:cubicBezTo>
                    <a:pt x="512" y="604"/>
                    <a:pt x="512" y="604"/>
                    <a:pt x="512" y="604"/>
                  </a:cubicBezTo>
                  <a:cubicBezTo>
                    <a:pt x="512" y="605"/>
                    <a:pt x="512" y="605"/>
                    <a:pt x="512" y="605"/>
                  </a:cubicBezTo>
                  <a:cubicBezTo>
                    <a:pt x="512" y="606"/>
                    <a:pt x="512" y="606"/>
                    <a:pt x="512" y="606"/>
                  </a:cubicBezTo>
                  <a:cubicBezTo>
                    <a:pt x="514" y="607"/>
                    <a:pt x="514" y="607"/>
                    <a:pt x="514" y="607"/>
                  </a:cubicBezTo>
                  <a:cubicBezTo>
                    <a:pt x="514" y="608"/>
                    <a:pt x="514" y="608"/>
                    <a:pt x="514" y="608"/>
                  </a:cubicBezTo>
                  <a:cubicBezTo>
                    <a:pt x="514" y="611"/>
                    <a:pt x="514" y="611"/>
                    <a:pt x="514" y="611"/>
                  </a:cubicBezTo>
                  <a:cubicBezTo>
                    <a:pt x="515" y="611"/>
                    <a:pt x="515" y="611"/>
                    <a:pt x="515" y="611"/>
                  </a:cubicBezTo>
                  <a:cubicBezTo>
                    <a:pt x="516" y="611"/>
                    <a:pt x="516" y="611"/>
                    <a:pt x="516" y="611"/>
                  </a:cubicBezTo>
                  <a:cubicBezTo>
                    <a:pt x="516" y="612"/>
                    <a:pt x="516" y="612"/>
                    <a:pt x="516" y="612"/>
                  </a:cubicBezTo>
                  <a:cubicBezTo>
                    <a:pt x="516" y="613"/>
                    <a:pt x="516" y="613"/>
                    <a:pt x="516" y="613"/>
                  </a:cubicBezTo>
                  <a:cubicBezTo>
                    <a:pt x="517" y="614"/>
                    <a:pt x="517" y="614"/>
                    <a:pt x="517" y="614"/>
                  </a:cubicBezTo>
                  <a:cubicBezTo>
                    <a:pt x="516" y="615"/>
                    <a:pt x="516" y="615"/>
                    <a:pt x="516" y="615"/>
                  </a:cubicBezTo>
                  <a:cubicBezTo>
                    <a:pt x="519" y="616"/>
                    <a:pt x="519" y="616"/>
                    <a:pt x="519" y="616"/>
                  </a:cubicBezTo>
                  <a:cubicBezTo>
                    <a:pt x="519" y="617"/>
                    <a:pt x="519" y="617"/>
                    <a:pt x="519" y="617"/>
                  </a:cubicBezTo>
                  <a:cubicBezTo>
                    <a:pt x="521" y="617"/>
                    <a:pt x="521" y="617"/>
                    <a:pt x="521" y="617"/>
                  </a:cubicBezTo>
                  <a:cubicBezTo>
                    <a:pt x="524" y="616"/>
                    <a:pt x="524" y="616"/>
                    <a:pt x="524" y="616"/>
                  </a:cubicBezTo>
                  <a:cubicBezTo>
                    <a:pt x="524" y="614"/>
                    <a:pt x="524" y="614"/>
                    <a:pt x="524" y="614"/>
                  </a:cubicBezTo>
                  <a:cubicBezTo>
                    <a:pt x="525" y="613"/>
                    <a:pt x="525" y="613"/>
                    <a:pt x="525" y="613"/>
                  </a:cubicBezTo>
                  <a:cubicBezTo>
                    <a:pt x="526" y="611"/>
                    <a:pt x="526" y="611"/>
                    <a:pt x="526" y="611"/>
                  </a:cubicBezTo>
                  <a:cubicBezTo>
                    <a:pt x="527" y="608"/>
                    <a:pt x="527" y="608"/>
                    <a:pt x="527" y="608"/>
                  </a:cubicBezTo>
                  <a:cubicBezTo>
                    <a:pt x="527" y="607"/>
                    <a:pt x="527" y="607"/>
                    <a:pt x="527" y="607"/>
                  </a:cubicBezTo>
                  <a:cubicBezTo>
                    <a:pt x="528" y="607"/>
                    <a:pt x="528" y="607"/>
                    <a:pt x="528" y="607"/>
                  </a:cubicBezTo>
                  <a:cubicBezTo>
                    <a:pt x="528" y="604"/>
                    <a:pt x="528" y="604"/>
                    <a:pt x="528" y="604"/>
                  </a:cubicBezTo>
                  <a:cubicBezTo>
                    <a:pt x="528" y="603"/>
                    <a:pt x="528" y="603"/>
                    <a:pt x="528" y="603"/>
                  </a:cubicBezTo>
                  <a:cubicBezTo>
                    <a:pt x="528" y="603"/>
                    <a:pt x="528" y="603"/>
                    <a:pt x="528" y="603"/>
                  </a:cubicBezTo>
                  <a:cubicBezTo>
                    <a:pt x="528" y="600"/>
                    <a:pt x="528" y="600"/>
                    <a:pt x="528" y="600"/>
                  </a:cubicBezTo>
                  <a:cubicBezTo>
                    <a:pt x="526" y="599"/>
                    <a:pt x="526" y="599"/>
                    <a:pt x="526" y="599"/>
                  </a:cubicBezTo>
                  <a:cubicBezTo>
                    <a:pt x="526" y="595"/>
                    <a:pt x="526" y="595"/>
                    <a:pt x="526" y="595"/>
                  </a:cubicBezTo>
                  <a:cubicBezTo>
                    <a:pt x="525" y="594"/>
                    <a:pt x="525" y="594"/>
                    <a:pt x="525" y="594"/>
                  </a:cubicBezTo>
                  <a:cubicBezTo>
                    <a:pt x="525" y="592"/>
                    <a:pt x="525" y="592"/>
                    <a:pt x="525" y="592"/>
                  </a:cubicBezTo>
                  <a:cubicBezTo>
                    <a:pt x="526" y="590"/>
                    <a:pt x="526" y="590"/>
                    <a:pt x="526" y="590"/>
                  </a:cubicBezTo>
                  <a:cubicBezTo>
                    <a:pt x="525" y="589"/>
                    <a:pt x="525" y="589"/>
                    <a:pt x="525" y="589"/>
                  </a:cubicBezTo>
                  <a:cubicBezTo>
                    <a:pt x="524" y="587"/>
                    <a:pt x="524" y="587"/>
                    <a:pt x="524" y="587"/>
                  </a:cubicBezTo>
                  <a:cubicBezTo>
                    <a:pt x="524" y="584"/>
                    <a:pt x="524" y="584"/>
                    <a:pt x="524" y="584"/>
                  </a:cubicBezTo>
                  <a:cubicBezTo>
                    <a:pt x="523" y="583"/>
                    <a:pt x="523" y="583"/>
                    <a:pt x="523" y="583"/>
                  </a:cubicBezTo>
                  <a:cubicBezTo>
                    <a:pt x="523" y="579"/>
                    <a:pt x="523" y="579"/>
                    <a:pt x="523" y="579"/>
                  </a:cubicBezTo>
                  <a:cubicBezTo>
                    <a:pt x="522" y="577"/>
                    <a:pt x="522" y="577"/>
                    <a:pt x="522" y="577"/>
                  </a:cubicBezTo>
                  <a:cubicBezTo>
                    <a:pt x="522" y="574"/>
                    <a:pt x="522" y="574"/>
                    <a:pt x="522" y="574"/>
                  </a:cubicBezTo>
                  <a:cubicBezTo>
                    <a:pt x="522" y="572"/>
                    <a:pt x="522" y="572"/>
                    <a:pt x="522" y="572"/>
                  </a:cubicBezTo>
                  <a:cubicBezTo>
                    <a:pt x="522" y="568"/>
                    <a:pt x="522" y="568"/>
                    <a:pt x="522" y="568"/>
                  </a:cubicBezTo>
                  <a:cubicBezTo>
                    <a:pt x="522" y="566"/>
                    <a:pt x="522" y="566"/>
                    <a:pt x="522" y="566"/>
                  </a:cubicBezTo>
                  <a:cubicBezTo>
                    <a:pt x="523" y="564"/>
                    <a:pt x="523" y="564"/>
                    <a:pt x="523" y="564"/>
                  </a:cubicBezTo>
                  <a:cubicBezTo>
                    <a:pt x="525" y="562"/>
                    <a:pt x="525" y="562"/>
                    <a:pt x="525" y="562"/>
                  </a:cubicBezTo>
                  <a:cubicBezTo>
                    <a:pt x="526" y="562"/>
                    <a:pt x="526" y="562"/>
                    <a:pt x="526" y="562"/>
                  </a:cubicBezTo>
                  <a:cubicBezTo>
                    <a:pt x="526" y="561"/>
                    <a:pt x="526" y="561"/>
                    <a:pt x="526" y="561"/>
                  </a:cubicBezTo>
                  <a:cubicBezTo>
                    <a:pt x="527" y="561"/>
                    <a:pt x="527" y="561"/>
                    <a:pt x="527" y="561"/>
                  </a:cubicBezTo>
                  <a:cubicBezTo>
                    <a:pt x="528" y="559"/>
                    <a:pt x="528" y="559"/>
                    <a:pt x="528" y="559"/>
                  </a:cubicBezTo>
                  <a:cubicBezTo>
                    <a:pt x="529" y="557"/>
                    <a:pt x="529" y="557"/>
                    <a:pt x="529" y="557"/>
                  </a:cubicBezTo>
                  <a:cubicBezTo>
                    <a:pt x="530" y="557"/>
                    <a:pt x="530" y="557"/>
                    <a:pt x="530" y="557"/>
                  </a:cubicBezTo>
                  <a:cubicBezTo>
                    <a:pt x="530" y="556"/>
                    <a:pt x="530" y="556"/>
                    <a:pt x="530" y="556"/>
                  </a:cubicBezTo>
                  <a:cubicBezTo>
                    <a:pt x="532" y="557"/>
                    <a:pt x="532" y="557"/>
                    <a:pt x="532" y="557"/>
                  </a:cubicBezTo>
                  <a:cubicBezTo>
                    <a:pt x="532" y="556"/>
                    <a:pt x="532" y="556"/>
                    <a:pt x="532" y="556"/>
                  </a:cubicBezTo>
                  <a:cubicBezTo>
                    <a:pt x="534" y="555"/>
                    <a:pt x="534" y="555"/>
                    <a:pt x="534" y="555"/>
                  </a:cubicBezTo>
                  <a:cubicBezTo>
                    <a:pt x="535" y="554"/>
                    <a:pt x="535" y="554"/>
                    <a:pt x="535" y="554"/>
                  </a:cubicBezTo>
                  <a:cubicBezTo>
                    <a:pt x="537" y="555"/>
                    <a:pt x="537" y="555"/>
                    <a:pt x="537" y="555"/>
                  </a:cubicBezTo>
                  <a:cubicBezTo>
                    <a:pt x="537" y="554"/>
                    <a:pt x="537" y="554"/>
                    <a:pt x="537" y="554"/>
                  </a:cubicBezTo>
                  <a:cubicBezTo>
                    <a:pt x="537" y="554"/>
                    <a:pt x="537" y="554"/>
                    <a:pt x="537" y="554"/>
                  </a:cubicBezTo>
                  <a:cubicBezTo>
                    <a:pt x="538" y="554"/>
                    <a:pt x="538" y="554"/>
                    <a:pt x="538" y="554"/>
                  </a:cubicBezTo>
                  <a:cubicBezTo>
                    <a:pt x="540" y="552"/>
                    <a:pt x="540" y="552"/>
                    <a:pt x="540" y="552"/>
                  </a:cubicBezTo>
                  <a:cubicBezTo>
                    <a:pt x="540" y="552"/>
                    <a:pt x="540" y="552"/>
                    <a:pt x="540" y="552"/>
                  </a:cubicBezTo>
                  <a:cubicBezTo>
                    <a:pt x="541" y="552"/>
                    <a:pt x="541" y="552"/>
                    <a:pt x="541" y="552"/>
                  </a:cubicBezTo>
                  <a:cubicBezTo>
                    <a:pt x="542" y="550"/>
                    <a:pt x="542" y="550"/>
                    <a:pt x="542" y="550"/>
                  </a:cubicBezTo>
                  <a:cubicBezTo>
                    <a:pt x="542" y="550"/>
                    <a:pt x="542" y="550"/>
                    <a:pt x="542" y="550"/>
                  </a:cubicBezTo>
                  <a:cubicBezTo>
                    <a:pt x="545" y="546"/>
                    <a:pt x="545" y="546"/>
                    <a:pt x="545" y="546"/>
                  </a:cubicBezTo>
                  <a:cubicBezTo>
                    <a:pt x="546" y="545"/>
                    <a:pt x="546" y="545"/>
                    <a:pt x="546" y="545"/>
                  </a:cubicBezTo>
                  <a:cubicBezTo>
                    <a:pt x="548" y="545"/>
                    <a:pt x="548" y="545"/>
                    <a:pt x="548" y="545"/>
                  </a:cubicBezTo>
                  <a:cubicBezTo>
                    <a:pt x="549" y="545"/>
                    <a:pt x="549" y="545"/>
                    <a:pt x="549" y="545"/>
                  </a:cubicBezTo>
                  <a:cubicBezTo>
                    <a:pt x="550" y="545"/>
                    <a:pt x="550" y="545"/>
                    <a:pt x="550" y="545"/>
                  </a:cubicBezTo>
                  <a:cubicBezTo>
                    <a:pt x="551" y="543"/>
                    <a:pt x="551" y="543"/>
                    <a:pt x="551" y="543"/>
                  </a:cubicBezTo>
                  <a:cubicBezTo>
                    <a:pt x="555" y="540"/>
                    <a:pt x="555" y="540"/>
                    <a:pt x="555" y="540"/>
                  </a:cubicBezTo>
                  <a:cubicBezTo>
                    <a:pt x="558" y="538"/>
                    <a:pt x="558" y="538"/>
                    <a:pt x="558" y="538"/>
                  </a:cubicBezTo>
                  <a:cubicBezTo>
                    <a:pt x="560" y="538"/>
                    <a:pt x="560" y="538"/>
                    <a:pt x="560" y="538"/>
                  </a:cubicBezTo>
                  <a:cubicBezTo>
                    <a:pt x="560" y="537"/>
                    <a:pt x="560" y="537"/>
                    <a:pt x="560" y="537"/>
                  </a:cubicBezTo>
                  <a:cubicBezTo>
                    <a:pt x="561" y="537"/>
                    <a:pt x="561" y="537"/>
                    <a:pt x="561" y="537"/>
                  </a:cubicBezTo>
                  <a:cubicBezTo>
                    <a:pt x="561" y="538"/>
                    <a:pt x="561" y="538"/>
                    <a:pt x="561" y="538"/>
                  </a:cubicBezTo>
                  <a:cubicBezTo>
                    <a:pt x="563" y="538"/>
                    <a:pt x="563" y="538"/>
                    <a:pt x="563" y="538"/>
                  </a:cubicBezTo>
                  <a:cubicBezTo>
                    <a:pt x="565" y="535"/>
                    <a:pt x="565" y="535"/>
                    <a:pt x="565" y="535"/>
                  </a:cubicBezTo>
                  <a:cubicBezTo>
                    <a:pt x="564" y="535"/>
                    <a:pt x="564" y="535"/>
                    <a:pt x="564" y="535"/>
                  </a:cubicBezTo>
                  <a:cubicBezTo>
                    <a:pt x="563" y="534"/>
                    <a:pt x="563" y="534"/>
                    <a:pt x="563" y="534"/>
                  </a:cubicBezTo>
                  <a:cubicBezTo>
                    <a:pt x="563" y="534"/>
                    <a:pt x="563" y="534"/>
                    <a:pt x="563" y="534"/>
                  </a:cubicBezTo>
                  <a:cubicBezTo>
                    <a:pt x="563" y="534"/>
                    <a:pt x="563" y="534"/>
                    <a:pt x="563" y="534"/>
                  </a:cubicBezTo>
                  <a:cubicBezTo>
                    <a:pt x="563" y="533"/>
                    <a:pt x="563" y="533"/>
                    <a:pt x="563" y="533"/>
                  </a:cubicBezTo>
                  <a:cubicBezTo>
                    <a:pt x="562" y="532"/>
                    <a:pt x="562" y="532"/>
                    <a:pt x="562" y="532"/>
                  </a:cubicBezTo>
                  <a:cubicBezTo>
                    <a:pt x="563" y="532"/>
                    <a:pt x="563" y="532"/>
                    <a:pt x="563" y="532"/>
                  </a:cubicBezTo>
                  <a:cubicBezTo>
                    <a:pt x="563" y="533"/>
                    <a:pt x="563" y="533"/>
                    <a:pt x="563" y="533"/>
                  </a:cubicBezTo>
                  <a:cubicBezTo>
                    <a:pt x="564" y="532"/>
                    <a:pt x="564" y="532"/>
                    <a:pt x="564" y="532"/>
                  </a:cubicBezTo>
                  <a:cubicBezTo>
                    <a:pt x="565" y="533"/>
                    <a:pt x="565" y="533"/>
                    <a:pt x="565" y="533"/>
                  </a:cubicBezTo>
                  <a:cubicBezTo>
                    <a:pt x="566" y="532"/>
                    <a:pt x="566" y="532"/>
                    <a:pt x="566" y="532"/>
                  </a:cubicBezTo>
                  <a:cubicBezTo>
                    <a:pt x="567" y="531"/>
                    <a:pt x="567" y="531"/>
                    <a:pt x="567" y="531"/>
                  </a:cubicBezTo>
                  <a:cubicBezTo>
                    <a:pt x="568" y="530"/>
                    <a:pt x="568" y="530"/>
                    <a:pt x="568" y="530"/>
                  </a:cubicBezTo>
                  <a:cubicBezTo>
                    <a:pt x="569" y="530"/>
                    <a:pt x="569" y="530"/>
                    <a:pt x="569" y="530"/>
                  </a:cubicBezTo>
                  <a:cubicBezTo>
                    <a:pt x="569" y="528"/>
                    <a:pt x="569" y="528"/>
                    <a:pt x="569" y="528"/>
                  </a:cubicBezTo>
                  <a:cubicBezTo>
                    <a:pt x="569" y="526"/>
                    <a:pt x="569" y="526"/>
                    <a:pt x="569" y="526"/>
                  </a:cubicBezTo>
                  <a:cubicBezTo>
                    <a:pt x="567" y="526"/>
                    <a:pt x="567" y="526"/>
                    <a:pt x="567" y="526"/>
                  </a:cubicBezTo>
                  <a:cubicBezTo>
                    <a:pt x="567" y="528"/>
                    <a:pt x="567" y="528"/>
                    <a:pt x="567" y="528"/>
                  </a:cubicBezTo>
                  <a:cubicBezTo>
                    <a:pt x="567" y="526"/>
                    <a:pt x="567" y="526"/>
                    <a:pt x="567" y="526"/>
                  </a:cubicBezTo>
                  <a:cubicBezTo>
                    <a:pt x="566" y="526"/>
                    <a:pt x="566" y="526"/>
                    <a:pt x="566" y="526"/>
                  </a:cubicBezTo>
                  <a:cubicBezTo>
                    <a:pt x="564" y="526"/>
                    <a:pt x="564" y="526"/>
                    <a:pt x="564" y="526"/>
                  </a:cubicBezTo>
                  <a:cubicBezTo>
                    <a:pt x="565" y="526"/>
                    <a:pt x="565" y="526"/>
                    <a:pt x="565" y="526"/>
                  </a:cubicBezTo>
                  <a:cubicBezTo>
                    <a:pt x="567" y="525"/>
                    <a:pt x="567" y="525"/>
                    <a:pt x="567" y="525"/>
                  </a:cubicBezTo>
                  <a:cubicBezTo>
                    <a:pt x="567" y="525"/>
                    <a:pt x="567" y="525"/>
                    <a:pt x="567" y="525"/>
                  </a:cubicBezTo>
                  <a:cubicBezTo>
                    <a:pt x="568" y="525"/>
                    <a:pt x="568" y="525"/>
                    <a:pt x="568" y="525"/>
                  </a:cubicBezTo>
                  <a:cubicBezTo>
                    <a:pt x="569" y="524"/>
                    <a:pt x="569" y="524"/>
                    <a:pt x="569" y="524"/>
                  </a:cubicBezTo>
                  <a:cubicBezTo>
                    <a:pt x="568" y="522"/>
                    <a:pt x="568" y="522"/>
                    <a:pt x="568" y="522"/>
                  </a:cubicBezTo>
                  <a:cubicBezTo>
                    <a:pt x="569" y="520"/>
                    <a:pt x="569" y="520"/>
                    <a:pt x="569" y="520"/>
                  </a:cubicBezTo>
                  <a:cubicBezTo>
                    <a:pt x="569" y="518"/>
                    <a:pt x="569" y="518"/>
                    <a:pt x="569" y="518"/>
                  </a:cubicBezTo>
                  <a:cubicBezTo>
                    <a:pt x="568" y="517"/>
                    <a:pt x="568" y="517"/>
                    <a:pt x="568" y="517"/>
                  </a:cubicBezTo>
                  <a:cubicBezTo>
                    <a:pt x="566" y="517"/>
                    <a:pt x="566" y="517"/>
                    <a:pt x="566" y="517"/>
                  </a:cubicBezTo>
                  <a:cubicBezTo>
                    <a:pt x="566" y="517"/>
                    <a:pt x="566" y="517"/>
                    <a:pt x="566" y="517"/>
                  </a:cubicBezTo>
                  <a:cubicBezTo>
                    <a:pt x="568" y="516"/>
                    <a:pt x="568" y="516"/>
                    <a:pt x="568" y="516"/>
                  </a:cubicBezTo>
                  <a:cubicBezTo>
                    <a:pt x="567" y="515"/>
                    <a:pt x="567" y="515"/>
                    <a:pt x="567" y="515"/>
                  </a:cubicBezTo>
                  <a:cubicBezTo>
                    <a:pt x="567" y="514"/>
                    <a:pt x="567" y="514"/>
                    <a:pt x="567" y="514"/>
                  </a:cubicBezTo>
                  <a:cubicBezTo>
                    <a:pt x="568" y="513"/>
                    <a:pt x="568" y="513"/>
                    <a:pt x="568" y="513"/>
                  </a:cubicBezTo>
                  <a:cubicBezTo>
                    <a:pt x="567" y="512"/>
                    <a:pt x="567" y="512"/>
                    <a:pt x="567" y="512"/>
                  </a:cubicBezTo>
                  <a:cubicBezTo>
                    <a:pt x="567" y="512"/>
                    <a:pt x="567" y="512"/>
                    <a:pt x="567" y="512"/>
                  </a:cubicBezTo>
                  <a:cubicBezTo>
                    <a:pt x="567" y="512"/>
                    <a:pt x="567" y="512"/>
                    <a:pt x="567" y="512"/>
                  </a:cubicBezTo>
                  <a:cubicBezTo>
                    <a:pt x="568" y="510"/>
                    <a:pt x="568" y="510"/>
                    <a:pt x="568" y="510"/>
                  </a:cubicBezTo>
                  <a:cubicBezTo>
                    <a:pt x="567" y="508"/>
                    <a:pt x="567" y="508"/>
                    <a:pt x="567" y="508"/>
                  </a:cubicBezTo>
                  <a:cubicBezTo>
                    <a:pt x="566" y="507"/>
                    <a:pt x="566" y="507"/>
                    <a:pt x="566" y="507"/>
                  </a:cubicBezTo>
                  <a:cubicBezTo>
                    <a:pt x="567" y="507"/>
                    <a:pt x="567" y="507"/>
                    <a:pt x="567" y="507"/>
                  </a:cubicBezTo>
                  <a:cubicBezTo>
                    <a:pt x="567" y="504"/>
                    <a:pt x="567" y="504"/>
                    <a:pt x="567" y="504"/>
                  </a:cubicBezTo>
                  <a:cubicBezTo>
                    <a:pt x="567" y="505"/>
                    <a:pt x="567" y="505"/>
                    <a:pt x="567" y="505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70" y="508"/>
                    <a:pt x="570" y="508"/>
                    <a:pt x="570" y="508"/>
                  </a:cubicBezTo>
                  <a:cubicBezTo>
                    <a:pt x="570" y="509"/>
                    <a:pt x="570" y="509"/>
                    <a:pt x="570" y="509"/>
                  </a:cubicBezTo>
                  <a:cubicBezTo>
                    <a:pt x="570" y="510"/>
                    <a:pt x="570" y="510"/>
                    <a:pt x="570" y="510"/>
                  </a:cubicBezTo>
                  <a:cubicBezTo>
                    <a:pt x="570" y="511"/>
                    <a:pt x="570" y="511"/>
                    <a:pt x="570" y="511"/>
                  </a:cubicBezTo>
                  <a:cubicBezTo>
                    <a:pt x="569" y="512"/>
                    <a:pt x="569" y="512"/>
                    <a:pt x="569" y="512"/>
                  </a:cubicBezTo>
                  <a:cubicBezTo>
                    <a:pt x="569" y="514"/>
                    <a:pt x="569" y="514"/>
                    <a:pt x="569" y="514"/>
                  </a:cubicBezTo>
                  <a:cubicBezTo>
                    <a:pt x="569" y="517"/>
                    <a:pt x="569" y="517"/>
                    <a:pt x="569" y="517"/>
                  </a:cubicBezTo>
                  <a:cubicBezTo>
                    <a:pt x="570" y="515"/>
                    <a:pt x="570" y="515"/>
                    <a:pt x="570" y="515"/>
                  </a:cubicBezTo>
                  <a:cubicBezTo>
                    <a:pt x="571" y="515"/>
                    <a:pt x="571" y="515"/>
                    <a:pt x="571" y="515"/>
                  </a:cubicBezTo>
                  <a:cubicBezTo>
                    <a:pt x="571" y="513"/>
                    <a:pt x="571" y="513"/>
                    <a:pt x="571" y="513"/>
                  </a:cubicBezTo>
                  <a:cubicBezTo>
                    <a:pt x="571" y="514"/>
                    <a:pt x="571" y="514"/>
                    <a:pt x="571" y="514"/>
                  </a:cubicBezTo>
                  <a:cubicBezTo>
                    <a:pt x="573" y="513"/>
                    <a:pt x="573" y="513"/>
                    <a:pt x="573" y="513"/>
                  </a:cubicBezTo>
                  <a:cubicBezTo>
                    <a:pt x="573" y="512"/>
                    <a:pt x="573" y="512"/>
                    <a:pt x="573" y="512"/>
                  </a:cubicBezTo>
                  <a:cubicBezTo>
                    <a:pt x="574" y="510"/>
                    <a:pt x="574" y="510"/>
                    <a:pt x="574" y="510"/>
                  </a:cubicBezTo>
                  <a:cubicBezTo>
                    <a:pt x="575" y="508"/>
                    <a:pt x="575" y="508"/>
                    <a:pt x="575" y="508"/>
                  </a:cubicBezTo>
                  <a:cubicBezTo>
                    <a:pt x="575" y="508"/>
                    <a:pt x="575" y="508"/>
                    <a:pt x="575" y="508"/>
                  </a:cubicBezTo>
                  <a:cubicBezTo>
                    <a:pt x="575" y="508"/>
                    <a:pt x="575" y="508"/>
                    <a:pt x="575" y="508"/>
                  </a:cubicBezTo>
                  <a:cubicBezTo>
                    <a:pt x="576" y="507"/>
                    <a:pt x="576" y="507"/>
                    <a:pt x="576" y="507"/>
                  </a:cubicBezTo>
                  <a:cubicBezTo>
                    <a:pt x="578" y="504"/>
                    <a:pt x="578" y="504"/>
                    <a:pt x="578" y="504"/>
                  </a:cubicBezTo>
                  <a:cubicBezTo>
                    <a:pt x="578" y="501"/>
                    <a:pt x="578" y="501"/>
                    <a:pt x="578" y="501"/>
                  </a:cubicBezTo>
                  <a:cubicBezTo>
                    <a:pt x="578" y="501"/>
                    <a:pt x="578" y="501"/>
                    <a:pt x="578" y="501"/>
                  </a:cubicBezTo>
                  <a:cubicBezTo>
                    <a:pt x="579" y="500"/>
                    <a:pt x="579" y="500"/>
                    <a:pt x="579" y="500"/>
                  </a:cubicBezTo>
                  <a:cubicBezTo>
                    <a:pt x="579" y="500"/>
                    <a:pt x="579" y="500"/>
                    <a:pt x="579" y="500"/>
                  </a:cubicBezTo>
                  <a:cubicBezTo>
                    <a:pt x="581" y="498"/>
                    <a:pt x="581" y="498"/>
                    <a:pt x="581" y="498"/>
                  </a:cubicBezTo>
                  <a:cubicBezTo>
                    <a:pt x="582" y="497"/>
                    <a:pt x="582" y="497"/>
                    <a:pt x="582" y="497"/>
                  </a:cubicBezTo>
                  <a:cubicBezTo>
                    <a:pt x="582" y="497"/>
                    <a:pt x="582" y="497"/>
                    <a:pt x="582" y="497"/>
                  </a:cubicBezTo>
                  <a:cubicBezTo>
                    <a:pt x="583" y="497"/>
                    <a:pt x="583" y="497"/>
                    <a:pt x="583" y="497"/>
                  </a:cubicBezTo>
                  <a:cubicBezTo>
                    <a:pt x="584" y="496"/>
                    <a:pt x="584" y="496"/>
                    <a:pt x="584" y="496"/>
                  </a:cubicBezTo>
                  <a:cubicBezTo>
                    <a:pt x="584" y="494"/>
                    <a:pt x="584" y="494"/>
                    <a:pt x="584" y="494"/>
                  </a:cubicBezTo>
                  <a:cubicBezTo>
                    <a:pt x="585" y="493"/>
                    <a:pt x="585" y="493"/>
                    <a:pt x="585" y="493"/>
                  </a:cubicBezTo>
                  <a:cubicBezTo>
                    <a:pt x="586" y="493"/>
                    <a:pt x="586" y="493"/>
                    <a:pt x="586" y="493"/>
                  </a:cubicBezTo>
                  <a:cubicBezTo>
                    <a:pt x="586" y="492"/>
                    <a:pt x="586" y="492"/>
                    <a:pt x="586" y="492"/>
                  </a:cubicBezTo>
                  <a:cubicBezTo>
                    <a:pt x="587" y="490"/>
                    <a:pt x="587" y="490"/>
                    <a:pt x="587" y="490"/>
                  </a:cubicBezTo>
                  <a:cubicBezTo>
                    <a:pt x="587" y="490"/>
                    <a:pt x="587" y="490"/>
                    <a:pt x="587" y="490"/>
                  </a:cubicBezTo>
                  <a:cubicBezTo>
                    <a:pt x="587" y="488"/>
                    <a:pt x="587" y="488"/>
                    <a:pt x="587" y="488"/>
                  </a:cubicBezTo>
                  <a:cubicBezTo>
                    <a:pt x="587" y="488"/>
                    <a:pt x="587" y="488"/>
                    <a:pt x="587" y="488"/>
                  </a:cubicBezTo>
                  <a:cubicBezTo>
                    <a:pt x="588" y="487"/>
                    <a:pt x="588" y="487"/>
                    <a:pt x="588" y="487"/>
                  </a:cubicBezTo>
                  <a:cubicBezTo>
                    <a:pt x="588" y="486"/>
                    <a:pt x="588" y="486"/>
                    <a:pt x="588" y="486"/>
                  </a:cubicBezTo>
                  <a:cubicBezTo>
                    <a:pt x="588" y="485"/>
                    <a:pt x="588" y="485"/>
                    <a:pt x="588" y="485"/>
                  </a:cubicBezTo>
                  <a:cubicBezTo>
                    <a:pt x="590" y="484"/>
                    <a:pt x="590" y="484"/>
                    <a:pt x="590" y="484"/>
                  </a:cubicBezTo>
                  <a:cubicBezTo>
                    <a:pt x="591" y="484"/>
                    <a:pt x="591" y="484"/>
                    <a:pt x="591" y="484"/>
                  </a:cubicBezTo>
                  <a:cubicBezTo>
                    <a:pt x="592" y="484"/>
                    <a:pt x="592" y="484"/>
                    <a:pt x="592" y="484"/>
                  </a:cubicBezTo>
                  <a:cubicBezTo>
                    <a:pt x="594" y="483"/>
                    <a:pt x="594" y="483"/>
                    <a:pt x="594" y="483"/>
                  </a:cubicBezTo>
                  <a:cubicBezTo>
                    <a:pt x="596" y="483"/>
                    <a:pt x="596" y="483"/>
                    <a:pt x="596" y="483"/>
                  </a:cubicBezTo>
                  <a:cubicBezTo>
                    <a:pt x="598" y="483"/>
                    <a:pt x="598" y="483"/>
                    <a:pt x="598" y="483"/>
                  </a:cubicBezTo>
                  <a:cubicBezTo>
                    <a:pt x="600" y="483"/>
                    <a:pt x="600" y="483"/>
                    <a:pt x="600" y="483"/>
                  </a:cubicBezTo>
                  <a:cubicBezTo>
                    <a:pt x="600" y="482"/>
                    <a:pt x="600" y="482"/>
                    <a:pt x="600" y="482"/>
                  </a:cubicBezTo>
                  <a:cubicBezTo>
                    <a:pt x="601" y="482"/>
                    <a:pt x="601" y="482"/>
                    <a:pt x="601" y="482"/>
                  </a:cubicBezTo>
                  <a:cubicBezTo>
                    <a:pt x="603" y="482"/>
                    <a:pt x="603" y="482"/>
                    <a:pt x="603" y="482"/>
                  </a:cubicBezTo>
                  <a:cubicBezTo>
                    <a:pt x="606" y="479"/>
                    <a:pt x="606" y="479"/>
                    <a:pt x="606" y="479"/>
                  </a:cubicBezTo>
                  <a:cubicBezTo>
                    <a:pt x="602" y="480"/>
                    <a:pt x="602" y="480"/>
                    <a:pt x="602" y="480"/>
                  </a:cubicBezTo>
                  <a:cubicBezTo>
                    <a:pt x="602" y="480"/>
                    <a:pt x="602" y="480"/>
                    <a:pt x="602" y="480"/>
                  </a:cubicBezTo>
                  <a:cubicBezTo>
                    <a:pt x="602" y="480"/>
                    <a:pt x="602" y="480"/>
                    <a:pt x="602" y="480"/>
                  </a:cubicBezTo>
                  <a:cubicBezTo>
                    <a:pt x="602" y="479"/>
                    <a:pt x="602" y="479"/>
                    <a:pt x="602" y="479"/>
                  </a:cubicBezTo>
                  <a:cubicBezTo>
                    <a:pt x="602" y="479"/>
                    <a:pt x="602" y="479"/>
                    <a:pt x="602" y="479"/>
                  </a:cubicBezTo>
                  <a:cubicBezTo>
                    <a:pt x="604" y="479"/>
                    <a:pt x="604" y="479"/>
                    <a:pt x="604" y="479"/>
                  </a:cubicBezTo>
                  <a:cubicBezTo>
                    <a:pt x="607" y="478"/>
                    <a:pt x="607" y="478"/>
                    <a:pt x="607" y="478"/>
                  </a:cubicBezTo>
                  <a:cubicBezTo>
                    <a:pt x="609" y="478"/>
                    <a:pt x="609" y="478"/>
                    <a:pt x="609" y="478"/>
                  </a:cubicBezTo>
                  <a:cubicBezTo>
                    <a:pt x="610" y="478"/>
                    <a:pt x="610" y="478"/>
                    <a:pt x="610" y="478"/>
                  </a:cubicBezTo>
                  <a:cubicBezTo>
                    <a:pt x="612" y="476"/>
                    <a:pt x="612" y="476"/>
                    <a:pt x="612" y="476"/>
                  </a:cubicBezTo>
                  <a:cubicBezTo>
                    <a:pt x="613" y="475"/>
                    <a:pt x="613" y="475"/>
                    <a:pt x="613" y="475"/>
                  </a:cubicBezTo>
                  <a:cubicBezTo>
                    <a:pt x="613" y="475"/>
                    <a:pt x="613" y="475"/>
                    <a:pt x="613" y="475"/>
                  </a:cubicBezTo>
                  <a:cubicBezTo>
                    <a:pt x="613" y="476"/>
                    <a:pt x="613" y="476"/>
                    <a:pt x="613" y="476"/>
                  </a:cubicBezTo>
                  <a:cubicBezTo>
                    <a:pt x="613" y="476"/>
                    <a:pt x="613" y="476"/>
                    <a:pt x="613" y="476"/>
                  </a:cubicBezTo>
                  <a:cubicBezTo>
                    <a:pt x="613" y="476"/>
                    <a:pt x="613" y="476"/>
                    <a:pt x="613" y="476"/>
                  </a:cubicBezTo>
                  <a:cubicBezTo>
                    <a:pt x="612" y="477"/>
                    <a:pt x="612" y="477"/>
                    <a:pt x="612" y="477"/>
                  </a:cubicBezTo>
                  <a:cubicBezTo>
                    <a:pt x="611" y="477"/>
                    <a:pt x="611" y="477"/>
                    <a:pt x="611" y="477"/>
                  </a:cubicBezTo>
                  <a:cubicBezTo>
                    <a:pt x="612" y="479"/>
                    <a:pt x="612" y="479"/>
                    <a:pt x="612" y="479"/>
                  </a:cubicBezTo>
                  <a:cubicBezTo>
                    <a:pt x="614" y="479"/>
                    <a:pt x="614" y="479"/>
                    <a:pt x="614" y="479"/>
                  </a:cubicBezTo>
                  <a:cubicBezTo>
                    <a:pt x="614" y="478"/>
                    <a:pt x="614" y="478"/>
                    <a:pt x="614" y="478"/>
                  </a:cubicBezTo>
                  <a:cubicBezTo>
                    <a:pt x="617" y="478"/>
                    <a:pt x="617" y="478"/>
                    <a:pt x="617" y="478"/>
                  </a:cubicBezTo>
                  <a:cubicBezTo>
                    <a:pt x="615" y="477"/>
                    <a:pt x="615" y="477"/>
                    <a:pt x="615" y="477"/>
                  </a:cubicBezTo>
                  <a:cubicBezTo>
                    <a:pt x="618" y="475"/>
                    <a:pt x="618" y="475"/>
                    <a:pt x="618" y="475"/>
                  </a:cubicBezTo>
                  <a:cubicBezTo>
                    <a:pt x="620" y="473"/>
                    <a:pt x="620" y="473"/>
                    <a:pt x="620" y="473"/>
                  </a:cubicBezTo>
                  <a:cubicBezTo>
                    <a:pt x="619" y="470"/>
                    <a:pt x="619" y="470"/>
                    <a:pt x="619" y="470"/>
                  </a:cubicBezTo>
                  <a:cubicBezTo>
                    <a:pt x="617" y="470"/>
                    <a:pt x="617" y="470"/>
                    <a:pt x="617" y="470"/>
                  </a:cubicBezTo>
                  <a:cubicBezTo>
                    <a:pt x="617" y="472"/>
                    <a:pt x="617" y="472"/>
                    <a:pt x="617" y="472"/>
                  </a:cubicBezTo>
                  <a:cubicBezTo>
                    <a:pt x="617" y="473"/>
                    <a:pt x="617" y="473"/>
                    <a:pt x="617" y="473"/>
                  </a:cubicBezTo>
                  <a:cubicBezTo>
                    <a:pt x="615" y="473"/>
                    <a:pt x="615" y="473"/>
                    <a:pt x="615" y="473"/>
                  </a:cubicBezTo>
                  <a:cubicBezTo>
                    <a:pt x="615" y="472"/>
                    <a:pt x="615" y="472"/>
                    <a:pt x="615" y="472"/>
                  </a:cubicBezTo>
                  <a:cubicBezTo>
                    <a:pt x="614" y="470"/>
                    <a:pt x="614" y="470"/>
                    <a:pt x="614" y="470"/>
                  </a:cubicBezTo>
                  <a:cubicBezTo>
                    <a:pt x="613" y="469"/>
                    <a:pt x="613" y="469"/>
                    <a:pt x="613" y="469"/>
                  </a:cubicBezTo>
                  <a:cubicBezTo>
                    <a:pt x="615" y="466"/>
                    <a:pt x="615" y="466"/>
                    <a:pt x="615" y="466"/>
                  </a:cubicBezTo>
                  <a:cubicBezTo>
                    <a:pt x="615" y="464"/>
                    <a:pt x="615" y="464"/>
                    <a:pt x="615" y="464"/>
                  </a:cubicBezTo>
                  <a:cubicBezTo>
                    <a:pt x="614" y="464"/>
                    <a:pt x="614" y="464"/>
                    <a:pt x="614" y="464"/>
                  </a:cubicBezTo>
                  <a:cubicBezTo>
                    <a:pt x="615" y="464"/>
                    <a:pt x="615" y="464"/>
                    <a:pt x="615" y="464"/>
                  </a:cubicBezTo>
                  <a:cubicBezTo>
                    <a:pt x="615" y="463"/>
                    <a:pt x="615" y="463"/>
                    <a:pt x="615" y="463"/>
                  </a:cubicBezTo>
                  <a:cubicBezTo>
                    <a:pt x="616" y="462"/>
                    <a:pt x="616" y="462"/>
                    <a:pt x="616" y="462"/>
                  </a:cubicBezTo>
                  <a:cubicBezTo>
                    <a:pt x="617" y="459"/>
                    <a:pt x="617" y="459"/>
                    <a:pt x="617" y="459"/>
                  </a:cubicBezTo>
                  <a:cubicBezTo>
                    <a:pt x="620" y="457"/>
                    <a:pt x="620" y="457"/>
                    <a:pt x="620" y="457"/>
                  </a:cubicBezTo>
                  <a:cubicBezTo>
                    <a:pt x="621" y="455"/>
                    <a:pt x="621" y="455"/>
                    <a:pt x="621" y="455"/>
                  </a:cubicBezTo>
                  <a:cubicBezTo>
                    <a:pt x="621" y="455"/>
                    <a:pt x="621" y="455"/>
                    <a:pt x="621" y="455"/>
                  </a:cubicBezTo>
                  <a:cubicBezTo>
                    <a:pt x="622" y="455"/>
                    <a:pt x="622" y="455"/>
                    <a:pt x="622" y="455"/>
                  </a:cubicBezTo>
                  <a:cubicBezTo>
                    <a:pt x="623" y="455"/>
                    <a:pt x="623" y="455"/>
                    <a:pt x="623" y="455"/>
                  </a:cubicBezTo>
                  <a:cubicBezTo>
                    <a:pt x="624" y="454"/>
                    <a:pt x="624" y="454"/>
                    <a:pt x="624" y="454"/>
                  </a:cubicBezTo>
                  <a:cubicBezTo>
                    <a:pt x="624" y="454"/>
                    <a:pt x="624" y="454"/>
                    <a:pt x="624" y="454"/>
                  </a:cubicBezTo>
                  <a:cubicBezTo>
                    <a:pt x="626" y="454"/>
                    <a:pt x="626" y="454"/>
                    <a:pt x="626" y="454"/>
                  </a:cubicBezTo>
                  <a:cubicBezTo>
                    <a:pt x="627" y="453"/>
                    <a:pt x="627" y="453"/>
                    <a:pt x="627" y="453"/>
                  </a:cubicBezTo>
                  <a:cubicBezTo>
                    <a:pt x="627" y="454"/>
                    <a:pt x="627" y="454"/>
                    <a:pt x="627" y="454"/>
                  </a:cubicBezTo>
                  <a:cubicBezTo>
                    <a:pt x="628" y="453"/>
                    <a:pt x="628" y="453"/>
                    <a:pt x="628" y="453"/>
                  </a:cubicBezTo>
                  <a:cubicBezTo>
                    <a:pt x="630" y="450"/>
                    <a:pt x="630" y="450"/>
                    <a:pt x="630" y="450"/>
                  </a:cubicBezTo>
                  <a:cubicBezTo>
                    <a:pt x="630" y="450"/>
                    <a:pt x="630" y="450"/>
                    <a:pt x="630" y="450"/>
                  </a:cubicBezTo>
                  <a:cubicBezTo>
                    <a:pt x="631" y="451"/>
                    <a:pt x="631" y="451"/>
                    <a:pt x="631" y="451"/>
                  </a:cubicBezTo>
                  <a:cubicBezTo>
                    <a:pt x="633" y="451"/>
                    <a:pt x="633" y="451"/>
                    <a:pt x="633" y="451"/>
                  </a:cubicBezTo>
                  <a:cubicBezTo>
                    <a:pt x="634" y="449"/>
                    <a:pt x="634" y="449"/>
                    <a:pt x="634" y="449"/>
                  </a:cubicBezTo>
                  <a:cubicBezTo>
                    <a:pt x="635" y="449"/>
                    <a:pt x="635" y="449"/>
                    <a:pt x="635" y="449"/>
                  </a:cubicBezTo>
                  <a:cubicBezTo>
                    <a:pt x="635" y="451"/>
                    <a:pt x="635" y="451"/>
                    <a:pt x="635" y="451"/>
                  </a:cubicBezTo>
                  <a:cubicBezTo>
                    <a:pt x="637" y="451"/>
                    <a:pt x="637" y="451"/>
                    <a:pt x="637" y="451"/>
                  </a:cubicBezTo>
                  <a:cubicBezTo>
                    <a:pt x="638" y="449"/>
                    <a:pt x="638" y="449"/>
                    <a:pt x="638" y="449"/>
                  </a:cubicBezTo>
                  <a:cubicBezTo>
                    <a:pt x="639" y="450"/>
                    <a:pt x="639" y="450"/>
                    <a:pt x="639" y="450"/>
                  </a:cubicBezTo>
                  <a:cubicBezTo>
                    <a:pt x="640" y="449"/>
                    <a:pt x="640" y="449"/>
                    <a:pt x="640" y="449"/>
                  </a:cubicBezTo>
                  <a:cubicBezTo>
                    <a:pt x="642" y="448"/>
                    <a:pt x="642" y="448"/>
                    <a:pt x="642" y="448"/>
                  </a:cubicBezTo>
                  <a:cubicBezTo>
                    <a:pt x="643" y="449"/>
                    <a:pt x="643" y="449"/>
                    <a:pt x="643" y="449"/>
                  </a:cubicBezTo>
                  <a:cubicBezTo>
                    <a:pt x="644" y="448"/>
                    <a:pt x="644" y="448"/>
                    <a:pt x="644" y="448"/>
                  </a:cubicBezTo>
                  <a:cubicBezTo>
                    <a:pt x="645" y="448"/>
                    <a:pt x="645" y="448"/>
                    <a:pt x="645" y="448"/>
                  </a:cubicBezTo>
                  <a:cubicBezTo>
                    <a:pt x="646" y="448"/>
                    <a:pt x="646" y="448"/>
                    <a:pt x="646" y="448"/>
                  </a:cubicBezTo>
                  <a:cubicBezTo>
                    <a:pt x="648" y="446"/>
                    <a:pt x="648" y="446"/>
                    <a:pt x="648" y="446"/>
                  </a:cubicBezTo>
                  <a:cubicBezTo>
                    <a:pt x="646" y="445"/>
                    <a:pt x="646" y="445"/>
                    <a:pt x="646" y="445"/>
                  </a:cubicBezTo>
                  <a:cubicBezTo>
                    <a:pt x="645" y="446"/>
                    <a:pt x="645" y="446"/>
                    <a:pt x="645" y="446"/>
                  </a:cubicBezTo>
                  <a:cubicBezTo>
                    <a:pt x="645" y="445"/>
                    <a:pt x="645" y="445"/>
                    <a:pt x="645" y="445"/>
                  </a:cubicBezTo>
                  <a:cubicBezTo>
                    <a:pt x="645" y="444"/>
                    <a:pt x="645" y="444"/>
                    <a:pt x="645" y="444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4"/>
                    <a:pt x="645" y="444"/>
                    <a:pt x="645" y="444"/>
                  </a:cubicBezTo>
                  <a:cubicBezTo>
                    <a:pt x="647" y="444"/>
                    <a:pt x="647" y="444"/>
                    <a:pt x="647" y="444"/>
                  </a:cubicBezTo>
                  <a:cubicBezTo>
                    <a:pt x="648" y="444"/>
                    <a:pt x="648" y="444"/>
                    <a:pt x="648" y="444"/>
                  </a:cubicBezTo>
                  <a:cubicBezTo>
                    <a:pt x="649" y="444"/>
                    <a:pt x="649" y="444"/>
                    <a:pt x="649" y="444"/>
                  </a:cubicBezTo>
                  <a:cubicBezTo>
                    <a:pt x="651" y="444"/>
                    <a:pt x="651" y="444"/>
                    <a:pt x="651" y="444"/>
                  </a:cubicBezTo>
                  <a:cubicBezTo>
                    <a:pt x="651" y="443"/>
                    <a:pt x="651" y="443"/>
                    <a:pt x="651" y="443"/>
                  </a:cubicBezTo>
                  <a:cubicBezTo>
                    <a:pt x="652" y="444"/>
                    <a:pt x="652" y="444"/>
                    <a:pt x="652" y="444"/>
                  </a:cubicBezTo>
                  <a:cubicBezTo>
                    <a:pt x="656" y="443"/>
                    <a:pt x="656" y="443"/>
                    <a:pt x="656" y="443"/>
                  </a:cubicBezTo>
                  <a:cubicBezTo>
                    <a:pt x="657" y="442"/>
                    <a:pt x="657" y="442"/>
                    <a:pt x="657" y="442"/>
                  </a:cubicBezTo>
                  <a:cubicBezTo>
                    <a:pt x="658" y="442"/>
                    <a:pt x="658" y="442"/>
                    <a:pt x="658" y="442"/>
                  </a:cubicBezTo>
                  <a:cubicBezTo>
                    <a:pt x="659" y="441"/>
                    <a:pt x="659" y="441"/>
                    <a:pt x="659" y="441"/>
                  </a:cubicBezTo>
                  <a:cubicBezTo>
                    <a:pt x="658" y="442"/>
                    <a:pt x="658" y="442"/>
                    <a:pt x="658" y="442"/>
                  </a:cubicBezTo>
                  <a:cubicBezTo>
                    <a:pt x="659" y="442"/>
                    <a:pt x="659" y="442"/>
                    <a:pt x="659" y="442"/>
                  </a:cubicBezTo>
                  <a:cubicBezTo>
                    <a:pt x="657" y="444"/>
                    <a:pt x="657" y="444"/>
                    <a:pt x="657" y="444"/>
                  </a:cubicBezTo>
                  <a:cubicBezTo>
                    <a:pt x="654" y="445"/>
                    <a:pt x="654" y="445"/>
                    <a:pt x="654" y="445"/>
                  </a:cubicBezTo>
                  <a:cubicBezTo>
                    <a:pt x="651" y="446"/>
                    <a:pt x="651" y="446"/>
                    <a:pt x="651" y="446"/>
                  </a:cubicBezTo>
                  <a:cubicBezTo>
                    <a:pt x="651" y="448"/>
                    <a:pt x="651" y="448"/>
                    <a:pt x="651" y="448"/>
                  </a:cubicBezTo>
                  <a:cubicBezTo>
                    <a:pt x="649" y="449"/>
                    <a:pt x="649" y="449"/>
                    <a:pt x="649" y="449"/>
                  </a:cubicBezTo>
                  <a:cubicBezTo>
                    <a:pt x="648" y="451"/>
                    <a:pt x="648" y="451"/>
                    <a:pt x="648" y="451"/>
                  </a:cubicBezTo>
                  <a:cubicBezTo>
                    <a:pt x="648" y="453"/>
                    <a:pt x="648" y="453"/>
                    <a:pt x="648" y="453"/>
                  </a:cubicBezTo>
                  <a:cubicBezTo>
                    <a:pt x="648" y="455"/>
                    <a:pt x="648" y="455"/>
                    <a:pt x="648" y="455"/>
                  </a:cubicBezTo>
                  <a:cubicBezTo>
                    <a:pt x="648" y="457"/>
                    <a:pt x="648" y="457"/>
                    <a:pt x="648" y="457"/>
                  </a:cubicBezTo>
                  <a:cubicBezTo>
                    <a:pt x="650" y="456"/>
                    <a:pt x="650" y="456"/>
                    <a:pt x="650" y="456"/>
                  </a:cubicBezTo>
                  <a:cubicBezTo>
                    <a:pt x="650" y="456"/>
                    <a:pt x="650" y="456"/>
                    <a:pt x="650" y="456"/>
                  </a:cubicBezTo>
                  <a:cubicBezTo>
                    <a:pt x="650" y="458"/>
                    <a:pt x="650" y="458"/>
                    <a:pt x="650" y="458"/>
                  </a:cubicBezTo>
                  <a:cubicBezTo>
                    <a:pt x="652" y="459"/>
                    <a:pt x="652" y="459"/>
                    <a:pt x="652" y="459"/>
                  </a:cubicBezTo>
                  <a:cubicBezTo>
                    <a:pt x="652" y="459"/>
                    <a:pt x="652" y="459"/>
                    <a:pt x="652" y="459"/>
                  </a:cubicBezTo>
                  <a:cubicBezTo>
                    <a:pt x="653" y="460"/>
                    <a:pt x="653" y="460"/>
                    <a:pt x="653" y="460"/>
                  </a:cubicBezTo>
                  <a:cubicBezTo>
                    <a:pt x="655" y="458"/>
                    <a:pt x="655" y="458"/>
                    <a:pt x="655" y="458"/>
                  </a:cubicBezTo>
                  <a:cubicBezTo>
                    <a:pt x="655" y="457"/>
                    <a:pt x="655" y="457"/>
                    <a:pt x="655" y="457"/>
                  </a:cubicBezTo>
                  <a:cubicBezTo>
                    <a:pt x="655" y="457"/>
                    <a:pt x="655" y="457"/>
                    <a:pt x="655" y="457"/>
                  </a:cubicBezTo>
                  <a:cubicBezTo>
                    <a:pt x="656" y="457"/>
                    <a:pt x="656" y="457"/>
                    <a:pt x="656" y="457"/>
                  </a:cubicBezTo>
                  <a:cubicBezTo>
                    <a:pt x="657" y="456"/>
                    <a:pt x="657" y="456"/>
                    <a:pt x="657" y="456"/>
                  </a:cubicBezTo>
                  <a:cubicBezTo>
                    <a:pt x="659" y="456"/>
                    <a:pt x="659" y="456"/>
                    <a:pt x="659" y="456"/>
                  </a:cubicBezTo>
                  <a:cubicBezTo>
                    <a:pt x="661" y="453"/>
                    <a:pt x="661" y="453"/>
                    <a:pt x="661" y="453"/>
                  </a:cubicBezTo>
                  <a:cubicBezTo>
                    <a:pt x="664" y="451"/>
                    <a:pt x="664" y="451"/>
                    <a:pt x="664" y="451"/>
                  </a:cubicBezTo>
                  <a:cubicBezTo>
                    <a:pt x="663" y="450"/>
                    <a:pt x="663" y="450"/>
                    <a:pt x="663" y="450"/>
                  </a:cubicBezTo>
                  <a:cubicBezTo>
                    <a:pt x="664" y="449"/>
                    <a:pt x="664" y="449"/>
                    <a:pt x="664" y="449"/>
                  </a:cubicBezTo>
                  <a:cubicBezTo>
                    <a:pt x="665" y="449"/>
                    <a:pt x="665" y="449"/>
                    <a:pt x="665" y="449"/>
                  </a:cubicBezTo>
                  <a:cubicBezTo>
                    <a:pt x="665" y="448"/>
                    <a:pt x="665" y="448"/>
                    <a:pt x="665" y="448"/>
                  </a:cubicBezTo>
                  <a:cubicBezTo>
                    <a:pt x="666" y="450"/>
                    <a:pt x="666" y="450"/>
                    <a:pt x="666" y="450"/>
                  </a:cubicBezTo>
                  <a:cubicBezTo>
                    <a:pt x="669" y="450"/>
                    <a:pt x="669" y="450"/>
                    <a:pt x="669" y="450"/>
                  </a:cubicBezTo>
                  <a:cubicBezTo>
                    <a:pt x="669" y="449"/>
                    <a:pt x="669" y="449"/>
                    <a:pt x="669" y="449"/>
                  </a:cubicBezTo>
                  <a:cubicBezTo>
                    <a:pt x="669" y="449"/>
                    <a:pt x="669" y="449"/>
                    <a:pt x="669" y="449"/>
                  </a:cubicBezTo>
                  <a:cubicBezTo>
                    <a:pt x="672" y="448"/>
                    <a:pt x="672" y="448"/>
                    <a:pt x="672" y="448"/>
                  </a:cubicBezTo>
                  <a:cubicBezTo>
                    <a:pt x="674" y="448"/>
                    <a:pt x="674" y="448"/>
                    <a:pt x="674" y="448"/>
                  </a:cubicBezTo>
                  <a:cubicBezTo>
                    <a:pt x="676" y="447"/>
                    <a:pt x="676" y="447"/>
                    <a:pt x="676" y="447"/>
                  </a:cubicBezTo>
                  <a:cubicBezTo>
                    <a:pt x="678" y="447"/>
                    <a:pt x="678" y="447"/>
                    <a:pt x="678" y="447"/>
                  </a:cubicBezTo>
                  <a:cubicBezTo>
                    <a:pt x="681" y="445"/>
                    <a:pt x="681" y="445"/>
                    <a:pt x="681" y="445"/>
                  </a:cubicBezTo>
                  <a:cubicBezTo>
                    <a:pt x="683" y="444"/>
                    <a:pt x="683" y="444"/>
                    <a:pt x="683" y="444"/>
                  </a:cubicBezTo>
                  <a:cubicBezTo>
                    <a:pt x="685" y="444"/>
                    <a:pt x="685" y="444"/>
                    <a:pt x="685" y="444"/>
                  </a:cubicBezTo>
                  <a:cubicBezTo>
                    <a:pt x="686" y="445"/>
                    <a:pt x="686" y="445"/>
                    <a:pt x="686" y="445"/>
                  </a:cubicBezTo>
                  <a:cubicBezTo>
                    <a:pt x="688" y="444"/>
                    <a:pt x="688" y="444"/>
                    <a:pt x="688" y="444"/>
                  </a:cubicBezTo>
                  <a:cubicBezTo>
                    <a:pt x="686" y="442"/>
                    <a:pt x="686" y="442"/>
                    <a:pt x="686" y="442"/>
                  </a:cubicBezTo>
                  <a:cubicBezTo>
                    <a:pt x="685" y="442"/>
                    <a:pt x="685" y="442"/>
                    <a:pt x="685" y="442"/>
                  </a:cubicBezTo>
                  <a:cubicBezTo>
                    <a:pt x="685" y="442"/>
                    <a:pt x="685" y="442"/>
                    <a:pt x="685" y="442"/>
                  </a:cubicBezTo>
                  <a:cubicBezTo>
                    <a:pt x="685" y="441"/>
                    <a:pt x="685" y="441"/>
                    <a:pt x="685" y="441"/>
                  </a:cubicBezTo>
                  <a:cubicBezTo>
                    <a:pt x="686" y="441"/>
                    <a:pt x="686" y="441"/>
                    <a:pt x="686" y="441"/>
                  </a:cubicBezTo>
                  <a:cubicBezTo>
                    <a:pt x="687" y="443"/>
                    <a:pt x="687" y="443"/>
                    <a:pt x="687" y="443"/>
                  </a:cubicBezTo>
                  <a:cubicBezTo>
                    <a:pt x="688" y="442"/>
                    <a:pt x="688" y="442"/>
                    <a:pt x="688" y="442"/>
                  </a:cubicBezTo>
                  <a:cubicBezTo>
                    <a:pt x="688" y="441"/>
                    <a:pt x="688" y="441"/>
                    <a:pt x="688" y="441"/>
                  </a:cubicBezTo>
                  <a:cubicBezTo>
                    <a:pt x="689" y="441"/>
                    <a:pt x="689" y="441"/>
                    <a:pt x="689" y="441"/>
                  </a:cubicBezTo>
                  <a:cubicBezTo>
                    <a:pt x="690" y="441"/>
                    <a:pt x="690" y="441"/>
                    <a:pt x="690" y="441"/>
                  </a:cubicBezTo>
                  <a:cubicBezTo>
                    <a:pt x="693" y="440"/>
                    <a:pt x="693" y="440"/>
                    <a:pt x="693" y="440"/>
                  </a:cubicBezTo>
                  <a:cubicBezTo>
                    <a:pt x="695" y="439"/>
                    <a:pt x="695" y="439"/>
                    <a:pt x="695" y="439"/>
                  </a:cubicBezTo>
                  <a:cubicBezTo>
                    <a:pt x="696" y="439"/>
                    <a:pt x="696" y="439"/>
                    <a:pt x="696" y="439"/>
                  </a:cubicBezTo>
                  <a:cubicBezTo>
                    <a:pt x="698" y="438"/>
                    <a:pt x="698" y="438"/>
                    <a:pt x="698" y="438"/>
                  </a:cubicBezTo>
                  <a:cubicBezTo>
                    <a:pt x="697" y="437"/>
                    <a:pt x="697" y="437"/>
                    <a:pt x="697" y="437"/>
                  </a:cubicBezTo>
                  <a:cubicBezTo>
                    <a:pt x="697" y="435"/>
                    <a:pt x="697" y="435"/>
                    <a:pt x="697" y="435"/>
                  </a:cubicBezTo>
                  <a:cubicBezTo>
                    <a:pt x="695" y="434"/>
                    <a:pt x="695" y="434"/>
                    <a:pt x="695" y="434"/>
                  </a:cubicBezTo>
                  <a:cubicBezTo>
                    <a:pt x="693" y="435"/>
                    <a:pt x="693" y="435"/>
                    <a:pt x="693" y="435"/>
                  </a:cubicBezTo>
                  <a:cubicBezTo>
                    <a:pt x="693" y="434"/>
                    <a:pt x="693" y="434"/>
                    <a:pt x="693" y="434"/>
                  </a:cubicBezTo>
                  <a:cubicBezTo>
                    <a:pt x="692" y="433"/>
                    <a:pt x="692" y="433"/>
                    <a:pt x="692" y="433"/>
                  </a:cubicBezTo>
                  <a:cubicBezTo>
                    <a:pt x="692" y="433"/>
                    <a:pt x="692" y="433"/>
                    <a:pt x="692" y="433"/>
                  </a:cubicBezTo>
                  <a:cubicBezTo>
                    <a:pt x="694" y="430"/>
                    <a:pt x="694" y="430"/>
                    <a:pt x="694" y="430"/>
                  </a:cubicBezTo>
                  <a:cubicBezTo>
                    <a:pt x="694" y="429"/>
                    <a:pt x="694" y="429"/>
                    <a:pt x="694" y="429"/>
                  </a:cubicBezTo>
                  <a:cubicBezTo>
                    <a:pt x="693" y="429"/>
                    <a:pt x="693" y="429"/>
                    <a:pt x="693" y="429"/>
                  </a:cubicBezTo>
                  <a:cubicBezTo>
                    <a:pt x="694" y="428"/>
                    <a:pt x="694" y="428"/>
                    <a:pt x="694" y="428"/>
                  </a:cubicBezTo>
                  <a:cubicBezTo>
                    <a:pt x="693" y="427"/>
                    <a:pt x="693" y="427"/>
                    <a:pt x="693" y="427"/>
                  </a:cubicBezTo>
                  <a:cubicBezTo>
                    <a:pt x="691" y="427"/>
                    <a:pt x="691" y="427"/>
                    <a:pt x="691" y="427"/>
                  </a:cubicBezTo>
                  <a:cubicBezTo>
                    <a:pt x="691" y="428"/>
                    <a:pt x="691" y="428"/>
                    <a:pt x="691" y="428"/>
                  </a:cubicBezTo>
                  <a:cubicBezTo>
                    <a:pt x="689" y="430"/>
                    <a:pt x="689" y="430"/>
                    <a:pt x="689" y="430"/>
                  </a:cubicBezTo>
                  <a:cubicBezTo>
                    <a:pt x="688" y="431"/>
                    <a:pt x="688" y="431"/>
                    <a:pt x="688" y="431"/>
                  </a:cubicBezTo>
                  <a:cubicBezTo>
                    <a:pt x="687" y="432"/>
                    <a:pt x="687" y="432"/>
                    <a:pt x="687" y="432"/>
                  </a:cubicBezTo>
                  <a:cubicBezTo>
                    <a:pt x="686" y="434"/>
                    <a:pt x="686" y="434"/>
                    <a:pt x="686" y="434"/>
                  </a:cubicBezTo>
                  <a:cubicBezTo>
                    <a:pt x="684" y="435"/>
                    <a:pt x="684" y="435"/>
                    <a:pt x="684" y="435"/>
                  </a:cubicBezTo>
                  <a:cubicBezTo>
                    <a:pt x="683" y="437"/>
                    <a:pt x="683" y="437"/>
                    <a:pt x="683" y="437"/>
                  </a:cubicBezTo>
                  <a:cubicBezTo>
                    <a:pt x="684" y="438"/>
                    <a:pt x="684" y="438"/>
                    <a:pt x="684" y="438"/>
                  </a:cubicBezTo>
                  <a:cubicBezTo>
                    <a:pt x="684" y="440"/>
                    <a:pt x="684" y="440"/>
                    <a:pt x="684" y="440"/>
                  </a:cubicBezTo>
                  <a:cubicBezTo>
                    <a:pt x="683" y="439"/>
                    <a:pt x="683" y="439"/>
                    <a:pt x="683" y="439"/>
                  </a:cubicBezTo>
                  <a:cubicBezTo>
                    <a:pt x="681" y="439"/>
                    <a:pt x="681" y="439"/>
                    <a:pt x="681" y="439"/>
                  </a:cubicBezTo>
                  <a:cubicBezTo>
                    <a:pt x="681" y="437"/>
                    <a:pt x="681" y="437"/>
                    <a:pt x="681" y="437"/>
                  </a:cubicBezTo>
                  <a:cubicBezTo>
                    <a:pt x="678" y="439"/>
                    <a:pt x="678" y="439"/>
                    <a:pt x="678" y="439"/>
                  </a:cubicBezTo>
                  <a:cubicBezTo>
                    <a:pt x="678" y="439"/>
                    <a:pt x="678" y="439"/>
                    <a:pt x="678" y="439"/>
                  </a:cubicBezTo>
                  <a:cubicBezTo>
                    <a:pt x="676" y="439"/>
                    <a:pt x="676" y="439"/>
                    <a:pt x="676" y="439"/>
                  </a:cubicBezTo>
                  <a:cubicBezTo>
                    <a:pt x="676" y="438"/>
                    <a:pt x="676" y="438"/>
                    <a:pt x="676" y="438"/>
                  </a:cubicBezTo>
                  <a:cubicBezTo>
                    <a:pt x="673" y="437"/>
                    <a:pt x="673" y="437"/>
                    <a:pt x="673" y="437"/>
                  </a:cubicBezTo>
                  <a:cubicBezTo>
                    <a:pt x="672" y="438"/>
                    <a:pt x="672" y="438"/>
                    <a:pt x="672" y="438"/>
                  </a:cubicBezTo>
                  <a:cubicBezTo>
                    <a:pt x="671" y="437"/>
                    <a:pt x="671" y="437"/>
                    <a:pt x="671" y="437"/>
                  </a:cubicBezTo>
                  <a:cubicBezTo>
                    <a:pt x="669" y="437"/>
                    <a:pt x="669" y="437"/>
                    <a:pt x="669" y="437"/>
                  </a:cubicBezTo>
                  <a:cubicBezTo>
                    <a:pt x="668" y="436"/>
                    <a:pt x="668" y="436"/>
                    <a:pt x="668" y="436"/>
                  </a:cubicBezTo>
                  <a:cubicBezTo>
                    <a:pt x="669" y="436"/>
                    <a:pt x="669" y="436"/>
                    <a:pt x="669" y="436"/>
                  </a:cubicBezTo>
                  <a:cubicBezTo>
                    <a:pt x="670" y="434"/>
                    <a:pt x="670" y="434"/>
                    <a:pt x="670" y="434"/>
                  </a:cubicBezTo>
                  <a:cubicBezTo>
                    <a:pt x="671" y="435"/>
                    <a:pt x="671" y="435"/>
                    <a:pt x="671" y="435"/>
                  </a:cubicBezTo>
                  <a:cubicBezTo>
                    <a:pt x="674" y="435"/>
                    <a:pt x="674" y="435"/>
                    <a:pt x="674" y="435"/>
                  </a:cubicBezTo>
                  <a:cubicBezTo>
                    <a:pt x="674" y="436"/>
                    <a:pt x="674" y="436"/>
                    <a:pt x="674" y="436"/>
                  </a:cubicBezTo>
                  <a:cubicBezTo>
                    <a:pt x="676" y="437"/>
                    <a:pt x="676" y="437"/>
                    <a:pt x="676" y="437"/>
                  </a:cubicBezTo>
                  <a:cubicBezTo>
                    <a:pt x="678" y="437"/>
                    <a:pt x="678" y="437"/>
                    <a:pt x="678" y="437"/>
                  </a:cubicBezTo>
                  <a:cubicBezTo>
                    <a:pt x="679" y="435"/>
                    <a:pt x="679" y="435"/>
                    <a:pt x="679" y="435"/>
                  </a:cubicBezTo>
                  <a:cubicBezTo>
                    <a:pt x="678" y="434"/>
                    <a:pt x="678" y="434"/>
                    <a:pt x="678" y="434"/>
                  </a:cubicBezTo>
                  <a:cubicBezTo>
                    <a:pt x="679" y="433"/>
                    <a:pt x="679" y="433"/>
                    <a:pt x="679" y="433"/>
                  </a:cubicBezTo>
                  <a:cubicBezTo>
                    <a:pt x="680" y="433"/>
                    <a:pt x="680" y="433"/>
                    <a:pt x="680" y="433"/>
                  </a:cubicBezTo>
                  <a:cubicBezTo>
                    <a:pt x="682" y="431"/>
                    <a:pt x="682" y="431"/>
                    <a:pt x="682" y="431"/>
                  </a:cubicBezTo>
                  <a:cubicBezTo>
                    <a:pt x="678" y="431"/>
                    <a:pt x="678" y="431"/>
                    <a:pt x="678" y="431"/>
                  </a:cubicBezTo>
                  <a:cubicBezTo>
                    <a:pt x="677" y="431"/>
                    <a:pt x="677" y="431"/>
                    <a:pt x="677" y="431"/>
                  </a:cubicBezTo>
                  <a:cubicBezTo>
                    <a:pt x="676" y="432"/>
                    <a:pt x="676" y="432"/>
                    <a:pt x="676" y="432"/>
                  </a:cubicBezTo>
                  <a:cubicBezTo>
                    <a:pt x="675" y="432"/>
                    <a:pt x="675" y="432"/>
                    <a:pt x="675" y="432"/>
                  </a:cubicBezTo>
                  <a:cubicBezTo>
                    <a:pt x="674" y="431"/>
                    <a:pt x="674" y="431"/>
                    <a:pt x="674" y="431"/>
                  </a:cubicBezTo>
                  <a:cubicBezTo>
                    <a:pt x="673" y="431"/>
                    <a:pt x="673" y="431"/>
                    <a:pt x="673" y="431"/>
                  </a:cubicBezTo>
                  <a:cubicBezTo>
                    <a:pt x="671" y="430"/>
                    <a:pt x="671" y="430"/>
                    <a:pt x="671" y="430"/>
                  </a:cubicBezTo>
                  <a:cubicBezTo>
                    <a:pt x="669" y="430"/>
                    <a:pt x="669" y="430"/>
                    <a:pt x="669" y="430"/>
                  </a:cubicBezTo>
                  <a:cubicBezTo>
                    <a:pt x="669" y="430"/>
                    <a:pt x="669" y="430"/>
                    <a:pt x="669" y="430"/>
                  </a:cubicBezTo>
                  <a:cubicBezTo>
                    <a:pt x="669" y="430"/>
                    <a:pt x="669" y="430"/>
                    <a:pt x="669" y="430"/>
                  </a:cubicBezTo>
                  <a:cubicBezTo>
                    <a:pt x="669" y="429"/>
                    <a:pt x="669" y="429"/>
                    <a:pt x="669" y="429"/>
                  </a:cubicBezTo>
                  <a:cubicBezTo>
                    <a:pt x="668" y="428"/>
                    <a:pt x="668" y="428"/>
                    <a:pt x="668" y="428"/>
                  </a:cubicBezTo>
                  <a:cubicBezTo>
                    <a:pt x="670" y="427"/>
                    <a:pt x="670" y="427"/>
                    <a:pt x="670" y="427"/>
                  </a:cubicBezTo>
                  <a:cubicBezTo>
                    <a:pt x="669" y="425"/>
                    <a:pt x="669" y="425"/>
                    <a:pt x="669" y="425"/>
                  </a:cubicBezTo>
                  <a:cubicBezTo>
                    <a:pt x="665" y="427"/>
                    <a:pt x="665" y="427"/>
                    <a:pt x="665" y="427"/>
                  </a:cubicBezTo>
                  <a:cubicBezTo>
                    <a:pt x="665" y="429"/>
                    <a:pt x="665" y="429"/>
                    <a:pt x="665" y="429"/>
                  </a:cubicBezTo>
                  <a:cubicBezTo>
                    <a:pt x="665" y="430"/>
                    <a:pt x="665" y="430"/>
                    <a:pt x="665" y="430"/>
                  </a:cubicBezTo>
                  <a:cubicBezTo>
                    <a:pt x="666" y="430"/>
                    <a:pt x="666" y="430"/>
                    <a:pt x="666" y="430"/>
                  </a:cubicBezTo>
                  <a:cubicBezTo>
                    <a:pt x="667" y="430"/>
                    <a:pt x="667" y="430"/>
                    <a:pt x="667" y="430"/>
                  </a:cubicBezTo>
                  <a:cubicBezTo>
                    <a:pt x="667" y="431"/>
                    <a:pt x="667" y="431"/>
                    <a:pt x="667" y="431"/>
                  </a:cubicBezTo>
                  <a:cubicBezTo>
                    <a:pt x="668" y="432"/>
                    <a:pt x="668" y="432"/>
                    <a:pt x="668" y="432"/>
                  </a:cubicBezTo>
                  <a:cubicBezTo>
                    <a:pt x="668" y="433"/>
                    <a:pt x="668" y="433"/>
                    <a:pt x="668" y="433"/>
                  </a:cubicBezTo>
                  <a:cubicBezTo>
                    <a:pt x="669" y="433"/>
                    <a:pt x="669" y="433"/>
                    <a:pt x="669" y="433"/>
                  </a:cubicBezTo>
                  <a:cubicBezTo>
                    <a:pt x="669" y="433"/>
                    <a:pt x="669" y="433"/>
                    <a:pt x="669" y="433"/>
                  </a:cubicBezTo>
                  <a:cubicBezTo>
                    <a:pt x="669" y="434"/>
                    <a:pt x="669" y="434"/>
                    <a:pt x="669" y="434"/>
                  </a:cubicBezTo>
                  <a:cubicBezTo>
                    <a:pt x="667" y="434"/>
                    <a:pt x="667" y="434"/>
                    <a:pt x="667" y="434"/>
                  </a:cubicBezTo>
                  <a:cubicBezTo>
                    <a:pt x="666" y="433"/>
                    <a:pt x="666" y="433"/>
                    <a:pt x="666" y="433"/>
                  </a:cubicBezTo>
                  <a:cubicBezTo>
                    <a:pt x="665" y="433"/>
                    <a:pt x="665" y="433"/>
                    <a:pt x="665" y="433"/>
                  </a:cubicBezTo>
                  <a:cubicBezTo>
                    <a:pt x="664" y="432"/>
                    <a:pt x="664" y="432"/>
                    <a:pt x="664" y="432"/>
                  </a:cubicBezTo>
                  <a:cubicBezTo>
                    <a:pt x="664" y="431"/>
                    <a:pt x="664" y="431"/>
                    <a:pt x="664" y="431"/>
                  </a:cubicBezTo>
                  <a:cubicBezTo>
                    <a:pt x="663" y="430"/>
                    <a:pt x="663" y="430"/>
                    <a:pt x="663" y="430"/>
                  </a:cubicBezTo>
                  <a:cubicBezTo>
                    <a:pt x="664" y="428"/>
                    <a:pt x="664" y="428"/>
                    <a:pt x="664" y="428"/>
                  </a:cubicBezTo>
                  <a:cubicBezTo>
                    <a:pt x="663" y="427"/>
                    <a:pt x="663" y="427"/>
                    <a:pt x="663" y="427"/>
                  </a:cubicBezTo>
                  <a:cubicBezTo>
                    <a:pt x="663" y="426"/>
                    <a:pt x="663" y="426"/>
                    <a:pt x="663" y="426"/>
                  </a:cubicBezTo>
                  <a:cubicBezTo>
                    <a:pt x="663" y="425"/>
                    <a:pt x="663" y="425"/>
                    <a:pt x="663" y="425"/>
                  </a:cubicBezTo>
                  <a:cubicBezTo>
                    <a:pt x="662" y="425"/>
                    <a:pt x="662" y="425"/>
                    <a:pt x="662" y="425"/>
                  </a:cubicBezTo>
                  <a:cubicBezTo>
                    <a:pt x="664" y="421"/>
                    <a:pt x="664" y="421"/>
                    <a:pt x="664" y="421"/>
                  </a:cubicBezTo>
                  <a:cubicBezTo>
                    <a:pt x="666" y="420"/>
                    <a:pt x="666" y="420"/>
                    <a:pt x="666" y="420"/>
                  </a:cubicBezTo>
                  <a:cubicBezTo>
                    <a:pt x="665" y="418"/>
                    <a:pt x="665" y="418"/>
                    <a:pt x="665" y="418"/>
                  </a:cubicBezTo>
                  <a:cubicBezTo>
                    <a:pt x="664" y="418"/>
                    <a:pt x="664" y="418"/>
                    <a:pt x="664" y="418"/>
                  </a:cubicBezTo>
                  <a:cubicBezTo>
                    <a:pt x="664" y="417"/>
                    <a:pt x="664" y="417"/>
                    <a:pt x="664" y="417"/>
                  </a:cubicBezTo>
                  <a:cubicBezTo>
                    <a:pt x="662" y="417"/>
                    <a:pt x="662" y="417"/>
                    <a:pt x="662" y="417"/>
                  </a:cubicBezTo>
                  <a:cubicBezTo>
                    <a:pt x="660" y="418"/>
                    <a:pt x="660" y="418"/>
                    <a:pt x="660" y="418"/>
                  </a:cubicBezTo>
                  <a:cubicBezTo>
                    <a:pt x="659" y="419"/>
                    <a:pt x="659" y="419"/>
                    <a:pt x="659" y="419"/>
                  </a:cubicBezTo>
                  <a:cubicBezTo>
                    <a:pt x="659" y="419"/>
                    <a:pt x="659" y="419"/>
                    <a:pt x="659" y="419"/>
                  </a:cubicBezTo>
                  <a:cubicBezTo>
                    <a:pt x="658" y="417"/>
                    <a:pt x="658" y="417"/>
                    <a:pt x="658" y="417"/>
                  </a:cubicBezTo>
                  <a:cubicBezTo>
                    <a:pt x="656" y="416"/>
                    <a:pt x="656" y="416"/>
                    <a:pt x="656" y="416"/>
                  </a:cubicBezTo>
                  <a:cubicBezTo>
                    <a:pt x="657" y="416"/>
                    <a:pt x="657" y="416"/>
                    <a:pt x="657" y="416"/>
                  </a:cubicBezTo>
                  <a:cubicBezTo>
                    <a:pt x="658" y="416"/>
                    <a:pt x="658" y="416"/>
                    <a:pt x="658" y="416"/>
                  </a:cubicBezTo>
                  <a:cubicBezTo>
                    <a:pt x="660" y="417"/>
                    <a:pt x="660" y="417"/>
                    <a:pt x="660" y="417"/>
                  </a:cubicBezTo>
                  <a:cubicBezTo>
                    <a:pt x="662" y="417"/>
                    <a:pt x="662" y="417"/>
                    <a:pt x="662" y="417"/>
                  </a:cubicBezTo>
                  <a:cubicBezTo>
                    <a:pt x="664" y="416"/>
                    <a:pt x="664" y="416"/>
                    <a:pt x="664" y="416"/>
                  </a:cubicBezTo>
                  <a:cubicBezTo>
                    <a:pt x="665" y="416"/>
                    <a:pt x="665" y="416"/>
                    <a:pt x="665" y="416"/>
                  </a:cubicBezTo>
                  <a:cubicBezTo>
                    <a:pt x="666" y="414"/>
                    <a:pt x="666" y="414"/>
                    <a:pt x="666" y="414"/>
                  </a:cubicBezTo>
                  <a:cubicBezTo>
                    <a:pt x="668" y="414"/>
                    <a:pt x="668" y="414"/>
                    <a:pt x="668" y="414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69" y="411"/>
                    <a:pt x="669" y="411"/>
                    <a:pt x="669" y="411"/>
                  </a:cubicBezTo>
                  <a:cubicBezTo>
                    <a:pt x="670" y="410"/>
                    <a:pt x="670" y="410"/>
                    <a:pt x="670" y="410"/>
                  </a:cubicBezTo>
                  <a:cubicBezTo>
                    <a:pt x="669" y="409"/>
                    <a:pt x="669" y="409"/>
                    <a:pt x="669" y="409"/>
                  </a:cubicBezTo>
                  <a:cubicBezTo>
                    <a:pt x="669" y="409"/>
                    <a:pt x="669" y="409"/>
                    <a:pt x="669" y="409"/>
                  </a:cubicBezTo>
                  <a:cubicBezTo>
                    <a:pt x="669" y="407"/>
                    <a:pt x="669" y="407"/>
                    <a:pt x="669" y="407"/>
                  </a:cubicBezTo>
                  <a:cubicBezTo>
                    <a:pt x="665" y="405"/>
                    <a:pt x="665" y="405"/>
                    <a:pt x="665" y="405"/>
                  </a:cubicBezTo>
                  <a:cubicBezTo>
                    <a:pt x="663" y="404"/>
                    <a:pt x="663" y="404"/>
                    <a:pt x="663" y="404"/>
                  </a:cubicBezTo>
                  <a:cubicBezTo>
                    <a:pt x="657" y="404"/>
                    <a:pt x="657" y="404"/>
                    <a:pt x="657" y="404"/>
                  </a:cubicBezTo>
                  <a:cubicBezTo>
                    <a:pt x="657" y="404"/>
                    <a:pt x="657" y="404"/>
                    <a:pt x="657" y="404"/>
                  </a:cubicBezTo>
                  <a:cubicBezTo>
                    <a:pt x="656" y="405"/>
                    <a:pt x="656" y="405"/>
                    <a:pt x="656" y="405"/>
                  </a:cubicBezTo>
                  <a:cubicBezTo>
                    <a:pt x="654" y="405"/>
                    <a:pt x="654" y="405"/>
                    <a:pt x="654" y="405"/>
                  </a:cubicBezTo>
                  <a:cubicBezTo>
                    <a:pt x="650" y="407"/>
                    <a:pt x="650" y="407"/>
                    <a:pt x="650" y="407"/>
                  </a:cubicBezTo>
                  <a:cubicBezTo>
                    <a:pt x="646" y="407"/>
                    <a:pt x="646" y="407"/>
                    <a:pt x="646" y="407"/>
                  </a:cubicBezTo>
                  <a:cubicBezTo>
                    <a:pt x="644" y="408"/>
                    <a:pt x="644" y="408"/>
                    <a:pt x="644" y="408"/>
                  </a:cubicBezTo>
                  <a:cubicBezTo>
                    <a:pt x="642" y="409"/>
                    <a:pt x="642" y="409"/>
                    <a:pt x="642" y="409"/>
                  </a:cubicBezTo>
                  <a:cubicBezTo>
                    <a:pt x="638" y="411"/>
                    <a:pt x="638" y="411"/>
                    <a:pt x="638" y="411"/>
                  </a:cubicBezTo>
                  <a:cubicBezTo>
                    <a:pt x="633" y="414"/>
                    <a:pt x="633" y="414"/>
                    <a:pt x="633" y="414"/>
                  </a:cubicBezTo>
                  <a:cubicBezTo>
                    <a:pt x="629" y="418"/>
                    <a:pt x="629" y="418"/>
                    <a:pt x="629" y="418"/>
                  </a:cubicBezTo>
                  <a:cubicBezTo>
                    <a:pt x="628" y="418"/>
                    <a:pt x="628" y="418"/>
                    <a:pt x="628" y="418"/>
                  </a:cubicBezTo>
                  <a:cubicBezTo>
                    <a:pt x="626" y="420"/>
                    <a:pt x="626" y="420"/>
                    <a:pt x="626" y="420"/>
                  </a:cubicBezTo>
                  <a:cubicBezTo>
                    <a:pt x="625" y="422"/>
                    <a:pt x="625" y="422"/>
                    <a:pt x="625" y="422"/>
                  </a:cubicBezTo>
                  <a:cubicBezTo>
                    <a:pt x="622" y="424"/>
                    <a:pt x="622" y="424"/>
                    <a:pt x="622" y="424"/>
                  </a:cubicBezTo>
                  <a:cubicBezTo>
                    <a:pt x="620" y="425"/>
                    <a:pt x="620" y="425"/>
                    <a:pt x="620" y="425"/>
                  </a:cubicBezTo>
                  <a:cubicBezTo>
                    <a:pt x="624" y="423"/>
                    <a:pt x="624" y="423"/>
                    <a:pt x="624" y="423"/>
                  </a:cubicBezTo>
                  <a:cubicBezTo>
                    <a:pt x="625" y="421"/>
                    <a:pt x="625" y="421"/>
                    <a:pt x="625" y="421"/>
                  </a:cubicBezTo>
                  <a:cubicBezTo>
                    <a:pt x="625" y="419"/>
                    <a:pt x="625" y="419"/>
                    <a:pt x="625" y="419"/>
                  </a:cubicBezTo>
                  <a:cubicBezTo>
                    <a:pt x="627" y="419"/>
                    <a:pt x="627" y="419"/>
                    <a:pt x="627" y="419"/>
                  </a:cubicBezTo>
                  <a:cubicBezTo>
                    <a:pt x="628" y="417"/>
                    <a:pt x="628" y="417"/>
                    <a:pt x="628" y="417"/>
                  </a:cubicBezTo>
                  <a:cubicBezTo>
                    <a:pt x="630" y="416"/>
                    <a:pt x="630" y="416"/>
                    <a:pt x="630" y="416"/>
                  </a:cubicBezTo>
                  <a:cubicBezTo>
                    <a:pt x="631" y="414"/>
                    <a:pt x="631" y="414"/>
                    <a:pt x="631" y="414"/>
                  </a:cubicBezTo>
                  <a:cubicBezTo>
                    <a:pt x="634" y="412"/>
                    <a:pt x="634" y="412"/>
                    <a:pt x="634" y="412"/>
                  </a:cubicBezTo>
                  <a:cubicBezTo>
                    <a:pt x="636" y="410"/>
                    <a:pt x="636" y="410"/>
                    <a:pt x="636" y="410"/>
                  </a:cubicBezTo>
                  <a:cubicBezTo>
                    <a:pt x="637" y="410"/>
                    <a:pt x="637" y="410"/>
                    <a:pt x="637" y="410"/>
                  </a:cubicBezTo>
                  <a:cubicBezTo>
                    <a:pt x="637" y="409"/>
                    <a:pt x="637" y="409"/>
                    <a:pt x="637" y="409"/>
                  </a:cubicBezTo>
                  <a:cubicBezTo>
                    <a:pt x="638" y="408"/>
                    <a:pt x="638" y="408"/>
                    <a:pt x="638" y="408"/>
                  </a:cubicBezTo>
                  <a:cubicBezTo>
                    <a:pt x="640" y="407"/>
                    <a:pt x="640" y="407"/>
                    <a:pt x="640" y="407"/>
                  </a:cubicBezTo>
                  <a:cubicBezTo>
                    <a:pt x="641" y="406"/>
                    <a:pt x="641" y="406"/>
                    <a:pt x="641" y="406"/>
                  </a:cubicBezTo>
                  <a:cubicBezTo>
                    <a:pt x="641" y="405"/>
                    <a:pt x="641" y="405"/>
                    <a:pt x="641" y="405"/>
                  </a:cubicBezTo>
                  <a:cubicBezTo>
                    <a:pt x="642" y="406"/>
                    <a:pt x="642" y="406"/>
                    <a:pt x="642" y="406"/>
                  </a:cubicBezTo>
                  <a:cubicBezTo>
                    <a:pt x="643" y="406"/>
                    <a:pt x="643" y="406"/>
                    <a:pt x="643" y="406"/>
                  </a:cubicBezTo>
                  <a:cubicBezTo>
                    <a:pt x="644" y="404"/>
                    <a:pt x="644" y="404"/>
                    <a:pt x="644" y="404"/>
                  </a:cubicBezTo>
                  <a:cubicBezTo>
                    <a:pt x="647" y="404"/>
                    <a:pt x="647" y="404"/>
                    <a:pt x="647" y="404"/>
                  </a:cubicBezTo>
                  <a:cubicBezTo>
                    <a:pt x="648" y="403"/>
                    <a:pt x="648" y="403"/>
                    <a:pt x="648" y="403"/>
                  </a:cubicBezTo>
                  <a:cubicBezTo>
                    <a:pt x="650" y="403"/>
                    <a:pt x="650" y="403"/>
                    <a:pt x="650" y="403"/>
                  </a:cubicBezTo>
                  <a:cubicBezTo>
                    <a:pt x="652" y="402"/>
                    <a:pt x="652" y="402"/>
                    <a:pt x="652" y="402"/>
                  </a:cubicBezTo>
                  <a:cubicBezTo>
                    <a:pt x="652" y="400"/>
                    <a:pt x="652" y="400"/>
                    <a:pt x="652" y="400"/>
                  </a:cubicBezTo>
                  <a:cubicBezTo>
                    <a:pt x="652" y="399"/>
                    <a:pt x="652" y="399"/>
                    <a:pt x="652" y="399"/>
                  </a:cubicBezTo>
                  <a:cubicBezTo>
                    <a:pt x="653" y="398"/>
                    <a:pt x="653" y="398"/>
                    <a:pt x="653" y="398"/>
                  </a:cubicBezTo>
                  <a:cubicBezTo>
                    <a:pt x="654" y="398"/>
                    <a:pt x="654" y="398"/>
                    <a:pt x="654" y="398"/>
                  </a:cubicBezTo>
                  <a:cubicBezTo>
                    <a:pt x="657" y="395"/>
                    <a:pt x="657" y="395"/>
                    <a:pt x="657" y="395"/>
                  </a:cubicBezTo>
                  <a:cubicBezTo>
                    <a:pt x="658" y="395"/>
                    <a:pt x="658" y="395"/>
                    <a:pt x="658" y="395"/>
                  </a:cubicBezTo>
                  <a:cubicBezTo>
                    <a:pt x="659" y="394"/>
                    <a:pt x="659" y="394"/>
                    <a:pt x="659" y="394"/>
                  </a:cubicBezTo>
                  <a:cubicBezTo>
                    <a:pt x="658" y="393"/>
                    <a:pt x="658" y="393"/>
                    <a:pt x="658" y="393"/>
                  </a:cubicBezTo>
                  <a:cubicBezTo>
                    <a:pt x="659" y="393"/>
                    <a:pt x="659" y="393"/>
                    <a:pt x="659" y="393"/>
                  </a:cubicBezTo>
                  <a:cubicBezTo>
                    <a:pt x="659" y="392"/>
                    <a:pt x="659" y="392"/>
                    <a:pt x="659" y="392"/>
                  </a:cubicBezTo>
                  <a:cubicBezTo>
                    <a:pt x="660" y="393"/>
                    <a:pt x="660" y="393"/>
                    <a:pt x="660" y="393"/>
                  </a:cubicBezTo>
                  <a:cubicBezTo>
                    <a:pt x="663" y="394"/>
                    <a:pt x="663" y="394"/>
                    <a:pt x="663" y="394"/>
                  </a:cubicBezTo>
                  <a:cubicBezTo>
                    <a:pt x="666" y="394"/>
                    <a:pt x="666" y="394"/>
                    <a:pt x="666" y="394"/>
                  </a:cubicBezTo>
                  <a:cubicBezTo>
                    <a:pt x="668" y="395"/>
                    <a:pt x="668" y="395"/>
                    <a:pt x="668" y="395"/>
                  </a:cubicBezTo>
                  <a:cubicBezTo>
                    <a:pt x="669" y="394"/>
                    <a:pt x="669" y="394"/>
                    <a:pt x="669" y="394"/>
                  </a:cubicBezTo>
                  <a:cubicBezTo>
                    <a:pt x="670" y="395"/>
                    <a:pt x="670" y="395"/>
                    <a:pt x="670" y="395"/>
                  </a:cubicBezTo>
                  <a:cubicBezTo>
                    <a:pt x="671" y="394"/>
                    <a:pt x="671" y="394"/>
                    <a:pt x="671" y="394"/>
                  </a:cubicBezTo>
                  <a:cubicBezTo>
                    <a:pt x="672" y="395"/>
                    <a:pt x="672" y="395"/>
                    <a:pt x="672" y="395"/>
                  </a:cubicBezTo>
                  <a:cubicBezTo>
                    <a:pt x="674" y="395"/>
                    <a:pt x="674" y="395"/>
                    <a:pt x="674" y="395"/>
                  </a:cubicBezTo>
                  <a:cubicBezTo>
                    <a:pt x="675" y="394"/>
                    <a:pt x="675" y="394"/>
                    <a:pt x="675" y="394"/>
                  </a:cubicBezTo>
                  <a:cubicBezTo>
                    <a:pt x="677" y="395"/>
                    <a:pt x="677" y="395"/>
                    <a:pt x="677" y="395"/>
                  </a:cubicBezTo>
                  <a:cubicBezTo>
                    <a:pt x="679" y="395"/>
                    <a:pt x="679" y="395"/>
                    <a:pt x="679" y="395"/>
                  </a:cubicBezTo>
                  <a:cubicBezTo>
                    <a:pt x="680" y="394"/>
                    <a:pt x="680" y="394"/>
                    <a:pt x="680" y="394"/>
                  </a:cubicBezTo>
                  <a:cubicBezTo>
                    <a:pt x="681" y="394"/>
                    <a:pt x="681" y="394"/>
                    <a:pt x="681" y="394"/>
                  </a:cubicBezTo>
                  <a:cubicBezTo>
                    <a:pt x="682" y="395"/>
                    <a:pt x="682" y="395"/>
                    <a:pt x="682" y="395"/>
                  </a:cubicBezTo>
                  <a:cubicBezTo>
                    <a:pt x="684" y="396"/>
                    <a:pt x="684" y="396"/>
                    <a:pt x="684" y="396"/>
                  </a:cubicBezTo>
                  <a:cubicBezTo>
                    <a:pt x="684" y="395"/>
                    <a:pt x="684" y="395"/>
                    <a:pt x="684" y="395"/>
                  </a:cubicBezTo>
                  <a:cubicBezTo>
                    <a:pt x="687" y="396"/>
                    <a:pt x="687" y="396"/>
                    <a:pt x="687" y="396"/>
                  </a:cubicBezTo>
                  <a:cubicBezTo>
                    <a:pt x="688" y="396"/>
                    <a:pt x="688" y="396"/>
                    <a:pt x="688" y="396"/>
                  </a:cubicBezTo>
                  <a:cubicBezTo>
                    <a:pt x="689" y="396"/>
                    <a:pt x="689" y="396"/>
                    <a:pt x="689" y="396"/>
                  </a:cubicBezTo>
                  <a:cubicBezTo>
                    <a:pt x="689" y="396"/>
                    <a:pt x="689" y="396"/>
                    <a:pt x="689" y="396"/>
                  </a:cubicBezTo>
                  <a:cubicBezTo>
                    <a:pt x="689" y="397"/>
                    <a:pt x="689" y="397"/>
                    <a:pt x="689" y="397"/>
                  </a:cubicBezTo>
                  <a:cubicBezTo>
                    <a:pt x="691" y="397"/>
                    <a:pt x="691" y="397"/>
                    <a:pt x="691" y="397"/>
                  </a:cubicBezTo>
                  <a:cubicBezTo>
                    <a:pt x="695" y="396"/>
                    <a:pt x="695" y="396"/>
                    <a:pt x="695" y="396"/>
                  </a:cubicBezTo>
                  <a:cubicBezTo>
                    <a:pt x="696" y="396"/>
                    <a:pt x="696" y="396"/>
                    <a:pt x="696" y="396"/>
                  </a:cubicBezTo>
                  <a:cubicBezTo>
                    <a:pt x="697" y="396"/>
                    <a:pt x="697" y="396"/>
                    <a:pt x="697" y="396"/>
                  </a:cubicBezTo>
                  <a:cubicBezTo>
                    <a:pt x="698" y="396"/>
                    <a:pt x="698" y="396"/>
                    <a:pt x="698" y="396"/>
                  </a:cubicBezTo>
                  <a:cubicBezTo>
                    <a:pt x="700" y="396"/>
                    <a:pt x="700" y="396"/>
                    <a:pt x="700" y="396"/>
                  </a:cubicBezTo>
                  <a:cubicBezTo>
                    <a:pt x="701" y="397"/>
                    <a:pt x="701" y="397"/>
                    <a:pt x="701" y="397"/>
                  </a:cubicBezTo>
                  <a:cubicBezTo>
                    <a:pt x="703" y="396"/>
                    <a:pt x="703" y="396"/>
                    <a:pt x="703" y="396"/>
                  </a:cubicBezTo>
                  <a:cubicBezTo>
                    <a:pt x="703" y="395"/>
                    <a:pt x="703" y="395"/>
                    <a:pt x="703" y="395"/>
                  </a:cubicBezTo>
                  <a:cubicBezTo>
                    <a:pt x="704" y="395"/>
                    <a:pt x="704" y="395"/>
                    <a:pt x="704" y="395"/>
                  </a:cubicBezTo>
                  <a:cubicBezTo>
                    <a:pt x="705" y="395"/>
                    <a:pt x="705" y="395"/>
                    <a:pt x="705" y="395"/>
                  </a:cubicBezTo>
                  <a:cubicBezTo>
                    <a:pt x="706" y="395"/>
                    <a:pt x="706" y="395"/>
                    <a:pt x="706" y="395"/>
                  </a:cubicBezTo>
                  <a:cubicBezTo>
                    <a:pt x="707" y="393"/>
                    <a:pt x="707" y="393"/>
                    <a:pt x="707" y="393"/>
                  </a:cubicBezTo>
                  <a:cubicBezTo>
                    <a:pt x="708" y="393"/>
                    <a:pt x="708" y="393"/>
                    <a:pt x="708" y="393"/>
                  </a:cubicBezTo>
                  <a:cubicBezTo>
                    <a:pt x="709" y="392"/>
                    <a:pt x="709" y="392"/>
                    <a:pt x="709" y="392"/>
                  </a:cubicBezTo>
                  <a:cubicBezTo>
                    <a:pt x="710" y="392"/>
                    <a:pt x="710" y="392"/>
                    <a:pt x="710" y="392"/>
                  </a:cubicBezTo>
                  <a:cubicBezTo>
                    <a:pt x="711" y="390"/>
                    <a:pt x="711" y="390"/>
                    <a:pt x="711" y="390"/>
                  </a:cubicBezTo>
                  <a:cubicBezTo>
                    <a:pt x="711" y="389"/>
                    <a:pt x="711" y="389"/>
                    <a:pt x="711" y="389"/>
                  </a:cubicBezTo>
                  <a:cubicBezTo>
                    <a:pt x="712" y="389"/>
                    <a:pt x="712" y="389"/>
                    <a:pt x="712" y="389"/>
                  </a:cubicBezTo>
                  <a:cubicBezTo>
                    <a:pt x="713" y="388"/>
                    <a:pt x="713" y="388"/>
                    <a:pt x="713" y="388"/>
                  </a:cubicBezTo>
                  <a:cubicBezTo>
                    <a:pt x="713" y="387"/>
                    <a:pt x="713" y="387"/>
                    <a:pt x="713" y="387"/>
                  </a:cubicBezTo>
                  <a:cubicBezTo>
                    <a:pt x="714" y="387"/>
                    <a:pt x="714" y="387"/>
                    <a:pt x="714" y="387"/>
                  </a:cubicBezTo>
                  <a:cubicBezTo>
                    <a:pt x="716" y="386"/>
                    <a:pt x="716" y="386"/>
                    <a:pt x="716" y="386"/>
                  </a:cubicBezTo>
                  <a:cubicBezTo>
                    <a:pt x="716" y="386"/>
                    <a:pt x="716" y="386"/>
                    <a:pt x="716" y="386"/>
                  </a:cubicBezTo>
                  <a:cubicBezTo>
                    <a:pt x="718" y="386"/>
                    <a:pt x="718" y="386"/>
                    <a:pt x="718" y="386"/>
                  </a:cubicBezTo>
                  <a:cubicBezTo>
                    <a:pt x="720" y="385"/>
                    <a:pt x="720" y="385"/>
                    <a:pt x="720" y="385"/>
                  </a:cubicBezTo>
                  <a:cubicBezTo>
                    <a:pt x="720" y="386"/>
                    <a:pt x="720" y="386"/>
                    <a:pt x="720" y="386"/>
                  </a:cubicBezTo>
                  <a:cubicBezTo>
                    <a:pt x="721" y="386"/>
                    <a:pt x="721" y="386"/>
                    <a:pt x="721" y="386"/>
                  </a:cubicBezTo>
                  <a:cubicBezTo>
                    <a:pt x="722" y="385"/>
                    <a:pt x="722" y="385"/>
                    <a:pt x="722" y="385"/>
                  </a:cubicBezTo>
                  <a:cubicBezTo>
                    <a:pt x="723" y="386"/>
                    <a:pt x="723" y="386"/>
                    <a:pt x="723" y="386"/>
                  </a:cubicBezTo>
                  <a:cubicBezTo>
                    <a:pt x="725" y="386"/>
                    <a:pt x="725" y="386"/>
                    <a:pt x="725" y="386"/>
                  </a:cubicBezTo>
                  <a:cubicBezTo>
                    <a:pt x="725" y="385"/>
                    <a:pt x="725" y="385"/>
                    <a:pt x="725" y="385"/>
                  </a:cubicBezTo>
                  <a:cubicBezTo>
                    <a:pt x="726" y="385"/>
                    <a:pt x="726" y="385"/>
                    <a:pt x="726" y="385"/>
                  </a:cubicBezTo>
                  <a:cubicBezTo>
                    <a:pt x="727" y="384"/>
                    <a:pt x="727" y="384"/>
                    <a:pt x="727" y="384"/>
                  </a:cubicBezTo>
                  <a:cubicBezTo>
                    <a:pt x="728" y="384"/>
                    <a:pt x="728" y="384"/>
                    <a:pt x="728" y="384"/>
                  </a:cubicBezTo>
                  <a:cubicBezTo>
                    <a:pt x="729" y="383"/>
                    <a:pt x="729" y="383"/>
                    <a:pt x="729" y="383"/>
                  </a:cubicBezTo>
                  <a:cubicBezTo>
                    <a:pt x="731" y="383"/>
                    <a:pt x="731" y="383"/>
                    <a:pt x="731" y="383"/>
                  </a:cubicBezTo>
                  <a:cubicBezTo>
                    <a:pt x="733" y="381"/>
                    <a:pt x="733" y="381"/>
                    <a:pt x="733" y="381"/>
                  </a:cubicBezTo>
                  <a:cubicBezTo>
                    <a:pt x="734" y="380"/>
                    <a:pt x="734" y="380"/>
                    <a:pt x="734" y="380"/>
                  </a:cubicBezTo>
                  <a:cubicBezTo>
                    <a:pt x="735" y="380"/>
                    <a:pt x="735" y="380"/>
                    <a:pt x="735" y="380"/>
                  </a:cubicBezTo>
                  <a:cubicBezTo>
                    <a:pt x="735" y="378"/>
                    <a:pt x="735" y="378"/>
                    <a:pt x="735" y="378"/>
                  </a:cubicBezTo>
                  <a:cubicBezTo>
                    <a:pt x="736" y="376"/>
                    <a:pt x="736" y="376"/>
                    <a:pt x="736" y="376"/>
                  </a:cubicBezTo>
                  <a:cubicBezTo>
                    <a:pt x="735" y="376"/>
                    <a:pt x="735" y="376"/>
                    <a:pt x="735" y="376"/>
                  </a:cubicBezTo>
                  <a:cubicBezTo>
                    <a:pt x="736" y="376"/>
                    <a:pt x="736" y="376"/>
                    <a:pt x="736" y="376"/>
                  </a:cubicBezTo>
                  <a:cubicBezTo>
                    <a:pt x="734" y="374"/>
                    <a:pt x="734" y="374"/>
                    <a:pt x="734" y="374"/>
                  </a:cubicBezTo>
                  <a:cubicBezTo>
                    <a:pt x="733" y="374"/>
                    <a:pt x="733" y="374"/>
                    <a:pt x="733" y="374"/>
                  </a:cubicBezTo>
                  <a:cubicBezTo>
                    <a:pt x="733" y="374"/>
                    <a:pt x="733" y="374"/>
                    <a:pt x="733" y="374"/>
                  </a:cubicBezTo>
                  <a:cubicBezTo>
                    <a:pt x="734" y="373"/>
                    <a:pt x="734" y="373"/>
                    <a:pt x="734" y="373"/>
                  </a:cubicBezTo>
                  <a:cubicBezTo>
                    <a:pt x="734" y="372"/>
                    <a:pt x="734" y="372"/>
                    <a:pt x="734" y="372"/>
                  </a:cubicBezTo>
                  <a:cubicBezTo>
                    <a:pt x="735" y="372"/>
                    <a:pt x="735" y="372"/>
                    <a:pt x="735" y="372"/>
                  </a:cubicBezTo>
                  <a:cubicBezTo>
                    <a:pt x="736" y="370"/>
                    <a:pt x="736" y="370"/>
                    <a:pt x="736" y="370"/>
                  </a:cubicBezTo>
                  <a:cubicBezTo>
                    <a:pt x="734" y="369"/>
                    <a:pt x="734" y="369"/>
                    <a:pt x="734" y="369"/>
                  </a:cubicBezTo>
                  <a:cubicBezTo>
                    <a:pt x="734" y="369"/>
                    <a:pt x="734" y="369"/>
                    <a:pt x="734" y="369"/>
                  </a:cubicBezTo>
                  <a:cubicBezTo>
                    <a:pt x="735" y="369"/>
                    <a:pt x="735" y="369"/>
                    <a:pt x="735" y="369"/>
                  </a:cubicBezTo>
                  <a:cubicBezTo>
                    <a:pt x="737" y="368"/>
                    <a:pt x="737" y="368"/>
                    <a:pt x="737" y="368"/>
                  </a:cubicBezTo>
                  <a:cubicBezTo>
                    <a:pt x="737" y="366"/>
                    <a:pt x="737" y="366"/>
                    <a:pt x="737" y="366"/>
                  </a:cubicBezTo>
                  <a:cubicBezTo>
                    <a:pt x="734" y="365"/>
                    <a:pt x="734" y="365"/>
                    <a:pt x="734" y="365"/>
                  </a:cubicBezTo>
                  <a:cubicBezTo>
                    <a:pt x="734" y="365"/>
                    <a:pt x="734" y="365"/>
                    <a:pt x="734" y="365"/>
                  </a:cubicBezTo>
                  <a:cubicBezTo>
                    <a:pt x="737" y="366"/>
                    <a:pt x="737" y="366"/>
                    <a:pt x="737" y="366"/>
                  </a:cubicBezTo>
                  <a:cubicBezTo>
                    <a:pt x="736" y="364"/>
                    <a:pt x="736" y="364"/>
                    <a:pt x="736" y="364"/>
                  </a:cubicBezTo>
                  <a:cubicBezTo>
                    <a:pt x="734" y="363"/>
                    <a:pt x="734" y="363"/>
                    <a:pt x="734" y="363"/>
                  </a:cubicBezTo>
                  <a:cubicBezTo>
                    <a:pt x="732" y="363"/>
                    <a:pt x="732" y="363"/>
                    <a:pt x="732" y="363"/>
                  </a:cubicBezTo>
                  <a:cubicBezTo>
                    <a:pt x="733" y="362"/>
                    <a:pt x="733" y="362"/>
                    <a:pt x="733" y="362"/>
                  </a:cubicBezTo>
                  <a:cubicBezTo>
                    <a:pt x="732" y="361"/>
                    <a:pt x="732" y="361"/>
                    <a:pt x="732" y="361"/>
                  </a:cubicBezTo>
                  <a:cubicBezTo>
                    <a:pt x="730" y="361"/>
                    <a:pt x="730" y="361"/>
                    <a:pt x="730" y="361"/>
                  </a:cubicBezTo>
                  <a:cubicBezTo>
                    <a:pt x="728" y="362"/>
                    <a:pt x="728" y="362"/>
                    <a:pt x="728" y="362"/>
                  </a:cubicBezTo>
                  <a:cubicBezTo>
                    <a:pt x="727" y="363"/>
                    <a:pt x="727" y="363"/>
                    <a:pt x="727" y="363"/>
                  </a:cubicBezTo>
                  <a:cubicBezTo>
                    <a:pt x="727" y="364"/>
                    <a:pt x="727" y="364"/>
                    <a:pt x="727" y="364"/>
                  </a:cubicBezTo>
                  <a:cubicBezTo>
                    <a:pt x="727" y="363"/>
                    <a:pt x="727" y="363"/>
                    <a:pt x="727" y="363"/>
                  </a:cubicBezTo>
                  <a:cubicBezTo>
                    <a:pt x="726" y="363"/>
                    <a:pt x="726" y="363"/>
                    <a:pt x="726" y="363"/>
                  </a:cubicBezTo>
                  <a:cubicBezTo>
                    <a:pt x="727" y="363"/>
                    <a:pt x="727" y="363"/>
                    <a:pt x="727" y="363"/>
                  </a:cubicBezTo>
                  <a:cubicBezTo>
                    <a:pt x="729" y="361"/>
                    <a:pt x="729" y="361"/>
                    <a:pt x="729" y="361"/>
                  </a:cubicBezTo>
                  <a:cubicBezTo>
                    <a:pt x="729" y="359"/>
                    <a:pt x="729" y="359"/>
                    <a:pt x="729" y="359"/>
                  </a:cubicBezTo>
                  <a:cubicBezTo>
                    <a:pt x="728" y="356"/>
                    <a:pt x="728" y="356"/>
                    <a:pt x="728" y="356"/>
                  </a:cubicBezTo>
                  <a:cubicBezTo>
                    <a:pt x="725" y="356"/>
                    <a:pt x="725" y="356"/>
                    <a:pt x="725" y="356"/>
                  </a:cubicBezTo>
                  <a:cubicBezTo>
                    <a:pt x="721" y="356"/>
                    <a:pt x="721" y="356"/>
                    <a:pt x="721" y="356"/>
                  </a:cubicBezTo>
                  <a:cubicBezTo>
                    <a:pt x="719" y="357"/>
                    <a:pt x="719" y="357"/>
                    <a:pt x="719" y="357"/>
                  </a:cubicBezTo>
                  <a:cubicBezTo>
                    <a:pt x="720" y="357"/>
                    <a:pt x="720" y="357"/>
                    <a:pt x="720" y="357"/>
                  </a:cubicBezTo>
                  <a:cubicBezTo>
                    <a:pt x="719" y="357"/>
                    <a:pt x="719" y="357"/>
                    <a:pt x="719" y="357"/>
                  </a:cubicBezTo>
                  <a:cubicBezTo>
                    <a:pt x="719" y="357"/>
                    <a:pt x="719" y="357"/>
                    <a:pt x="719" y="357"/>
                  </a:cubicBezTo>
                  <a:cubicBezTo>
                    <a:pt x="720" y="355"/>
                    <a:pt x="720" y="355"/>
                    <a:pt x="720" y="355"/>
                  </a:cubicBezTo>
                  <a:cubicBezTo>
                    <a:pt x="722" y="355"/>
                    <a:pt x="722" y="355"/>
                    <a:pt x="722" y="355"/>
                  </a:cubicBezTo>
                  <a:cubicBezTo>
                    <a:pt x="723" y="355"/>
                    <a:pt x="723" y="355"/>
                    <a:pt x="723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4"/>
                    <a:pt x="726" y="354"/>
                    <a:pt x="726" y="354"/>
                  </a:cubicBezTo>
                  <a:cubicBezTo>
                    <a:pt x="730" y="354"/>
                    <a:pt x="730" y="354"/>
                    <a:pt x="730" y="354"/>
                  </a:cubicBezTo>
                  <a:cubicBezTo>
                    <a:pt x="727" y="352"/>
                    <a:pt x="727" y="352"/>
                    <a:pt x="727" y="352"/>
                  </a:cubicBezTo>
                  <a:cubicBezTo>
                    <a:pt x="725" y="351"/>
                    <a:pt x="725" y="351"/>
                    <a:pt x="725" y="351"/>
                  </a:cubicBezTo>
                  <a:cubicBezTo>
                    <a:pt x="726" y="349"/>
                    <a:pt x="726" y="349"/>
                    <a:pt x="726" y="349"/>
                  </a:cubicBezTo>
                  <a:cubicBezTo>
                    <a:pt x="724" y="348"/>
                    <a:pt x="724" y="348"/>
                    <a:pt x="724" y="348"/>
                  </a:cubicBezTo>
                  <a:cubicBezTo>
                    <a:pt x="722" y="349"/>
                    <a:pt x="722" y="349"/>
                    <a:pt x="722" y="349"/>
                  </a:cubicBezTo>
                  <a:cubicBezTo>
                    <a:pt x="721" y="350"/>
                    <a:pt x="721" y="350"/>
                    <a:pt x="721" y="350"/>
                  </a:cubicBezTo>
                  <a:cubicBezTo>
                    <a:pt x="720" y="349"/>
                    <a:pt x="720" y="349"/>
                    <a:pt x="720" y="349"/>
                  </a:cubicBezTo>
                  <a:cubicBezTo>
                    <a:pt x="719" y="349"/>
                    <a:pt x="719" y="349"/>
                    <a:pt x="719" y="349"/>
                  </a:cubicBezTo>
                  <a:cubicBezTo>
                    <a:pt x="719" y="346"/>
                    <a:pt x="719" y="346"/>
                    <a:pt x="719" y="346"/>
                  </a:cubicBezTo>
                  <a:cubicBezTo>
                    <a:pt x="720" y="344"/>
                    <a:pt x="720" y="344"/>
                    <a:pt x="720" y="344"/>
                  </a:cubicBezTo>
                  <a:cubicBezTo>
                    <a:pt x="718" y="345"/>
                    <a:pt x="718" y="345"/>
                    <a:pt x="718" y="345"/>
                  </a:cubicBezTo>
                  <a:cubicBezTo>
                    <a:pt x="717" y="345"/>
                    <a:pt x="717" y="345"/>
                    <a:pt x="717" y="345"/>
                  </a:cubicBezTo>
                  <a:cubicBezTo>
                    <a:pt x="716" y="345"/>
                    <a:pt x="716" y="345"/>
                    <a:pt x="716" y="345"/>
                  </a:cubicBezTo>
                  <a:cubicBezTo>
                    <a:pt x="715" y="345"/>
                    <a:pt x="715" y="345"/>
                    <a:pt x="715" y="345"/>
                  </a:cubicBezTo>
                  <a:cubicBezTo>
                    <a:pt x="715" y="345"/>
                    <a:pt x="715" y="345"/>
                    <a:pt x="715" y="345"/>
                  </a:cubicBezTo>
                  <a:cubicBezTo>
                    <a:pt x="715" y="343"/>
                    <a:pt x="715" y="343"/>
                    <a:pt x="715" y="343"/>
                  </a:cubicBezTo>
                  <a:cubicBezTo>
                    <a:pt x="712" y="344"/>
                    <a:pt x="712" y="344"/>
                    <a:pt x="712" y="344"/>
                  </a:cubicBezTo>
                  <a:cubicBezTo>
                    <a:pt x="712" y="344"/>
                    <a:pt x="712" y="344"/>
                    <a:pt x="712" y="344"/>
                  </a:cubicBezTo>
                  <a:cubicBezTo>
                    <a:pt x="711" y="343"/>
                    <a:pt x="711" y="343"/>
                    <a:pt x="711" y="343"/>
                  </a:cubicBezTo>
                  <a:cubicBezTo>
                    <a:pt x="710" y="343"/>
                    <a:pt x="710" y="343"/>
                    <a:pt x="710" y="343"/>
                  </a:cubicBezTo>
                  <a:cubicBezTo>
                    <a:pt x="710" y="343"/>
                    <a:pt x="710" y="343"/>
                    <a:pt x="710" y="343"/>
                  </a:cubicBezTo>
                  <a:cubicBezTo>
                    <a:pt x="712" y="342"/>
                    <a:pt x="712" y="342"/>
                    <a:pt x="712" y="342"/>
                  </a:cubicBezTo>
                  <a:cubicBezTo>
                    <a:pt x="711" y="340"/>
                    <a:pt x="711" y="340"/>
                    <a:pt x="711" y="340"/>
                  </a:cubicBezTo>
                  <a:cubicBezTo>
                    <a:pt x="711" y="339"/>
                    <a:pt x="711" y="339"/>
                    <a:pt x="711" y="339"/>
                  </a:cubicBezTo>
                  <a:cubicBezTo>
                    <a:pt x="710" y="338"/>
                    <a:pt x="710" y="338"/>
                    <a:pt x="710" y="338"/>
                  </a:cubicBezTo>
                  <a:cubicBezTo>
                    <a:pt x="709" y="340"/>
                    <a:pt x="709" y="340"/>
                    <a:pt x="709" y="340"/>
                  </a:cubicBezTo>
                  <a:cubicBezTo>
                    <a:pt x="709" y="337"/>
                    <a:pt x="709" y="337"/>
                    <a:pt x="709" y="337"/>
                  </a:cubicBezTo>
                  <a:cubicBezTo>
                    <a:pt x="708" y="337"/>
                    <a:pt x="708" y="337"/>
                    <a:pt x="708" y="337"/>
                  </a:cubicBezTo>
                  <a:cubicBezTo>
                    <a:pt x="707" y="337"/>
                    <a:pt x="707" y="337"/>
                    <a:pt x="707" y="337"/>
                  </a:cubicBezTo>
                  <a:cubicBezTo>
                    <a:pt x="706" y="337"/>
                    <a:pt x="706" y="337"/>
                    <a:pt x="706" y="337"/>
                  </a:cubicBezTo>
                  <a:cubicBezTo>
                    <a:pt x="706" y="337"/>
                    <a:pt x="706" y="337"/>
                    <a:pt x="706" y="337"/>
                  </a:cubicBezTo>
                  <a:cubicBezTo>
                    <a:pt x="706" y="336"/>
                    <a:pt x="706" y="336"/>
                    <a:pt x="706" y="336"/>
                  </a:cubicBezTo>
                  <a:cubicBezTo>
                    <a:pt x="706" y="336"/>
                    <a:pt x="706" y="336"/>
                    <a:pt x="706" y="336"/>
                  </a:cubicBezTo>
                  <a:cubicBezTo>
                    <a:pt x="705" y="335"/>
                    <a:pt x="705" y="335"/>
                    <a:pt x="705" y="335"/>
                  </a:cubicBezTo>
                  <a:cubicBezTo>
                    <a:pt x="705" y="333"/>
                    <a:pt x="705" y="333"/>
                    <a:pt x="705" y="333"/>
                  </a:cubicBezTo>
                  <a:cubicBezTo>
                    <a:pt x="704" y="333"/>
                    <a:pt x="704" y="333"/>
                    <a:pt x="704" y="333"/>
                  </a:cubicBezTo>
                  <a:cubicBezTo>
                    <a:pt x="703" y="333"/>
                    <a:pt x="703" y="333"/>
                    <a:pt x="703" y="333"/>
                  </a:cubicBezTo>
                  <a:cubicBezTo>
                    <a:pt x="703" y="332"/>
                    <a:pt x="703" y="332"/>
                    <a:pt x="703" y="332"/>
                  </a:cubicBezTo>
                  <a:cubicBezTo>
                    <a:pt x="702" y="331"/>
                    <a:pt x="702" y="331"/>
                    <a:pt x="702" y="331"/>
                  </a:cubicBezTo>
                  <a:cubicBezTo>
                    <a:pt x="701" y="330"/>
                    <a:pt x="701" y="330"/>
                    <a:pt x="701" y="330"/>
                  </a:cubicBezTo>
                  <a:cubicBezTo>
                    <a:pt x="701" y="329"/>
                    <a:pt x="701" y="329"/>
                    <a:pt x="701" y="329"/>
                  </a:cubicBezTo>
                  <a:cubicBezTo>
                    <a:pt x="702" y="330"/>
                    <a:pt x="702" y="330"/>
                    <a:pt x="702" y="330"/>
                  </a:cubicBezTo>
                  <a:cubicBezTo>
                    <a:pt x="705" y="329"/>
                    <a:pt x="705" y="329"/>
                    <a:pt x="705" y="329"/>
                  </a:cubicBezTo>
                  <a:cubicBezTo>
                    <a:pt x="705" y="328"/>
                    <a:pt x="705" y="328"/>
                    <a:pt x="705" y="328"/>
                  </a:cubicBezTo>
                  <a:cubicBezTo>
                    <a:pt x="706" y="326"/>
                    <a:pt x="706" y="326"/>
                    <a:pt x="706" y="326"/>
                  </a:cubicBezTo>
                  <a:cubicBezTo>
                    <a:pt x="708" y="326"/>
                    <a:pt x="708" y="326"/>
                    <a:pt x="708" y="326"/>
                  </a:cubicBezTo>
                  <a:cubicBezTo>
                    <a:pt x="708" y="324"/>
                    <a:pt x="708" y="324"/>
                    <a:pt x="708" y="324"/>
                  </a:cubicBezTo>
                  <a:cubicBezTo>
                    <a:pt x="706" y="322"/>
                    <a:pt x="706" y="322"/>
                    <a:pt x="706" y="322"/>
                  </a:cubicBezTo>
                  <a:cubicBezTo>
                    <a:pt x="705" y="322"/>
                    <a:pt x="705" y="322"/>
                    <a:pt x="705" y="322"/>
                  </a:cubicBezTo>
                  <a:cubicBezTo>
                    <a:pt x="705" y="322"/>
                    <a:pt x="705" y="322"/>
                    <a:pt x="705" y="322"/>
                  </a:cubicBezTo>
                  <a:cubicBezTo>
                    <a:pt x="705" y="322"/>
                    <a:pt x="705" y="322"/>
                    <a:pt x="705" y="322"/>
                  </a:cubicBezTo>
                  <a:cubicBezTo>
                    <a:pt x="706" y="320"/>
                    <a:pt x="706" y="320"/>
                    <a:pt x="706" y="320"/>
                  </a:cubicBezTo>
                  <a:cubicBezTo>
                    <a:pt x="705" y="319"/>
                    <a:pt x="705" y="319"/>
                    <a:pt x="705" y="319"/>
                  </a:cubicBezTo>
                  <a:cubicBezTo>
                    <a:pt x="703" y="319"/>
                    <a:pt x="703" y="319"/>
                    <a:pt x="703" y="319"/>
                  </a:cubicBezTo>
                  <a:cubicBezTo>
                    <a:pt x="702" y="319"/>
                    <a:pt x="702" y="319"/>
                    <a:pt x="702" y="319"/>
                  </a:cubicBezTo>
                  <a:cubicBezTo>
                    <a:pt x="702" y="319"/>
                    <a:pt x="702" y="319"/>
                    <a:pt x="702" y="319"/>
                  </a:cubicBezTo>
                  <a:cubicBezTo>
                    <a:pt x="703" y="319"/>
                    <a:pt x="703" y="319"/>
                    <a:pt x="703" y="319"/>
                  </a:cubicBezTo>
                  <a:cubicBezTo>
                    <a:pt x="705" y="318"/>
                    <a:pt x="705" y="318"/>
                    <a:pt x="705" y="318"/>
                  </a:cubicBezTo>
                  <a:cubicBezTo>
                    <a:pt x="705" y="315"/>
                    <a:pt x="705" y="315"/>
                    <a:pt x="705" y="315"/>
                  </a:cubicBezTo>
                  <a:cubicBezTo>
                    <a:pt x="703" y="313"/>
                    <a:pt x="703" y="313"/>
                    <a:pt x="703" y="313"/>
                  </a:cubicBezTo>
                  <a:cubicBezTo>
                    <a:pt x="703" y="313"/>
                    <a:pt x="703" y="313"/>
                    <a:pt x="703" y="313"/>
                  </a:cubicBezTo>
                  <a:cubicBezTo>
                    <a:pt x="703" y="311"/>
                    <a:pt x="703" y="311"/>
                    <a:pt x="703" y="311"/>
                  </a:cubicBezTo>
                  <a:cubicBezTo>
                    <a:pt x="701" y="310"/>
                    <a:pt x="701" y="310"/>
                    <a:pt x="701" y="310"/>
                  </a:cubicBezTo>
                  <a:cubicBezTo>
                    <a:pt x="700" y="311"/>
                    <a:pt x="700" y="311"/>
                    <a:pt x="700" y="311"/>
                  </a:cubicBezTo>
                  <a:cubicBezTo>
                    <a:pt x="698" y="311"/>
                    <a:pt x="698" y="311"/>
                    <a:pt x="698" y="311"/>
                  </a:cubicBezTo>
                  <a:cubicBezTo>
                    <a:pt x="699" y="310"/>
                    <a:pt x="699" y="310"/>
                    <a:pt x="699" y="310"/>
                  </a:cubicBezTo>
                  <a:cubicBezTo>
                    <a:pt x="700" y="310"/>
                    <a:pt x="700" y="310"/>
                    <a:pt x="700" y="310"/>
                  </a:cubicBezTo>
                  <a:cubicBezTo>
                    <a:pt x="702" y="309"/>
                    <a:pt x="702" y="309"/>
                    <a:pt x="702" y="309"/>
                  </a:cubicBezTo>
                  <a:cubicBezTo>
                    <a:pt x="702" y="308"/>
                    <a:pt x="702" y="308"/>
                    <a:pt x="702" y="308"/>
                  </a:cubicBezTo>
                  <a:cubicBezTo>
                    <a:pt x="703" y="307"/>
                    <a:pt x="703" y="307"/>
                    <a:pt x="703" y="307"/>
                  </a:cubicBezTo>
                  <a:cubicBezTo>
                    <a:pt x="702" y="306"/>
                    <a:pt x="702" y="306"/>
                    <a:pt x="702" y="306"/>
                  </a:cubicBezTo>
                  <a:cubicBezTo>
                    <a:pt x="700" y="307"/>
                    <a:pt x="700" y="307"/>
                    <a:pt x="700" y="307"/>
                  </a:cubicBezTo>
                  <a:cubicBezTo>
                    <a:pt x="698" y="307"/>
                    <a:pt x="698" y="307"/>
                    <a:pt x="698" y="307"/>
                  </a:cubicBezTo>
                  <a:cubicBezTo>
                    <a:pt x="697" y="307"/>
                    <a:pt x="697" y="307"/>
                    <a:pt x="697" y="307"/>
                  </a:cubicBezTo>
                  <a:cubicBezTo>
                    <a:pt x="697" y="306"/>
                    <a:pt x="697" y="306"/>
                    <a:pt x="697" y="306"/>
                  </a:cubicBezTo>
                  <a:cubicBezTo>
                    <a:pt x="697" y="306"/>
                    <a:pt x="697" y="306"/>
                    <a:pt x="697" y="306"/>
                  </a:cubicBezTo>
                  <a:cubicBezTo>
                    <a:pt x="697" y="307"/>
                    <a:pt x="697" y="307"/>
                    <a:pt x="697" y="307"/>
                  </a:cubicBezTo>
                  <a:cubicBezTo>
                    <a:pt x="700" y="307"/>
                    <a:pt x="700" y="307"/>
                    <a:pt x="700" y="307"/>
                  </a:cubicBezTo>
                  <a:cubicBezTo>
                    <a:pt x="702" y="305"/>
                    <a:pt x="702" y="305"/>
                    <a:pt x="702" y="305"/>
                  </a:cubicBezTo>
                  <a:cubicBezTo>
                    <a:pt x="702" y="302"/>
                    <a:pt x="702" y="302"/>
                    <a:pt x="702" y="302"/>
                  </a:cubicBezTo>
                  <a:cubicBezTo>
                    <a:pt x="700" y="303"/>
                    <a:pt x="700" y="303"/>
                    <a:pt x="700" y="303"/>
                  </a:cubicBezTo>
                  <a:cubicBezTo>
                    <a:pt x="700" y="303"/>
                    <a:pt x="700" y="303"/>
                    <a:pt x="700" y="303"/>
                  </a:cubicBezTo>
                  <a:cubicBezTo>
                    <a:pt x="701" y="302"/>
                    <a:pt x="701" y="302"/>
                    <a:pt x="701" y="302"/>
                  </a:cubicBezTo>
                  <a:cubicBezTo>
                    <a:pt x="701" y="300"/>
                    <a:pt x="701" y="300"/>
                    <a:pt x="701" y="300"/>
                  </a:cubicBezTo>
                  <a:cubicBezTo>
                    <a:pt x="699" y="299"/>
                    <a:pt x="699" y="299"/>
                    <a:pt x="699" y="299"/>
                  </a:cubicBezTo>
                  <a:cubicBezTo>
                    <a:pt x="699" y="299"/>
                    <a:pt x="699" y="299"/>
                    <a:pt x="699" y="299"/>
                  </a:cubicBezTo>
                  <a:cubicBezTo>
                    <a:pt x="700" y="297"/>
                    <a:pt x="700" y="297"/>
                    <a:pt x="700" y="297"/>
                  </a:cubicBezTo>
                  <a:cubicBezTo>
                    <a:pt x="699" y="297"/>
                    <a:pt x="699" y="297"/>
                    <a:pt x="699" y="297"/>
                  </a:cubicBezTo>
                  <a:cubicBezTo>
                    <a:pt x="699" y="295"/>
                    <a:pt x="699" y="295"/>
                    <a:pt x="699" y="295"/>
                  </a:cubicBezTo>
                  <a:cubicBezTo>
                    <a:pt x="697" y="296"/>
                    <a:pt x="697" y="296"/>
                    <a:pt x="697" y="296"/>
                  </a:cubicBezTo>
                  <a:cubicBezTo>
                    <a:pt x="697" y="296"/>
                    <a:pt x="697" y="296"/>
                    <a:pt x="697" y="296"/>
                  </a:cubicBezTo>
                  <a:cubicBezTo>
                    <a:pt x="697" y="296"/>
                    <a:pt x="697" y="296"/>
                    <a:pt x="697" y="296"/>
                  </a:cubicBezTo>
                  <a:cubicBezTo>
                    <a:pt x="698" y="295"/>
                    <a:pt x="698" y="295"/>
                    <a:pt x="698" y="295"/>
                  </a:cubicBezTo>
                  <a:cubicBezTo>
                    <a:pt x="698" y="293"/>
                    <a:pt x="698" y="293"/>
                    <a:pt x="698" y="293"/>
                  </a:cubicBezTo>
                  <a:cubicBezTo>
                    <a:pt x="697" y="291"/>
                    <a:pt x="697" y="291"/>
                    <a:pt x="697" y="291"/>
                  </a:cubicBezTo>
                  <a:cubicBezTo>
                    <a:pt x="697" y="291"/>
                    <a:pt x="697" y="291"/>
                    <a:pt x="697" y="291"/>
                  </a:cubicBezTo>
                  <a:cubicBezTo>
                    <a:pt x="698" y="290"/>
                    <a:pt x="698" y="290"/>
                    <a:pt x="698" y="290"/>
                  </a:cubicBezTo>
                  <a:cubicBezTo>
                    <a:pt x="697" y="288"/>
                    <a:pt x="697" y="288"/>
                    <a:pt x="697" y="288"/>
                  </a:cubicBezTo>
                  <a:cubicBezTo>
                    <a:pt x="697" y="288"/>
                    <a:pt x="697" y="288"/>
                    <a:pt x="697" y="288"/>
                  </a:cubicBezTo>
                  <a:cubicBezTo>
                    <a:pt x="697" y="286"/>
                    <a:pt x="697" y="286"/>
                    <a:pt x="697" y="286"/>
                  </a:cubicBezTo>
                  <a:cubicBezTo>
                    <a:pt x="696" y="286"/>
                    <a:pt x="696" y="286"/>
                    <a:pt x="696" y="286"/>
                  </a:cubicBezTo>
                  <a:cubicBezTo>
                    <a:pt x="697" y="285"/>
                    <a:pt x="697" y="285"/>
                    <a:pt x="697" y="285"/>
                  </a:cubicBezTo>
                  <a:cubicBezTo>
                    <a:pt x="696" y="284"/>
                    <a:pt x="696" y="284"/>
                    <a:pt x="696" y="284"/>
                  </a:cubicBezTo>
                  <a:cubicBezTo>
                    <a:pt x="696" y="283"/>
                    <a:pt x="696" y="283"/>
                    <a:pt x="696" y="283"/>
                  </a:cubicBezTo>
                  <a:cubicBezTo>
                    <a:pt x="698" y="283"/>
                    <a:pt x="698" y="283"/>
                    <a:pt x="698" y="283"/>
                  </a:cubicBezTo>
                  <a:cubicBezTo>
                    <a:pt x="697" y="282"/>
                    <a:pt x="697" y="282"/>
                    <a:pt x="697" y="282"/>
                  </a:cubicBezTo>
                  <a:cubicBezTo>
                    <a:pt x="697" y="281"/>
                    <a:pt x="697" y="281"/>
                    <a:pt x="697" y="281"/>
                  </a:cubicBezTo>
                  <a:cubicBezTo>
                    <a:pt x="696" y="280"/>
                    <a:pt x="696" y="280"/>
                    <a:pt x="696" y="280"/>
                  </a:cubicBezTo>
                  <a:cubicBezTo>
                    <a:pt x="694" y="281"/>
                    <a:pt x="694" y="281"/>
                    <a:pt x="694" y="281"/>
                  </a:cubicBezTo>
                  <a:cubicBezTo>
                    <a:pt x="692" y="283"/>
                    <a:pt x="692" y="283"/>
                    <a:pt x="692" y="283"/>
                  </a:cubicBezTo>
                  <a:cubicBezTo>
                    <a:pt x="692" y="284"/>
                    <a:pt x="692" y="284"/>
                    <a:pt x="692" y="284"/>
                  </a:cubicBezTo>
                  <a:cubicBezTo>
                    <a:pt x="692" y="284"/>
                    <a:pt x="692" y="284"/>
                    <a:pt x="692" y="284"/>
                  </a:cubicBezTo>
                  <a:cubicBezTo>
                    <a:pt x="692" y="284"/>
                    <a:pt x="692" y="284"/>
                    <a:pt x="692" y="284"/>
                  </a:cubicBezTo>
                  <a:cubicBezTo>
                    <a:pt x="692" y="285"/>
                    <a:pt x="692" y="285"/>
                    <a:pt x="692" y="285"/>
                  </a:cubicBezTo>
                  <a:cubicBezTo>
                    <a:pt x="690" y="287"/>
                    <a:pt x="690" y="287"/>
                    <a:pt x="690" y="287"/>
                  </a:cubicBezTo>
                  <a:cubicBezTo>
                    <a:pt x="690" y="288"/>
                    <a:pt x="690" y="288"/>
                    <a:pt x="690" y="288"/>
                  </a:cubicBezTo>
                  <a:cubicBezTo>
                    <a:pt x="689" y="288"/>
                    <a:pt x="689" y="288"/>
                    <a:pt x="689" y="288"/>
                  </a:cubicBezTo>
                  <a:cubicBezTo>
                    <a:pt x="689" y="288"/>
                    <a:pt x="689" y="288"/>
                    <a:pt x="689" y="288"/>
                  </a:cubicBezTo>
                  <a:cubicBezTo>
                    <a:pt x="688" y="289"/>
                    <a:pt x="688" y="289"/>
                    <a:pt x="688" y="289"/>
                  </a:cubicBezTo>
                  <a:cubicBezTo>
                    <a:pt x="687" y="291"/>
                    <a:pt x="687" y="291"/>
                    <a:pt x="687" y="291"/>
                  </a:cubicBezTo>
                  <a:cubicBezTo>
                    <a:pt x="687" y="293"/>
                    <a:pt x="687" y="293"/>
                    <a:pt x="687" y="293"/>
                  </a:cubicBezTo>
                  <a:cubicBezTo>
                    <a:pt x="686" y="294"/>
                    <a:pt x="686" y="294"/>
                    <a:pt x="686" y="294"/>
                  </a:cubicBezTo>
                  <a:cubicBezTo>
                    <a:pt x="685" y="295"/>
                    <a:pt x="685" y="295"/>
                    <a:pt x="685" y="295"/>
                  </a:cubicBezTo>
                  <a:cubicBezTo>
                    <a:pt x="684" y="296"/>
                    <a:pt x="684" y="296"/>
                    <a:pt x="684" y="296"/>
                  </a:cubicBezTo>
                  <a:cubicBezTo>
                    <a:pt x="684" y="298"/>
                    <a:pt x="684" y="298"/>
                    <a:pt x="684" y="298"/>
                  </a:cubicBezTo>
                  <a:cubicBezTo>
                    <a:pt x="683" y="298"/>
                    <a:pt x="683" y="298"/>
                    <a:pt x="683" y="298"/>
                  </a:cubicBezTo>
                  <a:cubicBezTo>
                    <a:pt x="681" y="300"/>
                    <a:pt x="681" y="300"/>
                    <a:pt x="681" y="300"/>
                  </a:cubicBezTo>
                  <a:cubicBezTo>
                    <a:pt x="681" y="300"/>
                    <a:pt x="681" y="300"/>
                    <a:pt x="681" y="300"/>
                  </a:cubicBezTo>
                  <a:cubicBezTo>
                    <a:pt x="681" y="300"/>
                    <a:pt x="681" y="300"/>
                    <a:pt x="681" y="300"/>
                  </a:cubicBezTo>
                  <a:cubicBezTo>
                    <a:pt x="681" y="301"/>
                    <a:pt x="681" y="301"/>
                    <a:pt x="681" y="301"/>
                  </a:cubicBezTo>
                  <a:cubicBezTo>
                    <a:pt x="680" y="300"/>
                    <a:pt x="680" y="300"/>
                    <a:pt x="680" y="300"/>
                  </a:cubicBezTo>
                  <a:cubicBezTo>
                    <a:pt x="677" y="301"/>
                    <a:pt x="677" y="301"/>
                    <a:pt x="677" y="301"/>
                  </a:cubicBezTo>
                  <a:cubicBezTo>
                    <a:pt x="676" y="303"/>
                    <a:pt x="676" y="303"/>
                    <a:pt x="676" y="303"/>
                  </a:cubicBezTo>
                  <a:cubicBezTo>
                    <a:pt x="676" y="304"/>
                    <a:pt x="676" y="304"/>
                    <a:pt x="676" y="304"/>
                  </a:cubicBezTo>
                  <a:cubicBezTo>
                    <a:pt x="675" y="304"/>
                    <a:pt x="675" y="304"/>
                    <a:pt x="675" y="304"/>
                  </a:cubicBezTo>
                  <a:cubicBezTo>
                    <a:pt x="675" y="304"/>
                    <a:pt x="675" y="304"/>
                    <a:pt x="675" y="304"/>
                  </a:cubicBezTo>
                  <a:cubicBezTo>
                    <a:pt x="673" y="304"/>
                    <a:pt x="673" y="304"/>
                    <a:pt x="673" y="304"/>
                  </a:cubicBezTo>
                  <a:cubicBezTo>
                    <a:pt x="672" y="305"/>
                    <a:pt x="672" y="305"/>
                    <a:pt x="672" y="305"/>
                  </a:cubicBezTo>
                  <a:cubicBezTo>
                    <a:pt x="670" y="305"/>
                    <a:pt x="670" y="305"/>
                    <a:pt x="670" y="305"/>
                  </a:cubicBezTo>
                  <a:cubicBezTo>
                    <a:pt x="668" y="307"/>
                    <a:pt x="668" y="307"/>
                    <a:pt x="668" y="307"/>
                  </a:cubicBezTo>
                  <a:cubicBezTo>
                    <a:pt x="668" y="305"/>
                    <a:pt x="668" y="305"/>
                    <a:pt x="668" y="305"/>
                  </a:cubicBezTo>
                  <a:cubicBezTo>
                    <a:pt x="669" y="303"/>
                    <a:pt x="669" y="303"/>
                    <a:pt x="669" y="303"/>
                  </a:cubicBezTo>
                  <a:cubicBezTo>
                    <a:pt x="667" y="302"/>
                    <a:pt x="667" y="302"/>
                    <a:pt x="667" y="302"/>
                  </a:cubicBezTo>
                  <a:cubicBezTo>
                    <a:pt x="666" y="304"/>
                    <a:pt x="666" y="304"/>
                    <a:pt x="666" y="304"/>
                  </a:cubicBezTo>
                  <a:cubicBezTo>
                    <a:pt x="666" y="303"/>
                    <a:pt x="666" y="303"/>
                    <a:pt x="666" y="303"/>
                  </a:cubicBezTo>
                  <a:cubicBezTo>
                    <a:pt x="666" y="301"/>
                    <a:pt x="666" y="301"/>
                    <a:pt x="666" y="301"/>
                  </a:cubicBezTo>
                  <a:cubicBezTo>
                    <a:pt x="665" y="299"/>
                    <a:pt x="665" y="299"/>
                    <a:pt x="665" y="299"/>
                  </a:cubicBezTo>
                  <a:cubicBezTo>
                    <a:pt x="663" y="298"/>
                    <a:pt x="663" y="298"/>
                    <a:pt x="663" y="298"/>
                  </a:cubicBezTo>
                  <a:cubicBezTo>
                    <a:pt x="663" y="298"/>
                    <a:pt x="663" y="298"/>
                    <a:pt x="663" y="298"/>
                  </a:cubicBezTo>
                  <a:cubicBezTo>
                    <a:pt x="664" y="297"/>
                    <a:pt x="664" y="297"/>
                    <a:pt x="664" y="297"/>
                  </a:cubicBezTo>
                  <a:cubicBezTo>
                    <a:pt x="662" y="297"/>
                    <a:pt x="662" y="297"/>
                    <a:pt x="662" y="297"/>
                  </a:cubicBezTo>
                  <a:cubicBezTo>
                    <a:pt x="662" y="296"/>
                    <a:pt x="662" y="296"/>
                    <a:pt x="662" y="296"/>
                  </a:cubicBezTo>
                  <a:cubicBezTo>
                    <a:pt x="663" y="295"/>
                    <a:pt x="663" y="295"/>
                    <a:pt x="663" y="295"/>
                  </a:cubicBezTo>
                  <a:cubicBezTo>
                    <a:pt x="661" y="292"/>
                    <a:pt x="661" y="292"/>
                    <a:pt x="661" y="292"/>
                  </a:cubicBezTo>
                  <a:cubicBezTo>
                    <a:pt x="661" y="293"/>
                    <a:pt x="661" y="293"/>
                    <a:pt x="661" y="293"/>
                  </a:cubicBezTo>
                  <a:cubicBezTo>
                    <a:pt x="661" y="291"/>
                    <a:pt x="661" y="291"/>
                    <a:pt x="661" y="291"/>
                  </a:cubicBezTo>
                  <a:cubicBezTo>
                    <a:pt x="660" y="293"/>
                    <a:pt x="660" y="293"/>
                    <a:pt x="660" y="293"/>
                  </a:cubicBezTo>
                  <a:cubicBezTo>
                    <a:pt x="660" y="293"/>
                    <a:pt x="660" y="293"/>
                    <a:pt x="660" y="293"/>
                  </a:cubicBezTo>
                  <a:cubicBezTo>
                    <a:pt x="660" y="292"/>
                    <a:pt x="660" y="292"/>
                    <a:pt x="660" y="292"/>
                  </a:cubicBezTo>
                  <a:cubicBezTo>
                    <a:pt x="661" y="291"/>
                    <a:pt x="661" y="291"/>
                    <a:pt x="661" y="291"/>
                  </a:cubicBezTo>
                  <a:cubicBezTo>
                    <a:pt x="662" y="289"/>
                    <a:pt x="662" y="289"/>
                    <a:pt x="662" y="289"/>
                  </a:cubicBezTo>
                  <a:cubicBezTo>
                    <a:pt x="662" y="286"/>
                    <a:pt x="662" y="286"/>
                    <a:pt x="662" y="286"/>
                  </a:cubicBezTo>
                  <a:cubicBezTo>
                    <a:pt x="660" y="285"/>
                    <a:pt x="660" y="285"/>
                    <a:pt x="660" y="285"/>
                  </a:cubicBezTo>
                  <a:cubicBezTo>
                    <a:pt x="661" y="285"/>
                    <a:pt x="661" y="285"/>
                    <a:pt x="661" y="285"/>
                  </a:cubicBezTo>
                  <a:cubicBezTo>
                    <a:pt x="661" y="283"/>
                    <a:pt x="661" y="283"/>
                    <a:pt x="661" y="283"/>
                  </a:cubicBezTo>
                  <a:cubicBezTo>
                    <a:pt x="662" y="285"/>
                    <a:pt x="662" y="285"/>
                    <a:pt x="662" y="285"/>
                  </a:cubicBezTo>
                  <a:cubicBezTo>
                    <a:pt x="663" y="282"/>
                    <a:pt x="663" y="282"/>
                    <a:pt x="663" y="282"/>
                  </a:cubicBezTo>
                  <a:cubicBezTo>
                    <a:pt x="663" y="278"/>
                    <a:pt x="663" y="278"/>
                    <a:pt x="663" y="278"/>
                  </a:cubicBezTo>
                  <a:cubicBezTo>
                    <a:pt x="664" y="277"/>
                    <a:pt x="664" y="277"/>
                    <a:pt x="664" y="277"/>
                  </a:cubicBezTo>
                  <a:cubicBezTo>
                    <a:pt x="666" y="276"/>
                    <a:pt x="666" y="276"/>
                    <a:pt x="666" y="276"/>
                  </a:cubicBezTo>
                  <a:cubicBezTo>
                    <a:pt x="667" y="273"/>
                    <a:pt x="667" y="273"/>
                    <a:pt x="667" y="273"/>
                  </a:cubicBezTo>
                  <a:cubicBezTo>
                    <a:pt x="666" y="270"/>
                    <a:pt x="666" y="270"/>
                    <a:pt x="666" y="270"/>
                  </a:cubicBezTo>
                  <a:cubicBezTo>
                    <a:pt x="664" y="270"/>
                    <a:pt x="664" y="270"/>
                    <a:pt x="664" y="270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3" y="274"/>
                    <a:pt x="663" y="274"/>
                    <a:pt x="663" y="274"/>
                  </a:cubicBezTo>
                  <a:cubicBezTo>
                    <a:pt x="663" y="273"/>
                    <a:pt x="663" y="273"/>
                    <a:pt x="663" y="273"/>
                  </a:cubicBezTo>
                  <a:cubicBezTo>
                    <a:pt x="663" y="270"/>
                    <a:pt x="663" y="270"/>
                    <a:pt x="663" y="270"/>
                  </a:cubicBezTo>
                  <a:cubicBezTo>
                    <a:pt x="660" y="269"/>
                    <a:pt x="660" y="269"/>
                    <a:pt x="660" y="269"/>
                  </a:cubicBezTo>
                  <a:cubicBezTo>
                    <a:pt x="659" y="270"/>
                    <a:pt x="659" y="270"/>
                    <a:pt x="659" y="270"/>
                  </a:cubicBezTo>
                  <a:cubicBezTo>
                    <a:pt x="658" y="269"/>
                    <a:pt x="658" y="269"/>
                    <a:pt x="658" y="269"/>
                  </a:cubicBezTo>
                  <a:cubicBezTo>
                    <a:pt x="657" y="270"/>
                    <a:pt x="657" y="270"/>
                    <a:pt x="657" y="270"/>
                  </a:cubicBezTo>
                  <a:cubicBezTo>
                    <a:pt x="655" y="268"/>
                    <a:pt x="655" y="268"/>
                    <a:pt x="655" y="268"/>
                  </a:cubicBezTo>
                  <a:cubicBezTo>
                    <a:pt x="654" y="268"/>
                    <a:pt x="654" y="268"/>
                    <a:pt x="654" y="268"/>
                  </a:cubicBezTo>
                  <a:cubicBezTo>
                    <a:pt x="654" y="267"/>
                    <a:pt x="654" y="267"/>
                    <a:pt x="654" y="267"/>
                  </a:cubicBezTo>
                  <a:cubicBezTo>
                    <a:pt x="653" y="268"/>
                    <a:pt x="653" y="268"/>
                    <a:pt x="653" y="268"/>
                  </a:cubicBezTo>
                  <a:cubicBezTo>
                    <a:pt x="653" y="268"/>
                    <a:pt x="653" y="268"/>
                    <a:pt x="653" y="268"/>
                  </a:cubicBezTo>
                  <a:cubicBezTo>
                    <a:pt x="652" y="267"/>
                    <a:pt x="652" y="267"/>
                    <a:pt x="652" y="267"/>
                  </a:cubicBezTo>
                  <a:cubicBezTo>
                    <a:pt x="652" y="267"/>
                    <a:pt x="652" y="267"/>
                    <a:pt x="652" y="267"/>
                  </a:cubicBezTo>
                  <a:cubicBezTo>
                    <a:pt x="653" y="266"/>
                    <a:pt x="653" y="266"/>
                    <a:pt x="653" y="266"/>
                  </a:cubicBezTo>
                  <a:cubicBezTo>
                    <a:pt x="654" y="267"/>
                    <a:pt x="654" y="267"/>
                    <a:pt x="654" y="267"/>
                  </a:cubicBezTo>
                  <a:cubicBezTo>
                    <a:pt x="655" y="265"/>
                    <a:pt x="655" y="265"/>
                    <a:pt x="655" y="265"/>
                  </a:cubicBezTo>
                  <a:cubicBezTo>
                    <a:pt x="653" y="262"/>
                    <a:pt x="653" y="262"/>
                    <a:pt x="653" y="262"/>
                  </a:cubicBezTo>
                  <a:cubicBezTo>
                    <a:pt x="652" y="263"/>
                    <a:pt x="652" y="263"/>
                    <a:pt x="652" y="263"/>
                  </a:cubicBezTo>
                  <a:cubicBezTo>
                    <a:pt x="651" y="261"/>
                    <a:pt x="651" y="261"/>
                    <a:pt x="651" y="261"/>
                  </a:cubicBezTo>
                  <a:cubicBezTo>
                    <a:pt x="649" y="259"/>
                    <a:pt x="649" y="259"/>
                    <a:pt x="649" y="259"/>
                  </a:cubicBezTo>
                  <a:cubicBezTo>
                    <a:pt x="649" y="259"/>
                    <a:pt x="649" y="259"/>
                    <a:pt x="649" y="259"/>
                  </a:cubicBezTo>
                  <a:cubicBezTo>
                    <a:pt x="650" y="258"/>
                    <a:pt x="650" y="258"/>
                    <a:pt x="650" y="258"/>
                  </a:cubicBezTo>
                  <a:cubicBezTo>
                    <a:pt x="650" y="255"/>
                    <a:pt x="650" y="255"/>
                    <a:pt x="650" y="255"/>
                  </a:cubicBezTo>
                  <a:cubicBezTo>
                    <a:pt x="648" y="255"/>
                    <a:pt x="648" y="255"/>
                    <a:pt x="648" y="255"/>
                  </a:cubicBezTo>
                  <a:cubicBezTo>
                    <a:pt x="647" y="254"/>
                    <a:pt x="647" y="254"/>
                    <a:pt x="647" y="254"/>
                  </a:cubicBezTo>
                  <a:cubicBezTo>
                    <a:pt x="647" y="253"/>
                    <a:pt x="647" y="253"/>
                    <a:pt x="647" y="253"/>
                  </a:cubicBezTo>
                  <a:cubicBezTo>
                    <a:pt x="644" y="250"/>
                    <a:pt x="644" y="250"/>
                    <a:pt x="644" y="250"/>
                  </a:cubicBezTo>
                  <a:cubicBezTo>
                    <a:pt x="641" y="251"/>
                    <a:pt x="641" y="251"/>
                    <a:pt x="641" y="251"/>
                  </a:cubicBezTo>
                  <a:cubicBezTo>
                    <a:pt x="640" y="252"/>
                    <a:pt x="640" y="252"/>
                    <a:pt x="640" y="252"/>
                  </a:cubicBezTo>
                  <a:cubicBezTo>
                    <a:pt x="640" y="252"/>
                    <a:pt x="640" y="252"/>
                    <a:pt x="640" y="252"/>
                  </a:cubicBezTo>
                  <a:cubicBezTo>
                    <a:pt x="637" y="251"/>
                    <a:pt x="637" y="251"/>
                    <a:pt x="637" y="251"/>
                  </a:cubicBezTo>
                  <a:cubicBezTo>
                    <a:pt x="637" y="252"/>
                    <a:pt x="637" y="252"/>
                    <a:pt x="637" y="252"/>
                  </a:cubicBezTo>
                  <a:cubicBezTo>
                    <a:pt x="637" y="252"/>
                    <a:pt x="637" y="252"/>
                    <a:pt x="637" y="252"/>
                  </a:cubicBezTo>
                  <a:cubicBezTo>
                    <a:pt x="636" y="252"/>
                    <a:pt x="636" y="252"/>
                    <a:pt x="636" y="252"/>
                  </a:cubicBezTo>
                  <a:cubicBezTo>
                    <a:pt x="635" y="251"/>
                    <a:pt x="635" y="251"/>
                    <a:pt x="635" y="251"/>
                  </a:cubicBezTo>
                  <a:cubicBezTo>
                    <a:pt x="633" y="251"/>
                    <a:pt x="633" y="251"/>
                    <a:pt x="633" y="251"/>
                  </a:cubicBezTo>
                  <a:cubicBezTo>
                    <a:pt x="632" y="252"/>
                    <a:pt x="632" y="252"/>
                    <a:pt x="632" y="252"/>
                  </a:cubicBezTo>
                  <a:cubicBezTo>
                    <a:pt x="632" y="250"/>
                    <a:pt x="632" y="250"/>
                    <a:pt x="632" y="250"/>
                  </a:cubicBezTo>
                  <a:cubicBezTo>
                    <a:pt x="630" y="250"/>
                    <a:pt x="630" y="250"/>
                    <a:pt x="630" y="250"/>
                  </a:cubicBezTo>
                  <a:cubicBezTo>
                    <a:pt x="624" y="247"/>
                    <a:pt x="624" y="247"/>
                    <a:pt x="624" y="247"/>
                  </a:cubicBezTo>
                  <a:cubicBezTo>
                    <a:pt x="622" y="247"/>
                    <a:pt x="622" y="247"/>
                    <a:pt x="622" y="247"/>
                  </a:cubicBezTo>
                  <a:cubicBezTo>
                    <a:pt x="621" y="246"/>
                    <a:pt x="621" y="246"/>
                    <a:pt x="621" y="246"/>
                  </a:cubicBez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20" y="247"/>
                    <a:pt x="620" y="247"/>
                  </a:cubicBezTo>
                  <a:cubicBezTo>
                    <a:pt x="620" y="246"/>
                    <a:pt x="620" y="246"/>
                    <a:pt x="620" y="246"/>
                  </a:cubicBezTo>
                  <a:cubicBezTo>
                    <a:pt x="617" y="245"/>
                    <a:pt x="617" y="245"/>
                    <a:pt x="617" y="245"/>
                  </a:cubicBezTo>
                  <a:cubicBezTo>
                    <a:pt x="616" y="246"/>
                    <a:pt x="616" y="246"/>
                    <a:pt x="616" y="246"/>
                  </a:cubicBezTo>
                  <a:cubicBezTo>
                    <a:pt x="617" y="247"/>
                    <a:pt x="617" y="247"/>
                    <a:pt x="617" y="247"/>
                  </a:cubicBezTo>
                  <a:cubicBezTo>
                    <a:pt x="618" y="247"/>
                    <a:pt x="618" y="247"/>
                    <a:pt x="618" y="247"/>
                  </a:cubicBezTo>
                  <a:cubicBezTo>
                    <a:pt x="617" y="248"/>
                    <a:pt x="617" y="248"/>
                    <a:pt x="617" y="248"/>
                  </a:cubicBezTo>
                  <a:cubicBezTo>
                    <a:pt x="617" y="249"/>
                    <a:pt x="617" y="249"/>
                    <a:pt x="617" y="249"/>
                  </a:cubicBezTo>
                  <a:cubicBezTo>
                    <a:pt x="617" y="249"/>
                    <a:pt x="617" y="249"/>
                    <a:pt x="617" y="249"/>
                  </a:cubicBezTo>
                  <a:cubicBezTo>
                    <a:pt x="616" y="248"/>
                    <a:pt x="616" y="248"/>
                    <a:pt x="616" y="248"/>
                  </a:cubicBezTo>
                  <a:cubicBezTo>
                    <a:pt x="614" y="249"/>
                    <a:pt x="614" y="249"/>
                    <a:pt x="614" y="249"/>
                  </a:cubicBezTo>
                  <a:cubicBezTo>
                    <a:pt x="614" y="251"/>
                    <a:pt x="614" y="251"/>
                    <a:pt x="614" y="251"/>
                  </a:cubicBezTo>
                  <a:cubicBezTo>
                    <a:pt x="613" y="253"/>
                    <a:pt x="613" y="253"/>
                    <a:pt x="613" y="253"/>
                  </a:cubicBezTo>
                  <a:cubicBezTo>
                    <a:pt x="613" y="257"/>
                    <a:pt x="613" y="257"/>
                    <a:pt x="613" y="257"/>
                  </a:cubicBezTo>
                  <a:cubicBezTo>
                    <a:pt x="614" y="258"/>
                    <a:pt x="614" y="258"/>
                    <a:pt x="614" y="258"/>
                  </a:cubicBezTo>
                  <a:cubicBezTo>
                    <a:pt x="615" y="259"/>
                    <a:pt x="615" y="259"/>
                    <a:pt x="615" y="259"/>
                  </a:cubicBezTo>
                  <a:cubicBezTo>
                    <a:pt x="615" y="259"/>
                    <a:pt x="615" y="259"/>
                    <a:pt x="615" y="259"/>
                  </a:cubicBezTo>
                  <a:cubicBezTo>
                    <a:pt x="616" y="259"/>
                    <a:pt x="616" y="259"/>
                    <a:pt x="616" y="259"/>
                  </a:cubicBezTo>
                  <a:cubicBezTo>
                    <a:pt x="616" y="260"/>
                    <a:pt x="616" y="260"/>
                    <a:pt x="616" y="260"/>
                  </a:cubicBezTo>
                  <a:cubicBezTo>
                    <a:pt x="616" y="261"/>
                    <a:pt x="616" y="261"/>
                    <a:pt x="616" y="261"/>
                  </a:cubicBezTo>
                  <a:cubicBezTo>
                    <a:pt x="614" y="261"/>
                    <a:pt x="614" y="261"/>
                    <a:pt x="614" y="261"/>
                  </a:cubicBezTo>
                  <a:cubicBezTo>
                    <a:pt x="614" y="263"/>
                    <a:pt x="614" y="263"/>
                    <a:pt x="614" y="263"/>
                  </a:cubicBezTo>
                  <a:cubicBezTo>
                    <a:pt x="612" y="265"/>
                    <a:pt x="612" y="265"/>
                    <a:pt x="612" y="265"/>
                  </a:cubicBezTo>
                  <a:cubicBezTo>
                    <a:pt x="609" y="268"/>
                    <a:pt x="609" y="268"/>
                    <a:pt x="609" y="268"/>
                  </a:cubicBezTo>
                  <a:cubicBezTo>
                    <a:pt x="609" y="270"/>
                    <a:pt x="609" y="270"/>
                    <a:pt x="609" y="270"/>
                  </a:cubicBezTo>
                  <a:cubicBezTo>
                    <a:pt x="610" y="270"/>
                    <a:pt x="610" y="270"/>
                    <a:pt x="610" y="270"/>
                  </a:cubicBezTo>
                  <a:cubicBezTo>
                    <a:pt x="612" y="270"/>
                    <a:pt x="612" y="270"/>
                    <a:pt x="612" y="270"/>
                  </a:cubicBezTo>
                  <a:cubicBezTo>
                    <a:pt x="611" y="272"/>
                    <a:pt x="611" y="272"/>
                    <a:pt x="611" y="272"/>
                  </a:cubicBezTo>
                  <a:cubicBezTo>
                    <a:pt x="611" y="274"/>
                    <a:pt x="611" y="274"/>
                    <a:pt x="611" y="274"/>
                  </a:cubicBezTo>
                  <a:cubicBezTo>
                    <a:pt x="611" y="274"/>
                    <a:pt x="611" y="274"/>
                    <a:pt x="611" y="274"/>
                  </a:cubicBezTo>
                  <a:cubicBezTo>
                    <a:pt x="610" y="275"/>
                    <a:pt x="610" y="275"/>
                    <a:pt x="610" y="275"/>
                  </a:cubicBezTo>
                  <a:cubicBezTo>
                    <a:pt x="611" y="276"/>
                    <a:pt x="611" y="276"/>
                    <a:pt x="611" y="276"/>
                  </a:cubicBezTo>
                  <a:cubicBezTo>
                    <a:pt x="611" y="277"/>
                    <a:pt x="611" y="277"/>
                    <a:pt x="611" y="277"/>
                  </a:cubicBezTo>
                  <a:cubicBezTo>
                    <a:pt x="610" y="278"/>
                    <a:pt x="610" y="278"/>
                    <a:pt x="610" y="278"/>
                  </a:cubicBezTo>
                  <a:cubicBezTo>
                    <a:pt x="610" y="279"/>
                    <a:pt x="610" y="279"/>
                    <a:pt x="610" y="279"/>
                  </a:cubicBezTo>
                  <a:cubicBezTo>
                    <a:pt x="612" y="279"/>
                    <a:pt x="612" y="279"/>
                    <a:pt x="612" y="279"/>
                  </a:cubicBezTo>
                  <a:cubicBezTo>
                    <a:pt x="613" y="280"/>
                    <a:pt x="613" y="280"/>
                    <a:pt x="613" y="280"/>
                  </a:cubicBezTo>
                  <a:cubicBezTo>
                    <a:pt x="611" y="282"/>
                    <a:pt x="611" y="282"/>
                    <a:pt x="611" y="282"/>
                  </a:cubicBezTo>
                  <a:cubicBezTo>
                    <a:pt x="609" y="283"/>
                    <a:pt x="609" y="283"/>
                    <a:pt x="609" y="283"/>
                  </a:cubicBezTo>
                  <a:cubicBezTo>
                    <a:pt x="609" y="284"/>
                    <a:pt x="609" y="284"/>
                    <a:pt x="609" y="284"/>
                  </a:cubicBezTo>
                  <a:cubicBezTo>
                    <a:pt x="609" y="283"/>
                    <a:pt x="609" y="283"/>
                    <a:pt x="609" y="283"/>
                  </a:cubicBezTo>
                  <a:cubicBezTo>
                    <a:pt x="607" y="283"/>
                    <a:pt x="607" y="283"/>
                    <a:pt x="607" y="283"/>
                  </a:cubicBezTo>
                  <a:cubicBezTo>
                    <a:pt x="606" y="285"/>
                    <a:pt x="606" y="285"/>
                    <a:pt x="606" y="285"/>
                  </a:cubicBezTo>
                  <a:cubicBezTo>
                    <a:pt x="606" y="286"/>
                    <a:pt x="606" y="286"/>
                    <a:pt x="606" y="286"/>
                  </a:cubicBezTo>
                  <a:cubicBezTo>
                    <a:pt x="606" y="287"/>
                    <a:pt x="606" y="287"/>
                    <a:pt x="606" y="287"/>
                  </a:cubicBezTo>
                  <a:cubicBezTo>
                    <a:pt x="606" y="287"/>
                    <a:pt x="606" y="287"/>
                    <a:pt x="606" y="287"/>
                  </a:cubicBezTo>
                  <a:cubicBezTo>
                    <a:pt x="606" y="288"/>
                    <a:pt x="606" y="288"/>
                    <a:pt x="606" y="288"/>
                  </a:cubicBezTo>
                  <a:cubicBezTo>
                    <a:pt x="604" y="288"/>
                    <a:pt x="604" y="288"/>
                    <a:pt x="604" y="288"/>
                  </a:cubicBezTo>
                  <a:cubicBezTo>
                    <a:pt x="600" y="292"/>
                    <a:pt x="600" y="292"/>
                    <a:pt x="600" y="292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8" y="296"/>
                    <a:pt x="598" y="296"/>
                    <a:pt x="598" y="296"/>
                  </a:cubicBezTo>
                  <a:cubicBezTo>
                    <a:pt x="598" y="298"/>
                    <a:pt x="598" y="298"/>
                    <a:pt x="598" y="298"/>
                  </a:cubicBezTo>
                  <a:cubicBezTo>
                    <a:pt x="600" y="298"/>
                    <a:pt x="600" y="298"/>
                    <a:pt x="600" y="298"/>
                  </a:cubicBezTo>
                  <a:cubicBezTo>
                    <a:pt x="600" y="299"/>
                    <a:pt x="600" y="299"/>
                    <a:pt x="600" y="299"/>
                  </a:cubicBezTo>
                  <a:cubicBezTo>
                    <a:pt x="602" y="301"/>
                    <a:pt x="602" y="301"/>
                    <a:pt x="602" y="301"/>
                  </a:cubicBezTo>
                  <a:cubicBezTo>
                    <a:pt x="604" y="304"/>
                    <a:pt x="604" y="304"/>
                    <a:pt x="604" y="304"/>
                  </a:cubicBezTo>
                  <a:cubicBezTo>
                    <a:pt x="605" y="307"/>
                    <a:pt x="605" y="307"/>
                    <a:pt x="605" y="307"/>
                  </a:cubicBezTo>
                  <a:cubicBezTo>
                    <a:pt x="604" y="312"/>
                    <a:pt x="604" y="312"/>
                    <a:pt x="604" y="312"/>
                  </a:cubicBezTo>
                  <a:cubicBezTo>
                    <a:pt x="606" y="314"/>
                    <a:pt x="606" y="314"/>
                    <a:pt x="606" y="314"/>
                  </a:cubicBezTo>
                  <a:cubicBezTo>
                    <a:pt x="605" y="316"/>
                    <a:pt x="605" y="316"/>
                    <a:pt x="605" y="316"/>
                  </a:cubicBezTo>
                  <a:cubicBezTo>
                    <a:pt x="605" y="318"/>
                    <a:pt x="605" y="318"/>
                    <a:pt x="605" y="318"/>
                  </a:cubicBezTo>
                  <a:cubicBezTo>
                    <a:pt x="605" y="318"/>
                    <a:pt x="605" y="318"/>
                    <a:pt x="605" y="318"/>
                  </a:cubicBezTo>
                  <a:cubicBezTo>
                    <a:pt x="603" y="322"/>
                    <a:pt x="603" y="322"/>
                    <a:pt x="603" y="322"/>
                  </a:cubicBezTo>
                  <a:cubicBezTo>
                    <a:pt x="603" y="325"/>
                    <a:pt x="603" y="325"/>
                    <a:pt x="603" y="325"/>
                  </a:cubicBezTo>
                  <a:cubicBezTo>
                    <a:pt x="605" y="325"/>
                    <a:pt x="605" y="325"/>
                    <a:pt x="605" y="325"/>
                  </a:cubicBezTo>
                  <a:cubicBezTo>
                    <a:pt x="605" y="324"/>
                    <a:pt x="605" y="324"/>
                    <a:pt x="605" y="324"/>
                  </a:cubicBezTo>
                  <a:cubicBezTo>
                    <a:pt x="605" y="324"/>
                    <a:pt x="605" y="324"/>
                    <a:pt x="605" y="324"/>
                  </a:cubicBezTo>
                  <a:cubicBezTo>
                    <a:pt x="606" y="325"/>
                    <a:pt x="606" y="325"/>
                    <a:pt x="606" y="325"/>
                  </a:cubicBezTo>
                  <a:cubicBezTo>
                    <a:pt x="605" y="326"/>
                    <a:pt x="605" y="326"/>
                    <a:pt x="605" y="326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5"/>
                    <a:pt x="604" y="325"/>
                    <a:pt x="604" y="325"/>
                  </a:cubicBezTo>
                  <a:cubicBezTo>
                    <a:pt x="602" y="325"/>
                    <a:pt x="602" y="325"/>
                    <a:pt x="602" y="325"/>
                  </a:cubicBezTo>
                  <a:cubicBezTo>
                    <a:pt x="600" y="329"/>
                    <a:pt x="600" y="329"/>
                    <a:pt x="600" y="329"/>
                  </a:cubicBezTo>
                  <a:cubicBezTo>
                    <a:pt x="598" y="329"/>
                    <a:pt x="598" y="329"/>
                    <a:pt x="598" y="329"/>
                  </a:cubicBezTo>
                  <a:cubicBezTo>
                    <a:pt x="598" y="331"/>
                    <a:pt x="598" y="331"/>
                    <a:pt x="598" y="331"/>
                  </a:cubicBezTo>
                  <a:cubicBezTo>
                    <a:pt x="595" y="332"/>
                    <a:pt x="595" y="332"/>
                    <a:pt x="595" y="332"/>
                  </a:cubicBezTo>
                  <a:cubicBezTo>
                    <a:pt x="594" y="333"/>
                    <a:pt x="594" y="333"/>
                    <a:pt x="594" y="333"/>
                  </a:cubicBezTo>
                  <a:cubicBezTo>
                    <a:pt x="594" y="333"/>
                    <a:pt x="594" y="333"/>
                    <a:pt x="594" y="333"/>
                  </a:cubicBezTo>
                  <a:cubicBezTo>
                    <a:pt x="589" y="335"/>
                    <a:pt x="589" y="335"/>
                    <a:pt x="589" y="335"/>
                  </a:cubicBezTo>
                  <a:cubicBezTo>
                    <a:pt x="586" y="337"/>
                    <a:pt x="586" y="337"/>
                    <a:pt x="586" y="337"/>
                  </a:cubicBezTo>
                  <a:cubicBezTo>
                    <a:pt x="586" y="337"/>
                    <a:pt x="586" y="337"/>
                    <a:pt x="586" y="337"/>
                  </a:cubicBezTo>
                  <a:cubicBezTo>
                    <a:pt x="584" y="337"/>
                    <a:pt x="584" y="337"/>
                    <a:pt x="584" y="337"/>
                  </a:cubicBezTo>
                  <a:cubicBezTo>
                    <a:pt x="582" y="338"/>
                    <a:pt x="582" y="338"/>
                    <a:pt x="582" y="338"/>
                  </a:cubicBezTo>
                  <a:cubicBezTo>
                    <a:pt x="580" y="339"/>
                    <a:pt x="580" y="339"/>
                    <a:pt x="580" y="339"/>
                  </a:cubicBezTo>
                  <a:cubicBezTo>
                    <a:pt x="577" y="340"/>
                    <a:pt x="577" y="340"/>
                    <a:pt x="577" y="340"/>
                  </a:cubicBezTo>
                  <a:cubicBezTo>
                    <a:pt x="578" y="341"/>
                    <a:pt x="578" y="341"/>
                    <a:pt x="578" y="341"/>
                  </a:cubicBezTo>
                  <a:cubicBezTo>
                    <a:pt x="578" y="342"/>
                    <a:pt x="578" y="342"/>
                    <a:pt x="578" y="342"/>
                  </a:cubicBezTo>
                  <a:cubicBezTo>
                    <a:pt x="578" y="344"/>
                    <a:pt x="578" y="344"/>
                    <a:pt x="578" y="344"/>
                  </a:cubicBezTo>
                  <a:cubicBezTo>
                    <a:pt x="578" y="345"/>
                    <a:pt x="578" y="345"/>
                    <a:pt x="578" y="345"/>
                  </a:cubicBezTo>
                  <a:cubicBezTo>
                    <a:pt x="579" y="346"/>
                    <a:pt x="579" y="346"/>
                    <a:pt x="579" y="346"/>
                  </a:cubicBezTo>
                  <a:cubicBezTo>
                    <a:pt x="578" y="346"/>
                    <a:pt x="578" y="346"/>
                    <a:pt x="578" y="346"/>
                  </a:cubicBezTo>
                  <a:cubicBezTo>
                    <a:pt x="579" y="348"/>
                    <a:pt x="579" y="348"/>
                    <a:pt x="579" y="348"/>
                  </a:cubicBezTo>
                  <a:cubicBezTo>
                    <a:pt x="578" y="348"/>
                    <a:pt x="578" y="348"/>
                    <a:pt x="578" y="348"/>
                  </a:cubicBezTo>
                  <a:cubicBezTo>
                    <a:pt x="579" y="349"/>
                    <a:pt x="579" y="349"/>
                    <a:pt x="579" y="349"/>
                  </a:cubicBezTo>
                  <a:cubicBezTo>
                    <a:pt x="578" y="349"/>
                    <a:pt x="578" y="349"/>
                    <a:pt x="578" y="349"/>
                  </a:cubicBezTo>
                  <a:cubicBezTo>
                    <a:pt x="579" y="351"/>
                    <a:pt x="579" y="351"/>
                    <a:pt x="579" y="351"/>
                  </a:cubicBezTo>
                  <a:cubicBezTo>
                    <a:pt x="578" y="352"/>
                    <a:pt x="578" y="352"/>
                    <a:pt x="578" y="352"/>
                  </a:cubicBezTo>
                  <a:cubicBezTo>
                    <a:pt x="578" y="354"/>
                    <a:pt x="578" y="354"/>
                    <a:pt x="578" y="354"/>
                  </a:cubicBezTo>
                  <a:cubicBezTo>
                    <a:pt x="578" y="356"/>
                    <a:pt x="578" y="356"/>
                    <a:pt x="578" y="356"/>
                  </a:cubicBezTo>
                  <a:cubicBezTo>
                    <a:pt x="577" y="359"/>
                    <a:pt x="577" y="359"/>
                    <a:pt x="577" y="359"/>
                  </a:cubicBezTo>
                  <a:cubicBezTo>
                    <a:pt x="577" y="361"/>
                    <a:pt x="577" y="361"/>
                    <a:pt x="577" y="361"/>
                  </a:cubicBezTo>
                  <a:cubicBezTo>
                    <a:pt x="578" y="361"/>
                    <a:pt x="578" y="361"/>
                    <a:pt x="578" y="361"/>
                  </a:cubicBezTo>
                  <a:cubicBezTo>
                    <a:pt x="578" y="361"/>
                    <a:pt x="578" y="361"/>
                    <a:pt x="578" y="361"/>
                  </a:cubicBezTo>
                  <a:cubicBezTo>
                    <a:pt x="578" y="362"/>
                    <a:pt x="578" y="362"/>
                    <a:pt x="578" y="362"/>
                  </a:cubicBezTo>
                  <a:cubicBezTo>
                    <a:pt x="577" y="363"/>
                    <a:pt x="577" y="363"/>
                    <a:pt x="577" y="363"/>
                  </a:cubicBezTo>
                  <a:cubicBezTo>
                    <a:pt x="577" y="366"/>
                    <a:pt x="577" y="366"/>
                    <a:pt x="577" y="366"/>
                  </a:cubicBezTo>
                  <a:cubicBezTo>
                    <a:pt x="578" y="366"/>
                    <a:pt x="578" y="366"/>
                    <a:pt x="578" y="366"/>
                  </a:cubicBezTo>
                  <a:cubicBezTo>
                    <a:pt x="578" y="368"/>
                    <a:pt x="578" y="368"/>
                    <a:pt x="578" y="368"/>
                  </a:cubicBezTo>
                  <a:cubicBezTo>
                    <a:pt x="578" y="368"/>
                    <a:pt x="578" y="368"/>
                    <a:pt x="578" y="368"/>
                  </a:cubicBezTo>
                  <a:cubicBezTo>
                    <a:pt x="577" y="370"/>
                    <a:pt x="577" y="370"/>
                    <a:pt x="577" y="370"/>
                  </a:cubicBezTo>
                  <a:cubicBezTo>
                    <a:pt x="576" y="372"/>
                    <a:pt x="576" y="372"/>
                    <a:pt x="576" y="372"/>
                  </a:cubicBezTo>
                  <a:cubicBezTo>
                    <a:pt x="576" y="372"/>
                    <a:pt x="576" y="372"/>
                    <a:pt x="576" y="372"/>
                  </a:cubicBezTo>
                  <a:cubicBezTo>
                    <a:pt x="575" y="371"/>
                    <a:pt x="575" y="371"/>
                    <a:pt x="575" y="371"/>
                  </a:cubicBezTo>
                  <a:cubicBezTo>
                    <a:pt x="575" y="374"/>
                    <a:pt x="575" y="374"/>
                    <a:pt x="575" y="374"/>
                  </a:cubicBezTo>
                  <a:cubicBezTo>
                    <a:pt x="575" y="374"/>
                    <a:pt x="575" y="374"/>
                    <a:pt x="575" y="374"/>
                  </a:cubicBezTo>
                  <a:cubicBezTo>
                    <a:pt x="575" y="375"/>
                    <a:pt x="575" y="375"/>
                    <a:pt x="575" y="375"/>
                  </a:cubicBezTo>
                  <a:cubicBezTo>
                    <a:pt x="574" y="377"/>
                    <a:pt x="574" y="377"/>
                    <a:pt x="574" y="377"/>
                  </a:cubicBezTo>
                  <a:cubicBezTo>
                    <a:pt x="574" y="375"/>
                    <a:pt x="574" y="375"/>
                    <a:pt x="574" y="375"/>
                  </a:cubicBezTo>
                  <a:cubicBezTo>
                    <a:pt x="573" y="375"/>
                    <a:pt x="573" y="375"/>
                    <a:pt x="573" y="375"/>
                  </a:cubicBezTo>
                  <a:cubicBezTo>
                    <a:pt x="573" y="374"/>
                    <a:pt x="573" y="374"/>
                    <a:pt x="573" y="374"/>
                  </a:cubicBezTo>
                  <a:cubicBezTo>
                    <a:pt x="574" y="373"/>
                    <a:pt x="574" y="373"/>
                    <a:pt x="574" y="373"/>
                  </a:cubicBezTo>
                  <a:cubicBezTo>
                    <a:pt x="572" y="373"/>
                    <a:pt x="572" y="373"/>
                    <a:pt x="572" y="373"/>
                  </a:cubicBezTo>
                  <a:cubicBezTo>
                    <a:pt x="569" y="376"/>
                    <a:pt x="569" y="376"/>
                    <a:pt x="569" y="376"/>
                  </a:cubicBezTo>
                  <a:cubicBezTo>
                    <a:pt x="569" y="377"/>
                    <a:pt x="569" y="377"/>
                    <a:pt x="569" y="377"/>
                  </a:cubicBezTo>
                  <a:cubicBezTo>
                    <a:pt x="569" y="378"/>
                    <a:pt x="569" y="378"/>
                    <a:pt x="569" y="378"/>
                  </a:cubicBezTo>
                  <a:cubicBezTo>
                    <a:pt x="568" y="378"/>
                    <a:pt x="568" y="378"/>
                    <a:pt x="568" y="378"/>
                  </a:cubicBezTo>
                  <a:cubicBezTo>
                    <a:pt x="567" y="377"/>
                    <a:pt x="567" y="377"/>
                    <a:pt x="567" y="377"/>
                  </a:cubicBezTo>
                  <a:cubicBezTo>
                    <a:pt x="565" y="376"/>
                    <a:pt x="565" y="376"/>
                    <a:pt x="565" y="376"/>
                  </a:cubicBezTo>
                  <a:cubicBezTo>
                    <a:pt x="564" y="376"/>
                    <a:pt x="564" y="376"/>
                    <a:pt x="564" y="376"/>
                  </a:cubicBezTo>
                  <a:cubicBezTo>
                    <a:pt x="565" y="375"/>
                    <a:pt x="565" y="375"/>
                    <a:pt x="565" y="375"/>
                  </a:cubicBezTo>
                  <a:cubicBezTo>
                    <a:pt x="564" y="374"/>
                    <a:pt x="564" y="374"/>
                    <a:pt x="564" y="374"/>
                  </a:cubicBezTo>
                  <a:cubicBezTo>
                    <a:pt x="564" y="371"/>
                    <a:pt x="564" y="371"/>
                    <a:pt x="564" y="371"/>
                  </a:cubicBezTo>
                  <a:cubicBezTo>
                    <a:pt x="563" y="370"/>
                    <a:pt x="563" y="370"/>
                    <a:pt x="563" y="370"/>
                  </a:cubicBezTo>
                  <a:cubicBezTo>
                    <a:pt x="563" y="369"/>
                    <a:pt x="563" y="369"/>
                    <a:pt x="563" y="369"/>
                  </a:cubicBezTo>
                  <a:cubicBezTo>
                    <a:pt x="562" y="369"/>
                    <a:pt x="562" y="369"/>
                    <a:pt x="562" y="369"/>
                  </a:cubicBezTo>
                  <a:cubicBezTo>
                    <a:pt x="561" y="368"/>
                    <a:pt x="561" y="368"/>
                    <a:pt x="561" y="368"/>
                  </a:cubicBezTo>
                  <a:cubicBezTo>
                    <a:pt x="560" y="367"/>
                    <a:pt x="560" y="367"/>
                    <a:pt x="560" y="367"/>
                  </a:cubicBezTo>
                  <a:cubicBezTo>
                    <a:pt x="560" y="367"/>
                    <a:pt x="560" y="367"/>
                    <a:pt x="560" y="367"/>
                  </a:cubicBezTo>
                  <a:cubicBezTo>
                    <a:pt x="559" y="366"/>
                    <a:pt x="559" y="366"/>
                    <a:pt x="559" y="366"/>
                  </a:cubicBezTo>
                  <a:cubicBezTo>
                    <a:pt x="560" y="365"/>
                    <a:pt x="560" y="365"/>
                    <a:pt x="560" y="365"/>
                  </a:cubicBezTo>
                  <a:cubicBezTo>
                    <a:pt x="559" y="363"/>
                    <a:pt x="559" y="363"/>
                    <a:pt x="559" y="363"/>
                  </a:cubicBezTo>
                  <a:cubicBezTo>
                    <a:pt x="558" y="363"/>
                    <a:pt x="558" y="363"/>
                    <a:pt x="558" y="363"/>
                  </a:cubicBezTo>
                  <a:cubicBezTo>
                    <a:pt x="558" y="361"/>
                    <a:pt x="558" y="361"/>
                    <a:pt x="558" y="361"/>
                  </a:cubicBezTo>
                  <a:cubicBezTo>
                    <a:pt x="556" y="360"/>
                    <a:pt x="556" y="360"/>
                    <a:pt x="556" y="360"/>
                  </a:cubicBezTo>
                  <a:cubicBezTo>
                    <a:pt x="556" y="359"/>
                    <a:pt x="556" y="359"/>
                    <a:pt x="556" y="359"/>
                  </a:cubicBezTo>
                  <a:cubicBezTo>
                    <a:pt x="556" y="357"/>
                    <a:pt x="556" y="357"/>
                    <a:pt x="556" y="357"/>
                  </a:cubicBezTo>
                  <a:cubicBezTo>
                    <a:pt x="558" y="355"/>
                    <a:pt x="558" y="355"/>
                    <a:pt x="558" y="355"/>
                  </a:cubicBezTo>
                  <a:cubicBezTo>
                    <a:pt x="558" y="353"/>
                    <a:pt x="558" y="353"/>
                    <a:pt x="558" y="353"/>
                  </a:cubicBezTo>
                  <a:cubicBezTo>
                    <a:pt x="558" y="352"/>
                    <a:pt x="558" y="352"/>
                    <a:pt x="558" y="352"/>
                  </a:cubicBezTo>
                  <a:cubicBezTo>
                    <a:pt x="560" y="349"/>
                    <a:pt x="560" y="349"/>
                    <a:pt x="560" y="349"/>
                  </a:cubicBezTo>
                  <a:cubicBezTo>
                    <a:pt x="560" y="345"/>
                    <a:pt x="560" y="345"/>
                    <a:pt x="560" y="345"/>
                  </a:cubicBezTo>
                  <a:cubicBezTo>
                    <a:pt x="560" y="345"/>
                    <a:pt x="560" y="345"/>
                    <a:pt x="560" y="345"/>
                  </a:cubicBezTo>
                  <a:cubicBezTo>
                    <a:pt x="560" y="344"/>
                    <a:pt x="560" y="344"/>
                    <a:pt x="560" y="344"/>
                  </a:cubicBezTo>
                  <a:cubicBezTo>
                    <a:pt x="561" y="342"/>
                    <a:pt x="561" y="342"/>
                    <a:pt x="561" y="342"/>
                  </a:cubicBezTo>
                  <a:cubicBezTo>
                    <a:pt x="562" y="341"/>
                    <a:pt x="562" y="341"/>
                    <a:pt x="562" y="341"/>
                  </a:cubicBezTo>
                  <a:cubicBezTo>
                    <a:pt x="562" y="339"/>
                    <a:pt x="562" y="339"/>
                    <a:pt x="562" y="339"/>
                  </a:cubicBezTo>
                  <a:cubicBezTo>
                    <a:pt x="564" y="336"/>
                    <a:pt x="564" y="336"/>
                    <a:pt x="564" y="336"/>
                  </a:cubicBezTo>
                  <a:cubicBezTo>
                    <a:pt x="563" y="333"/>
                    <a:pt x="563" y="333"/>
                    <a:pt x="563" y="333"/>
                  </a:cubicBezTo>
                  <a:cubicBezTo>
                    <a:pt x="562" y="333"/>
                    <a:pt x="562" y="333"/>
                    <a:pt x="562" y="333"/>
                  </a:cubicBezTo>
                  <a:cubicBezTo>
                    <a:pt x="562" y="333"/>
                    <a:pt x="562" y="333"/>
                    <a:pt x="562" y="333"/>
                  </a:cubicBezTo>
                  <a:cubicBezTo>
                    <a:pt x="561" y="333"/>
                    <a:pt x="561" y="333"/>
                    <a:pt x="561" y="333"/>
                  </a:cubicBezTo>
                  <a:cubicBezTo>
                    <a:pt x="559" y="333"/>
                    <a:pt x="559" y="333"/>
                    <a:pt x="559" y="333"/>
                  </a:cubicBezTo>
                  <a:cubicBezTo>
                    <a:pt x="556" y="333"/>
                    <a:pt x="556" y="333"/>
                    <a:pt x="556" y="333"/>
                  </a:cubicBezTo>
                  <a:cubicBezTo>
                    <a:pt x="554" y="332"/>
                    <a:pt x="554" y="332"/>
                    <a:pt x="554" y="332"/>
                  </a:cubicBezTo>
                  <a:cubicBezTo>
                    <a:pt x="554" y="332"/>
                    <a:pt x="554" y="332"/>
                    <a:pt x="554" y="332"/>
                  </a:cubicBezTo>
                  <a:cubicBezTo>
                    <a:pt x="553" y="331"/>
                    <a:pt x="553" y="331"/>
                    <a:pt x="553" y="331"/>
                  </a:cubicBezTo>
                  <a:cubicBezTo>
                    <a:pt x="549" y="331"/>
                    <a:pt x="549" y="331"/>
                    <a:pt x="549" y="331"/>
                  </a:cubicBezTo>
                  <a:cubicBezTo>
                    <a:pt x="548" y="332"/>
                    <a:pt x="548" y="332"/>
                    <a:pt x="548" y="332"/>
                  </a:cubicBezTo>
                  <a:cubicBezTo>
                    <a:pt x="547" y="331"/>
                    <a:pt x="547" y="331"/>
                    <a:pt x="547" y="331"/>
                  </a:cubicBezTo>
                  <a:cubicBezTo>
                    <a:pt x="545" y="331"/>
                    <a:pt x="545" y="331"/>
                    <a:pt x="545" y="331"/>
                  </a:cubicBezTo>
                  <a:cubicBezTo>
                    <a:pt x="545" y="331"/>
                    <a:pt x="545" y="331"/>
                    <a:pt x="545" y="331"/>
                  </a:cubicBezTo>
                  <a:cubicBezTo>
                    <a:pt x="545" y="331"/>
                    <a:pt x="545" y="331"/>
                    <a:pt x="545" y="331"/>
                  </a:cubicBezTo>
                  <a:cubicBezTo>
                    <a:pt x="543" y="329"/>
                    <a:pt x="543" y="329"/>
                    <a:pt x="543" y="329"/>
                  </a:cubicBezTo>
                  <a:cubicBezTo>
                    <a:pt x="543" y="328"/>
                    <a:pt x="543" y="328"/>
                    <a:pt x="543" y="328"/>
                  </a:cubicBezTo>
                  <a:cubicBezTo>
                    <a:pt x="540" y="325"/>
                    <a:pt x="540" y="325"/>
                    <a:pt x="540" y="325"/>
                  </a:cubicBezTo>
                  <a:cubicBezTo>
                    <a:pt x="539" y="325"/>
                    <a:pt x="539" y="325"/>
                    <a:pt x="539" y="325"/>
                  </a:cubicBezTo>
                  <a:cubicBezTo>
                    <a:pt x="537" y="323"/>
                    <a:pt x="537" y="323"/>
                    <a:pt x="537" y="323"/>
                  </a:cubicBezTo>
                  <a:cubicBezTo>
                    <a:pt x="536" y="323"/>
                    <a:pt x="536" y="323"/>
                    <a:pt x="536" y="323"/>
                  </a:cubicBezTo>
                  <a:cubicBezTo>
                    <a:pt x="533" y="321"/>
                    <a:pt x="533" y="321"/>
                    <a:pt x="533" y="321"/>
                  </a:cubicBezTo>
                  <a:cubicBezTo>
                    <a:pt x="532" y="320"/>
                    <a:pt x="532" y="320"/>
                    <a:pt x="532" y="320"/>
                  </a:cubicBezTo>
                  <a:cubicBezTo>
                    <a:pt x="531" y="320"/>
                    <a:pt x="531" y="320"/>
                    <a:pt x="531" y="320"/>
                  </a:cubicBezTo>
                  <a:cubicBezTo>
                    <a:pt x="530" y="318"/>
                    <a:pt x="530" y="318"/>
                    <a:pt x="530" y="318"/>
                  </a:cubicBezTo>
                  <a:cubicBezTo>
                    <a:pt x="529" y="317"/>
                    <a:pt x="529" y="317"/>
                    <a:pt x="529" y="317"/>
                  </a:cubicBezTo>
                  <a:cubicBezTo>
                    <a:pt x="529" y="315"/>
                    <a:pt x="529" y="315"/>
                    <a:pt x="529" y="315"/>
                  </a:cubicBezTo>
                  <a:cubicBezTo>
                    <a:pt x="528" y="315"/>
                    <a:pt x="528" y="315"/>
                    <a:pt x="528" y="315"/>
                  </a:cubicBezTo>
                  <a:cubicBezTo>
                    <a:pt x="527" y="312"/>
                    <a:pt x="527" y="312"/>
                    <a:pt x="527" y="312"/>
                  </a:cubicBezTo>
                  <a:cubicBezTo>
                    <a:pt x="525" y="312"/>
                    <a:pt x="525" y="312"/>
                    <a:pt x="525" y="312"/>
                  </a:cubicBezTo>
                  <a:cubicBezTo>
                    <a:pt x="523" y="310"/>
                    <a:pt x="523" y="310"/>
                    <a:pt x="523" y="310"/>
                  </a:cubicBezTo>
                  <a:cubicBezTo>
                    <a:pt x="522" y="309"/>
                    <a:pt x="522" y="309"/>
                    <a:pt x="522" y="309"/>
                  </a:cubicBezTo>
                  <a:cubicBezTo>
                    <a:pt x="521" y="309"/>
                    <a:pt x="521" y="309"/>
                    <a:pt x="521" y="309"/>
                  </a:cubicBezTo>
                  <a:cubicBezTo>
                    <a:pt x="518" y="308"/>
                    <a:pt x="518" y="308"/>
                    <a:pt x="518" y="308"/>
                  </a:cubicBezTo>
                  <a:cubicBezTo>
                    <a:pt x="515" y="306"/>
                    <a:pt x="515" y="306"/>
                    <a:pt x="515" y="306"/>
                  </a:cubicBezTo>
                  <a:cubicBezTo>
                    <a:pt x="512" y="303"/>
                    <a:pt x="512" y="303"/>
                    <a:pt x="512" y="303"/>
                  </a:cubicBezTo>
                  <a:cubicBezTo>
                    <a:pt x="509" y="304"/>
                    <a:pt x="509" y="304"/>
                    <a:pt x="509" y="304"/>
                  </a:cubicBezTo>
                  <a:cubicBezTo>
                    <a:pt x="499" y="307"/>
                    <a:pt x="499" y="307"/>
                    <a:pt x="499" y="307"/>
                  </a:cubicBezTo>
                  <a:cubicBezTo>
                    <a:pt x="503" y="303"/>
                    <a:pt x="503" y="303"/>
                    <a:pt x="503" y="303"/>
                  </a:cubicBezTo>
                  <a:cubicBezTo>
                    <a:pt x="504" y="301"/>
                    <a:pt x="504" y="301"/>
                    <a:pt x="504" y="301"/>
                  </a:cubicBezTo>
                  <a:cubicBezTo>
                    <a:pt x="504" y="298"/>
                    <a:pt x="504" y="298"/>
                    <a:pt x="504" y="298"/>
                  </a:cubicBezTo>
                  <a:cubicBezTo>
                    <a:pt x="503" y="297"/>
                    <a:pt x="503" y="297"/>
                    <a:pt x="503" y="297"/>
                  </a:cubicBezTo>
                  <a:cubicBezTo>
                    <a:pt x="504" y="294"/>
                    <a:pt x="504" y="294"/>
                    <a:pt x="504" y="294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3" y="289"/>
                    <a:pt x="503" y="289"/>
                    <a:pt x="503" y="289"/>
                  </a:cubicBezTo>
                  <a:cubicBezTo>
                    <a:pt x="503" y="287"/>
                    <a:pt x="503" y="287"/>
                    <a:pt x="503" y="287"/>
                  </a:cubicBezTo>
                  <a:cubicBezTo>
                    <a:pt x="503" y="286"/>
                    <a:pt x="503" y="286"/>
                    <a:pt x="503" y="286"/>
                  </a:cubicBezTo>
                  <a:cubicBezTo>
                    <a:pt x="504" y="284"/>
                    <a:pt x="504" y="284"/>
                    <a:pt x="504" y="284"/>
                  </a:cubicBezTo>
                  <a:cubicBezTo>
                    <a:pt x="502" y="283"/>
                    <a:pt x="502" y="283"/>
                    <a:pt x="502" y="283"/>
                  </a:cubicBezTo>
                  <a:cubicBezTo>
                    <a:pt x="497" y="283"/>
                    <a:pt x="497" y="283"/>
                    <a:pt x="497" y="283"/>
                  </a:cubicBezTo>
                  <a:cubicBezTo>
                    <a:pt x="496" y="285"/>
                    <a:pt x="496" y="285"/>
                    <a:pt x="496" y="285"/>
                  </a:cubicBezTo>
                  <a:cubicBezTo>
                    <a:pt x="496" y="285"/>
                    <a:pt x="496" y="285"/>
                    <a:pt x="496" y="285"/>
                  </a:cubicBezTo>
                  <a:cubicBezTo>
                    <a:pt x="495" y="284"/>
                    <a:pt x="495" y="284"/>
                    <a:pt x="495" y="284"/>
                  </a:cubicBezTo>
                  <a:cubicBezTo>
                    <a:pt x="495" y="283"/>
                    <a:pt x="495" y="283"/>
                    <a:pt x="495" y="283"/>
                  </a:cubicBezTo>
                  <a:cubicBezTo>
                    <a:pt x="495" y="282"/>
                    <a:pt x="495" y="282"/>
                    <a:pt x="495" y="282"/>
                  </a:cubicBezTo>
                  <a:cubicBezTo>
                    <a:pt x="495" y="281"/>
                    <a:pt x="495" y="281"/>
                    <a:pt x="495" y="281"/>
                  </a:cubicBezTo>
                  <a:cubicBezTo>
                    <a:pt x="495" y="279"/>
                    <a:pt x="495" y="279"/>
                    <a:pt x="495" y="279"/>
                  </a:cubicBezTo>
                  <a:cubicBezTo>
                    <a:pt x="494" y="279"/>
                    <a:pt x="494" y="279"/>
                    <a:pt x="494" y="279"/>
                  </a:cubicBezTo>
                  <a:cubicBezTo>
                    <a:pt x="495" y="279"/>
                    <a:pt x="495" y="279"/>
                    <a:pt x="495" y="279"/>
                  </a:cubicBezTo>
                  <a:cubicBezTo>
                    <a:pt x="496" y="277"/>
                    <a:pt x="496" y="277"/>
                    <a:pt x="496" y="277"/>
                  </a:cubicBezTo>
                  <a:cubicBezTo>
                    <a:pt x="497" y="275"/>
                    <a:pt x="497" y="275"/>
                    <a:pt x="497" y="275"/>
                  </a:cubicBezTo>
                  <a:cubicBezTo>
                    <a:pt x="497" y="272"/>
                    <a:pt x="497" y="272"/>
                    <a:pt x="497" y="272"/>
                  </a:cubicBezTo>
                  <a:cubicBezTo>
                    <a:pt x="497" y="272"/>
                    <a:pt x="497" y="272"/>
                    <a:pt x="497" y="272"/>
                  </a:cubicBezTo>
                  <a:cubicBezTo>
                    <a:pt x="497" y="269"/>
                    <a:pt x="497" y="269"/>
                    <a:pt x="497" y="269"/>
                  </a:cubicBezTo>
                  <a:cubicBezTo>
                    <a:pt x="499" y="269"/>
                    <a:pt x="499" y="269"/>
                    <a:pt x="499" y="269"/>
                  </a:cubicBezTo>
                  <a:cubicBezTo>
                    <a:pt x="499" y="267"/>
                    <a:pt x="499" y="267"/>
                    <a:pt x="499" y="267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1" y="263"/>
                    <a:pt x="501" y="263"/>
                    <a:pt x="501" y="263"/>
                  </a:cubicBezTo>
                  <a:cubicBezTo>
                    <a:pt x="502" y="261"/>
                    <a:pt x="502" y="261"/>
                    <a:pt x="502" y="261"/>
                  </a:cubicBezTo>
                  <a:cubicBezTo>
                    <a:pt x="502" y="260"/>
                    <a:pt x="502" y="260"/>
                    <a:pt x="502" y="260"/>
                  </a:cubicBezTo>
                  <a:cubicBezTo>
                    <a:pt x="503" y="260"/>
                    <a:pt x="503" y="260"/>
                    <a:pt x="503" y="260"/>
                  </a:cubicBezTo>
                  <a:cubicBezTo>
                    <a:pt x="505" y="259"/>
                    <a:pt x="505" y="259"/>
                    <a:pt x="505" y="259"/>
                  </a:cubicBezTo>
                  <a:cubicBezTo>
                    <a:pt x="505" y="258"/>
                    <a:pt x="505" y="258"/>
                    <a:pt x="505" y="258"/>
                  </a:cubicBezTo>
                  <a:cubicBezTo>
                    <a:pt x="506" y="257"/>
                    <a:pt x="506" y="257"/>
                    <a:pt x="506" y="257"/>
                  </a:cubicBezTo>
                  <a:cubicBezTo>
                    <a:pt x="508" y="255"/>
                    <a:pt x="508" y="255"/>
                    <a:pt x="508" y="255"/>
                  </a:cubicBezTo>
                  <a:cubicBezTo>
                    <a:pt x="510" y="254"/>
                    <a:pt x="510" y="254"/>
                    <a:pt x="510" y="254"/>
                  </a:cubicBezTo>
                  <a:cubicBezTo>
                    <a:pt x="510" y="253"/>
                    <a:pt x="510" y="253"/>
                    <a:pt x="510" y="253"/>
                  </a:cubicBezTo>
                  <a:cubicBezTo>
                    <a:pt x="510" y="252"/>
                    <a:pt x="510" y="252"/>
                    <a:pt x="510" y="252"/>
                  </a:cubicBezTo>
                  <a:cubicBezTo>
                    <a:pt x="511" y="252"/>
                    <a:pt x="511" y="252"/>
                    <a:pt x="511" y="252"/>
                  </a:cubicBezTo>
                  <a:cubicBezTo>
                    <a:pt x="512" y="251"/>
                    <a:pt x="512" y="251"/>
                    <a:pt x="512" y="251"/>
                  </a:cubicBezTo>
                  <a:cubicBezTo>
                    <a:pt x="511" y="250"/>
                    <a:pt x="511" y="250"/>
                    <a:pt x="511" y="250"/>
                  </a:cubicBezTo>
                  <a:cubicBezTo>
                    <a:pt x="513" y="249"/>
                    <a:pt x="513" y="249"/>
                    <a:pt x="513" y="249"/>
                  </a:cubicBezTo>
                  <a:cubicBezTo>
                    <a:pt x="514" y="247"/>
                    <a:pt x="514" y="247"/>
                    <a:pt x="514" y="247"/>
                  </a:cubicBezTo>
                  <a:cubicBezTo>
                    <a:pt x="515" y="248"/>
                    <a:pt x="515" y="248"/>
                    <a:pt x="515" y="248"/>
                  </a:cubicBezTo>
                  <a:cubicBezTo>
                    <a:pt x="515" y="246"/>
                    <a:pt x="515" y="246"/>
                    <a:pt x="515" y="246"/>
                  </a:cubicBezTo>
                  <a:cubicBezTo>
                    <a:pt x="516" y="245"/>
                    <a:pt x="516" y="245"/>
                    <a:pt x="516" y="245"/>
                  </a:cubicBezTo>
                  <a:cubicBezTo>
                    <a:pt x="515" y="244"/>
                    <a:pt x="515" y="244"/>
                    <a:pt x="515" y="244"/>
                  </a:cubicBezTo>
                  <a:cubicBezTo>
                    <a:pt x="515" y="244"/>
                    <a:pt x="515" y="244"/>
                    <a:pt x="515" y="244"/>
                  </a:cubicBezTo>
                  <a:cubicBezTo>
                    <a:pt x="515" y="243"/>
                    <a:pt x="515" y="243"/>
                    <a:pt x="515" y="243"/>
                  </a:cubicBezTo>
                  <a:cubicBezTo>
                    <a:pt x="515" y="244"/>
                    <a:pt x="515" y="244"/>
                    <a:pt x="515" y="244"/>
                  </a:cubicBezTo>
                  <a:cubicBezTo>
                    <a:pt x="517" y="245"/>
                    <a:pt x="517" y="245"/>
                    <a:pt x="517" y="245"/>
                  </a:cubicBezTo>
                  <a:cubicBezTo>
                    <a:pt x="517" y="246"/>
                    <a:pt x="517" y="246"/>
                    <a:pt x="517" y="246"/>
                  </a:cubicBezTo>
                  <a:cubicBezTo>
                    <a:pt x="519" y="245"/>
                    <a:pt x="519" y="245"/>
                    <a:pt x="519" y="245"/>
                  </a:cubicBezTo>
                  <a:cubicBezTo>
                    <a:pt x="518" y="243"/>
                    <a:pt x="518" y="243"/>
                    <a:pt x="518" y="243"/>
                  </a:cubicBezTo>
                  <a:cubicBezTo>
                    <a:pt x="518" y="243"/>
                    <a:pt x="518" y="243"/>
                    <a:pt x="518" y="243"/>
                  </a:cubicBezTo>
                  <a:cubicBezTo>
                    <a:pt x="519" y="242"/>
                    <a:pt x="519" y="242"/>
                    <a:pt x="519" y="242"/>
                  </a:cubicBezTo>
                  <a:cubicBezTo>
                    <a:pt x="520" y="242"/>
                    <a:pt x="520" y="242"/>
                    <a:pt x="520" y="242"/>
                  </a:cubicBezTo>
                  <a:cubicBezTo>
                    <a:pt x="521" y="242"/>
                    <a:pt x="521" y="242"/>
                    <a:pt x="521" y="242"/>
                  </a:cubicBezTo>
                  <a:cubicBezTo>
                    <a:pt x="522" y="243"/>
                    <a:pt x="522" y="243"/>
                    <a:pt x="522" y="243"/>
                  </a:cubicBezTo>
                  <a:cubicBezTo>
                    <a:pt x="522" y="242"/>
                    <a:pt x="522" y="242"/>
                    <a:pt x="522" y="242"/>
                  </a:cubicBezTo>
                  <a:cubicBezTo>
                    <a:pt x="523" y="243"/>
                    <a:pt x="523" y="243"/>
                    <a:pt x="523" y="243"/>
                  </a:cubicBezTo>
                  <a:cubicBezTo>
                    <a:pt x="525" y="240"/>
                    <a:pt x="525" y="240"/>
                    <a:pt x="525" y="240"/>
                  </a:cubicBezTo>
                  <a:cubicBezTo>
                    <a:pt x="525" y="239"/>
                    <a:pt x="525" y="239"/>
                    <a:pt x="525" y="239"/>
                  </a:cubicBezTo>
                  <a:cubicBezTo>
                    <a:pt x="524" y="238"/>
                    <a:pt x="524" y="238"/>
                    <a:pt x="524" y="238"/>
                  </a:cubicBezTo>
                  <a:cubicBezTo>
                    <a:pt x="528" y="239"/>
                    <a:pt x="528" y="239"/>
                    <a:pt x="528" y="239"/>
                  </a:cubicBezTo>
                  <a:cubicBezTo>
                    <a:pt x="527" y="237"/>
                    <a:pt x="527" y="237"/>
                    <a:pt x="527" y="237"/>
                  </a:cubicBezTo>
                  <a:cubicBezTo>
                    <a:pt x="527" y="237"/>
                    <a:pt x="527" y="237"/>
                    <a:pt x="527" y="237"/>
                  </a:cubicBezTo>
                  <a:cubicBezTo>
                    <a:pt x="528" y="237"/>
                    <a:pt x="528" y="237"/>
                    <a:pt x="528" y="237"/>
                  </a:cubicBezTo>
                  <a:cubicBezTo>
                    <a:pt x="530" y="236"/>
                    <a:pt x="530" y="236"/>
                    <a:pt x="530" y="236"/>
                  </a:cubicBezTo>
                  <a:cubicBezTo>
                    <a:pt x="528" y="233"/>
                    <a:pt x="528" y="233"/>
                    <a:pt x="528" y="233"/>
                  </a:cubicBezTo>
                  <a:cubicBezTo>
                    <a:pt x="527" y="230"/>
                    <a:pt x="527" y="230"/>
                    <a:pt x="527" y="230"/>
                  </a:cubicBezTo>
                  <a:cubicBezTo>
                    <a:pt x="526" y="229"/>
                    <a:pt x="526" y="229"/>
                    <a:pt x="526" y="229"/>
                  </a:cubicBezTo>
                  <a:cubicBezTo>
                    <a:pt x="526" y="227"/>
                    <a:pt x="526" y="227"/>
                    <a:pt x="526" y="227"/>
                  </a:cubicBezTo>
                  <a:cubicBezTo>
                    <a:pt x="526" y="227"/>
                    <a:pt x="526" y="227"/>
                    <a:pt x="526" y="227"/>
                  </a:cubicBezTo>
                  <a:cubicBezTo>
                    <a:pt x="526" y="227"/>
                    <a:pt x="526" y="227"/>
                    <a:pt x="526" y="227"/>
                  </a:cubicBezTo>
                  <a:cubicBezTo>
                    <a:pt x="526" y="229"/>
                    <a:pt x="526" y="229"/>
                    <a:pt x="526" y="229"/>
                  </a:cubicBezTo>
                  <a:cubicBezTo>
                    <a:pt x="529" y="232"/>
                    <a:pt x="529" y="232"/>
                    <a:pt x="529" y="232"/>
                  </a:cubicBezTo>
                  <a:cubicBezTo>
                    <a:pt x="532" y="233"/>
                    <a:pt x="532" y="233"/>
                    <a:pt x="532" y="233"/>
                  </a:cubicBezTo>
                  <a:cubicBezTo>
                    <a:pt x="533" y="234"/>
                    <a:pt x="533" y="234"/>
                    <a:pt x="533" y="234"/>
                  </a:cubicBezTo>
                  <a:cubicBezTo>
                    <a:pt x="535" y="234"/>
                    <a:pt x="535" y="234"/>
                    <a:pt x="535" y="234"/>
                  </a:cubicBezTo>
                  <a:cubicBezTo>
                    <a:pt x="536" y="233"/>
                    <a:pt x="536" y="233"/>
                    <a:pt x="536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40" y="231"/>
                    <a:pt x="540" y="231"/>
                    <a:pt x="540" y="231"/>
                  </a:cubicBezTo>
                  <a:cubicBezTo>
                    <a:pt x="540" y="227"/>
                    <a:pt x="540" y="227"/>
                    <a:pt x="540" y="227"/>
                  </a:cubicBezTo>
                  <a:cubicBezTo>
                    <a:pt x="537" y="224"/>
                    <a:pt x="537" y="224"/>
                    <a:pt x="537" y="224"/>
                  </a:cubicBezTo>
                  <a:cubicBezTo>
                    <a:pt x="537" y="222"/>
                    <a:pt x="537" y="222"/>
                    <a:pt x="537" y="222"/>
                  </a:cubicBezTo>
                  <a:cubicBezTo>
                    <a:pt x="536" y="221"/>
                    <a:pt x="536" y="221"/>
                    <a:pt x="536" y="221"/>
                  </a:cubicBezTo>
                  <a:cubicBezTo>
                    <a:pt x="537" y="221"/>
                    <a:pt x="537" y="221"/>
                    <a:pt x="537" y="221"/>
                  </a:cubicBezTo>
                  <a:cubicBezTo>
                    <a:pt x="538" y="223"/>
                    <a:pt x="538" y="223"/>
                    <a:pt x="538" y="223"/>
                  </a:cubicBezTo>
                  <a:cubicBezTo>
                    <a:pt x="539" y="224"/>
                    <a:pt x="539" y="224"/>
                    <a:pt x="539" y="224"/>
                  </a:cubicBezTo>
                  <a:cubicBezTo>
                    <a:pt x="539" y="225"/>
                    <a:pt x="539" y="225"/>
                    <a:pt x="539" y="225"/>
                  </a:cubicBezTo>
                  <a:cubicBezTo>
                    <a:pt x="541" y="225"/>
                    <a:pt x="541" y="225"/>
                    <a:pt x="541" y="225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3" y="224"/>
                    <a:pt x="543" y="224"/>
                    <a:pt x="543" y="224"/>
                  </a:cubicBezTo>
                  <a:cubicBezTo>
                    <a:pt x="544" y="224"/>
                    <a:pt x="544" y="224"/>
                    <a:pt x="544" y="224"/>
                  </a:cubicBezTo>
                  <a:cubicBezTo>
                    <a:pt x="544" y="224"/>
                    <a:pt x="544" y="224"/>
                    <a:pt x="544" y="224"/>
                  </a:cubicBezTo>
                  <a:cubicBezTo>
                    <a:pt x="546" y="225"/>
                    <a:pt x="546" y="225"/>
                    <a:pt x="546" y="225"/>
                  </a:cubicBezTo>
                  <a:cubicBezTo>
                    <a:pt x="548" y="222"/>
                    <a:pt x="548" y="222"/>
                    <a:pt x="548" y="222"/>
                  </a:cubicBezTo>
                  <a:cubicBezTo>
                    <a:pt x="548" y="222"/>
                    <a:pt x="548" y="222"/>
                    <a:pt x="548" y="222"/>
                  </a:cubicBezTo>
                  <a:cubicBezTo>
                    <a:pt x="550" y="217"/>
                    <a:pt x="550" y="217"/>
                    <a:pt x="550" y="217"/>
                  </a:cubicBezTo>
                  <a:cubicBezTo>
                    <a:pt x="550" y="217"/>
                    <a:pt x="550" y="217"/>
                    <a:pt x="550" y="217"/>
                  </a:cubicBezTo>
                  <a:cubicBezTo>
                    <a:pt x="551" y="217"/>
                    <a:pt x="551" y="217"/>
                    <a:pt x="551" y="217"/>
                  </a:cubicBezTo>
                  <a:cubicBezTo>
                    <a:pt x="549" y="219"/>
                    <a:pt x="549" y="219"/>
                    <a:pt x="549" y="219"/>
                  </a:cubicBezTo>
                  <a:cubicBezTo>
                    <a:pt x="551" y="219"/>
                    <a:pt x="551" y="219"/>
                    <a:pt x="551" y="219"/>
                  </a:cubicBezTo>
                  <a:cubicBezTo>
                    <a:pt x="551" y="221"/>
                    <a:pt x="551" y="221"/>
                    <a:pt x="551" y="221"/>
                  </a:cubicBezTo>
                  <a:cubicBezTo>
                    <a:pt x="552" y="219"/>
                    <a:pt x="552" y="219"/>
                    <a:pt x="552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5" y="222"/>
                    <a:pt x="555" y="222"/>
                    <a:pt x="555" y="222"/>
                  </a:cubicBezTo>
                  <a:cubicBezTo>
                    <a:pt x="556" y="221"/>
                    <a:pt x="556" y="221"/>
                    <a:pt x="556" y="221"/>
                  </a:cubicBezTo>
                  <a:cubicBezTo>
                    <a:pt x="556" y="221"/>
                    <a:pt x="556" y="221"/>
                    <a:pt x="556" y="221"/>
                  </a:cubicBezTo>
                  <a:cubicBezTo>
                    <a:pt x="557" y="221"/>
                    <a:pt x="557" y="221"/>
                    <a:pt x="557" y="221"/>
                  </a:cubicBezTo>
                  <a:cubicBezTo>
                    <a:pt x="559" y="221"/>
                    <a:pt x="559" y="221"/>
                    <a:pt x="559" y="221"/>
                  </a:cubicBezTo>
                  <a:cubicBezTo>
                    <a:pt x="560" y="219"/>
                    <a:pt x="560" y="219"/>
                    <a:pt x="560" y="219"/>
                  </a:cubicBezTo>
                  <a:cubicBezTo>
                    <a:pt x="562" y="218"/>
                    <a:pt x="562" y="218"/>
                    <a:pt x="562" y="218"/>
                  </a:cubicBezTo>
                  <a:cubicBezTo>
                    <a:pt x="567" y="213"/>
                    <a:pt x="567" y="213"/>
                    <a:pt x="567" y="213"/>
                  </a:cubicBezTo>
                  <a:cubicBezTo>
                    <a:pt x="567" y="212"/>
                    <a:pt x="567" y="212"/>
                    <a:pt x="567" y="212"/>
                  </a:cubicBezTo>
                  <a:cubicBezTo>
                    <a:pt x="567" y="213"/>
                    <a:pt x="567" y="213"/>
                    <a:pt x="567" y="213"/>
                  </a:cubicBezTo>
                  <a:cubicBezTo>
                    <a:pt x="570" y="210"/>
                    <a:pt x="570" y="210"/>
                    <a:pt x="570" y="210"/>
                  </a:cubicBezTo>
                  <a:cubicBezTo>
                    <a:pt x="571" y="209"/>
                    <a:pt x="571" y="209"/>
                    <a:pt x="571" y="209"/>
                  </a:cubicBezTo>
                  <a:cubicBezTo>
                    <a:pt x="573" y="208"/>
                    <a:pt x="573" y="208"/>
                    <a:pt x="573" y="208"/>
                  </a:cubicBezTo>
                  <a:cubicBezTo>
                    <a:pt x="574" y="207"/>
                    <a:pt x="574" y="207"/>
                    <a:pt x="574" y="207"/>
                  </a:cubicBezTo>
                  <a:cubicBezTo>
                    <a:pt x="574" y="205"/>
                    <a:pt x="574" y="205"/>
                    <a:pt x="574" y="205"/>
                  </a:cubicBezTo>
                  <a:cubicBezTo>
                    <a:pt x="568" y="203"/>
                    <a:pt x="568" y="203"/>
                    <a:pt x="568" y="203"/>
                  </a:cubicBezTo>
                  <a:cubicBezTo>
                    <a:pt x="565" y="203"/>
                    <a:pt x="565" y="203"/>
                    <a:pt x="565" y="203"/>
                  </a:cubicBezTo>
                  <a:cubicBezTo>
                    <a:pt x="563" y="202"/>
                    <a:pt x="563" y="202"/>
                    <a:pt x="563" y="202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0" y="197"/>
                    <a:pt x="560" y="197"/>
                    <a:pt x="560" y="197"/>
                  </a:cubicBezTo>
                  <a:cubicBezTo>
                    <a:pt x="559" y="196"/>
                    <a:pt x="559" y="196"/>
                    <a:pt x="559" y="196"/>
                  </a:cubicBezTo>
                  <a:cubicBezTo>
                    <a:pt x="559" y="194"/>
                    <a:pt x="559" y="194"/>
                    <a:pt x="559" y="194"/>
                  </a:cubicBezTo>
                  <a:cubicBezTo>
                    <a:pt x="559" y="194"/>
                    <a:pt x="559" y="194"/>
                    <a:pt x="559" y="194"/>
                  </a:cubicBezTo>
                  <a:cubicBezTo>
                    <a:pt x="560" y="194"/>
                    <a:pt x="560" y="194"/>
                    <a:pt x="560" y="194"/>
                  </a:cubicBezTo>
                  <a:cubicBezTo>
                    <a:pt x="560" y="193"/>
                    <a:pt x="560" y="193"/>
                    <a:pt x="560" y="193"/>
                  </a:cubicBezTo>
                  <a:cubicBezTo>
                    <a:pt x="561" y="194"/>
                    <a:pt x="561" y="194"/>
                    <a:pt x="561" y="194"/>
                  </a:cubicBezTo>
                  <a:cubicBezTo>
                    <a:pt x="563" y="197"/>
                    <a:pt x="563" y="197"/>
                    <a:pt x="563" y="197"/>
                  </a:cubicBezTo>
                  <a:cubicBezTo>
                    <a:pt x="564" y="197"/>
                    <a:pt x="564" y="197"/>
                    <a:pt x="564" y="197"/>
                  </a:cubicBezTo>
                  <a:cubicBezTo>
                    <a:pt x="564" y="197"/>
                    <a:pt x="564" y="197"/>
                    <a:pt x="564" y="197"/>
                  </a:cubicBezTo>
                  <a:cubicBezTo>
                    <a:pt x="563" y="197"/>
                    <a:pt x="563" y="197"/>
                    <a:pt x="563" y="197"/>
                  </a:cubicBezTo>
                  <a:cubicBezTo>
                    <a:pt x="563" y="199"/>
                    <a:pt x="563" y="199"/>
                    <a:pt x="563" y="199"/>
                  </a:cubicBezTo>
                  <a:cubicBezTo>
                    <a:pt x="566" y="200"/>
                    <a:pt x="566" y="200"/>
                    <a:pt x="566" y="200"/>
                  </a:cubicBezTo>
                  <a:cubicBezTo>
                    <a:pt x="566" y="201"/>
                    <a:pt x="566" y="201"/>
                    <a:pt x="566" y="201"/>
                  </a:cubicBezTo>
                  <a:cubicBezTo>
                    <a:pt x="568" y="203"/>
                    <a:pt x="568" y="203"/>
                    <a:pt x="568" y="203"/>
                  </a:cubicBezTo>
                  <a:cubicBezTo>
                    <a:pt x="573" y="204"/>
                    <a:pt x="573" y="204"/>
                    <a:pt x="573" y="204"/>
                  </a:cubicBezTo>
                  <a:cubicBezTo>
                    <a:pt x="574" y="203"/>
                    <a:pt x="574" y="203"/>
                    <a:pt x="574" y="203"/>
                  </a:cubicBezTo>
                  <a:cubicBezTo>
                    <a:pt x="575" y="202"/>
                    <a:pt x="575" y="202"/>
                    <a:pt x="575" y="202"/>
                  </a:cubicBezTo>
                  <a:cubicBezTo>
                    <a:pt x="576" y="201"/>
                    <a:pt x="576" y="201"/>
                    <a:pt x="576" y="201"/>
                  </a:cubicBezTo>
                  <a:cubicBezTo>
                    <a:pt x="577" y="202"/>
                    <a:pt x="577" y="202"/>
                    <a:pt x="577" y="202"/>
                  </a:cubicBezTo>
                  <a:cubicBezTo>
                    <a:pt x="580" y="197"/>
                    <a:pt x="580" y="197"/>
                    <a:pt x="580" y="197"/>
                  </a:cubicBezTo>
                  <a:cubicBezTo>
                    <a:pt x="584" y="195"/>
                    <a:pt x="584" y="195"/>
                    <a:pt x="584" y="195"/>
                  </a:cubicBezTo>
                  <a:cubicBezTo>
                    <a:pt x="585" y="195"/>
                    <a:pt x="585" y="195"/>
                    <a:pt x="585" y="195"/>
                  </a:cubicBezTo>
                  <a:cubicBezTo>
                    <a:pt x="586" y="192"/>
                    <a:pt x="586" y="192"/>
                    <a:pt x="586" y="192"/>
                  </a:cubicBezTo>
                  <a:cubicBezTo>
                    <a:pt x="585" y="190"/>
                    <a:pt x="585" y="190"/>
                    <a:pt x="585" y="190"/>
                  </a:cubicBezTo>
                  <a:cubicBezTo>
                    <a:pt x="583" y="190"/>
                    <a:pt x="583" y="190"/>
                    <a:pt x="583" y="190"/>
                  </a:cubicBezTo>
                  <a:cubicBezTo>
                    <a:pt x="583" y="189"/>
                    <a:pt x="583" y="189"/>
                    <a:pt x="583" y="189"/>
                  </a:cubicBezTo>
                  <a:cubicBezTo>
                    <a:pt x="583" y="188"/>
                    <a:pt x="583" y="188"/>
                    <a:pt x="583" y="188"/>
                  </a:cubicBezTo>
                  <a:cubicBezTo>
                    <a:pt x="584" y="188"/>
                    <a:pt x="584" y="188"/>
                    <a:pt x="584" y="188"/>
                  </a:cubicBezTo>
                  <a:cubicBezTo>
                    <a:pt x="583" y="187"/>
                    <a:pt x="583" y="187"/>
                    <a:pt x="583" y="187"/>
                  </a:cubicBezTo>
                  <a:cubicBezTo>
                    <a:pt x="583" y="187"/>
                    <a:pt x="583" y="187"/>
                    <a:pt x="583" y="187"/>
                  </a:cubicBezTo>
                  <a:cubicBezTo>
                    <a:pt x="584" y="187"/>
                    <a:pt x="584" y="187"/>
                    <a:pt x="584" y="187"/>
                  </a:cubicBezTo>
                  <a:cubicBezTo>
                    <a:pt x="585" y="187"/>
                    <a:pt x="585" y="187"/>
                    <a:pt x="585" y="187"/>
                  </a:cubicBezTo>
                  <a:cubicBezTo>
                    <a:pt x="587" y="188"/>
                    <a:pt x="587" y="188"/>
                    <a:pt x="587" y="188"/>
                  </a:cubicBezTo>
                  <a:cubicBezTo>
                    <a:pt x="588" y="188"/>
                    <a:pt x="588" y="188"/>
                    <a:pt x="588" y="188"/>
                  </a:cubicBezTo>
                  <a:cubicBezTo>
                    <a:pt x="590" y="187"/>
                    <a:pt x="590" y="187"/>
                    <a:pt x="590" y="187"/>
                  </a:cubicBezTo>
                  <a:cubicBezTo>
                    <a:pt x="590" y="188"/>
                    <a:pt x="590" y="188"/>
                    <a:pt x="590" y="188"/>
                  </a:cubicBezTo>
                  <a:cubicBezTo>
                    <a:pt x="591" y="188"/>
                    <a:pt x="591" y="188"/>
                    <a:pt x="591" y="188"/>
                  </a:cubicBezTo>
                  <a:cubicBezTo>
                    <a:pt x="590" y="190"/>
                    <a:pt x="590" y="190"/>
                    <a:pt x="590" y="190"/>
                  </a:cubicBezTo>
                  <a:cubicBezTo>
                    <a:pt x="590" y="192"/>
                    <a:pt x="590" y="192"/>
                    <a:pt x="590" y="192"/>
                  </a:cubicBezTo>
                  <a:cubicBezTo>
                    <a:pt x="591" y="191"/>
                    <a:pt x="591" y="191"/>
                    <a:pt x="591" y="191"/>
                  </a:cubicBezTo>
                  <a:cubicBezTo>
                    <a:pt x="591" y="192"/>
                    <a:pt x="591" y="192"/>
                    <a:pt x="591" y="192"/>
                  </a:cubicBezTo>
                  <a:cubicBezTo>
                    <a:pt x="593" y="192"/>
                    <a:pt x="593" y="192"/>
                    <a:pt x="593" y="192"/>
                  </a:cubicBezTo>
                  <a:cubicBezTo>
                    <a:pt x="594" y="193"/>
                    <a:pt x="594" y="193"/>
                    <a:pt x="594" y="193"/>
                  </a:cubicBezTo>
                  <a:cubicBezTo>
                    <a:pt x="594" y="194"/>
                    <a:pt x="594" y="194"/>
                    <a:pt x="594" y="194"/>
                  </a:cubicBezTo>
                  <a:cubicBezTo>
                    <a:pt x="594" y="196"/>
                    <a:pt x="594" y="196"/>
                    <a:pt x="594" y="196"/>
                  </a:cubicBezTo>
                  <a:cubicBezTo>
                    <a:pt x="595" y="197"/>
                    <a:pt x="595" y="197"/>
                    <a:pt x="595" y="197"/>
                  </a:cubicBezTo>
                  <a:cubicBezTo>
                    <a:pt x="595" y="198"/>
                    <a:pt x="595" y="198"/>
                    <a:pt x="595" y="198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6" y="200"/>
                    <a:pt x="596" y="200"/>
                    <a:pt x="596" y="200"/>
                  </a:cubicBezTo>
                  <a:cubicBezTo>
                    <a:pt x="597" y="200"/>
                    <a:pt x="597" y="200"/>
                    <a:pt x="597" y="200"/>
                  </a:cubicBezTo>
                  <a:cubicBezTo>
                    <a:pt x="597" y="202"/>
                    <a:pt x="597" y="202"/>
                    <a:pt x="597" y="202"/>
                  </a:cubicBezTo>
                  <a:cubicBezTo>
                    <a:pt x="599" y="202"/>
                    <a:pt x="599" y="202"/>
                    <a:pt x="599" y="202"/>
                  </a:cubicBezTo>
                  <a:cubicBezTo>
                    <a:pt x="600" y="202"/>
                    <a:pt x="600" y="202"/>
                    <a:pt x="600" y="202"/>
                  </a:cubicBezTo>
                  <a:cubicBezTo>
                    <a:pt x="601" y="199"/>
                    <a:pt x="601" y="199"/>
                    <a:pt x="601" y="199"/>
                  </a:cubicBezTo>
                  <a:cubicBezTo>
                    <a:pt x="599" y="199"/>
                    <a:pt x="599" y="199"/>
                    <a:pt x="599" y="199"/>
                  </a:cubicBezTo>
                  <a:cubicBezTo>
                    <a:pt x="598" y="199"/>
                    <a:pt x="598" y="199"/>
                    <a:pt x="598" y="199"/>
                  </a:cubicBezTo>
                  <a:cubicBezTo>
                    <a:pt x="598" y="197"/>
                    <a:pt x="598" y="197"/>
                    <a:pt x="598" y="197"/>
                  </a:cubicBezTo>
                  <a:cubicBezTo>
                    <a:pt x="597" y="196"/>
                    <a:pt x="597" y="196"/>
                    <a:pt x="597" y="196"/>
                  </a:cubicBezTo>
                  <a:cubicBezTo>
                    <a:pt x="597" y="195"/>
                    <a:pt x="597" y="195"/>
                    <a:pt x="597" y="195"/>
                  </a:cubicBezTo>
                  <a:cubicBezTo>
                    <a:pt x="596" y="194"/>
                    <a:pt x="596" y="194"/>
                    <a:pt x="596" y="194"/>
                  </a:cubicBezTo>
                  <a:cubicBezTo>
                    <a:pt x="595" y="193"/>
                    <a:pt x="595" y="193"/>
                    <a:pt x="595" y="193"/>
                  </a:cubicBezTo>
                  <a:cubicBezTo>
                    <a:pt x="595" y="192"/>
                    <a:pt x="595" y="192"/>
                    <a:pt x="595" y="192"/>
                  </a:cubicBezTo>
                  <a:cubicBezTo>
                    <a:pt x="598" y="194"/>
                    <a:pt x="598" y="194"/>
                    <a:pt x="598" y="194"/>
                  </a:cubicBezTo>
                  <a:cubicBezTo>
                    <a:pt x="600" y="194"/>
                    <a:pt x="600" y="194"/>
                    <a:pt x="600" y="194"/>
                  </a:cubicBezTo>
                  <a:cubicBezTo>
                    <a:pt x="600" y="192"/>
                    <a:pt x="600" y="192"/>
                    <a:pt x="600" y="192"/>
                  </a:cubicBezTo>
                  <a:cubicBezTo>
                    <a:pt x="599" y="192"/>
                    <a:pt x="599" y="192"/>
                    <a:pt x="599" y="192"/>
                  </a:cubicBezTo>
                  <a:cubicBezTo>
                    <a:pt x="600" y="191"/>
                    <a:pt x="600" y="191"/>
                    <a:pt x="600" y="191"/>
                  </a:cubicBezTo>
                  <a:cubicBezTo>
                    <a:pt x="600" y="189"/>
                    <a:pt x="600" y="189"/>
                    <a:pt x="600" y="189"/>
                  </a:cubicBezTo>
                  <a:cubicBezTo>
                    <a:pt x="600" y="189"/>
                    <a:pt x="600" y="189"/>
                    <a:pt x="600" y="189"/>
                  </a:cubicBezTo>
                  <a:cubicBezTo>
                    <a:pt x="600" y="191"/>
                    <a:pt x="600" y="191"/>
                    <a:pt x="600" y="191"/>
                  </a:cubicBezTo>
                  <a:cubicBezTo>
                    <a:pt x="600" y="192"/>
                    <a:pt x="600" y="192"/>
                    <a:pt x="600" y="192"/>
                  </a:cubicBezTo>
                  <a:cubicBezTo>
                    <a:pt x="601" y="193"/>
                    <a:pt x="601" y="193"/>
                    <a:pt x="601" y="193"/>
                  </a:cubicBezTo>
                  <a:cubicBezTo>
                    <a:pt x="602" y="193"/>
                    <a:pt x="602" y="193"/>
                    <a:pt x="602" y="193"/>
                  </a:cubicBezTo>
                  <a:cubicBezTo>
                    <a:pt x="601" y="193"/>
                    <a:pt x="601" y="193"/>
                    <a:pt x="601" y="193"/>
                  </a:cubicBezTo>
                  <a:cubicBezTo>
                    <a:pt x="603" y="194"/>
                    <a:pt x="603" y="194"/>
                    <a:pt x="603" y="194"/>
                  </a:cubicBezTo>
                  <a:cubicBezTo>
                    <a:pt x="605" y="195"/>
                    <a:pt x="605" y="195"/>
                    <a:pt x="605" y="195"/>
                  </a:cubicBezTo>
                  <a:cubicBezTo>
                    <a:pt x="605" y="193"/>
                    <a:pt x="605" y="193"/>
                    <a:pt x="605" y="193"/>
                  </a:cubicBezTo>
                  <a:cubicBezTo>
                    <a:pt x="604" y="192"/>
                    <a:pt x="604" y="192"/>
                    <a:pt x="604" y="192"/>
                  </a:cubicBezTo>
                  <a:cubicBezTo>
                    <a:pt x="603" y="192"/>
                    <a:pt x="603" y="192"/>
                    <a:pt x="603" y="192"/>
                  </a:cubicBezTo>
                  <a:cubicBezTo>
                    <a:pt x="605" y="192"/>
                    <a:pt x="605" y="192"/>
                    <a:pt x="605" y="192"/>
                  </a:cubicBezTo>
                  <a:cubicBezTo>
                    <a:pt x="606" y="190"/>
                    <a:pt x="606" y="190"/>
                    <a:pt x="606" y="190"/>
                  </a:cubicBezTo>
                  <a:cubicBezTo>
                    <a:pt x="607" y="190"/>
                    <a:pt x="607" y="190"/>
                    <a:pt x="607" y="190"/>
                  </a:cubicBezTo>
                  <a:cubicBezTo>
                    <a:pt x="608" y="191"/>
                    <a:pt x="608" y="191"/>
                    <a:pt x="608" y="191"/>
                  </a:cubicBezTo>
                  <a:cubicBezTo>
                    <a:pt x="610" y="188"/>
                    <a:pt x="610" y="188"/>
                    <a:pt x="610" y="188"/>
                  </a:cubicBezTo>
                  <a:cubicBezTo>
                    <a:pt x="611" y="188"/>
                    <a:pt x="611" y="188"/>
                    <a:pt x="611" y="188"/>
                  </a:cubicBezTo>
                  <a:cubicBezTo>
                    <a:pt x="612" y="187"/>
                    <a:pt x="612" y="187"/>
                    <a:pt x="612" y="187"/>
                  </a:cubicBezTo>
                  <a:cubicBezTo>
                    <a:pt x="613" y="186"/>
                    <a:pt x="613" y="186"/>
                    <a:pt x="613" y="186"/>
                  </a:cubicBezTo>
                  <a:cubicBezTo>
                    <a:pt x="614" y="185"/>
                    <a:pt x="614" y="185"/>
                    <a:pt x="614" y="185"/>
                  </a:cubicBezTo>
                  <a:cubicBezTo>
                    <a:pt x="614" y="184"/>
                    <a:pt x="614" y="184"/>
                    <a:pt x="614" y="184"/>
                  </a:cubicBezTo>
                  <a:cubicBezTo>
                    <a:pt x="616" y="184"/>
                    <a:pt x="616" y="184"/>
                    <a:pt x="616" y="184"/>
                  </a:cubicBezTo>
                  <a:cubicBezTo>
                    <a:pt x="618" y="185"/>
                    <a:pt x="618" y="185"/>
                    <a:pt x="618" y="18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2"/>
                    <a:pt x="619" y="182"/>
                    <a:pt x="619" y="182"/>
                  </a:cubicBezTo>
                  <a:cubicBezTo>
                    <a:pt x="621" y="181"/>
                    <a:pt x="621" y="181"/>
                    <a:pt x="621" y="181"/>
                  </a:cubicBezTo>
                  <a:cubicBezTo>
                    <a:pt x="621" y="180"/>
                    <a:pt x="621" y="180"/>
                    <a:pt x="621" y="180"/>
                  </a:cubicBezTo>
                  <a:cubicBezTo>
                    <a:pt x="621" y="179"/>
                    <a:pt x="621" y="179"/>
                    <a:pt x="621" y="179"/>
                  </a:cubicBezTo>
                  <a:cubicBezTo>
                    <a:pt x="622" y="177"/>
                    <a:pt x="622" y="177"/>
                    <a:pt x="622" y="177"/>
                  </a:cubicBezTo>
                  <a:cubicBezTo>
                    <a:pt x="620" y="174"/>
                    <a:pt x="620" y="174"/>
                    <a:pt x="620" y="174"/>
                  </a:cubicBezTo>
                  <a:cubicBezTo>
                    <a:pt x="620" y="173"/>
                    <a:pt x="620" y="173"/>
                    <a:pt x="620" y="173"/>
                  </a:cubicBezTo>
                  <a:cubicBezTo>
                    <a:pt x="619" y="171"/>
                    <a:pt x="619" y="171"/>
                    <a:pt x="619" y="171"/>
                  </a:cubicBezTo>
                  <a:cubicBezTo>
                    <a:pt x="618" y="170"/>
                    <a:pt x="618" y="170"/>
                    <a:pt x="618" y="170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21" y="169"/>
                    <a:pt x="621" y="169"/>
                    <a:pt x="621" y="169"/>
                  </a:cubicBezTo>
                  <a:cubicBezTo>
                    <a:pt x="621" y="167"/>
                    <a:pt x="621" y="167"/>
                    <a:pt x="621" y="167"/>
                  </a:cubicBezTo>
                  <a:cubicBezTo>
                    <a:pt x="620" y="166"/>
                    <a:pt x="620" y="166"/>
                    <a:pt x="620" y="166"/>
                  </a:cubicBezTo>
                  <a:cubicBezTo>
                    <a:pt x="619" y="167"/>
                    <a:pt x="619" y="167"/>
                    <a:pt x="619" y="167"/>
                  </a:cubicBezTo>
                  <a:cubicBezTo>
                    <a:pt x="620" y="165"/>
                    <a:pt x="620" y="165"/>
                    <a:pt x="620" y="165"/>
                  </a:cubicBezTo>
                  <a:cubicBezTo>
                    <a:pt x="619" y="165"/>
                    <a:pt x="619" y="165"/>
                    <a:pt x="619" y="165"/>
                  </a:cubicBezTo>
                  <a:cubicBezTo>
                    <a:pt x="620" y="164"/>
                    <a:pt x="620" y="164"/>
                    <a:pt x="620" y="164"/>
                  </a:cubicBezTo>
                  <a:cubicBezTo>
                    <a:pt x="619" y="163"/>
                    <a:pt x="619" y="163"/>
                    <a:pt x="619" y="163"/>
                  </a:cubicBezTo>
                  <a:cubicBezTo>
                    <a:pt x="619" y="162"/>
                    <a:pt x="619" y="162"/>
                    <a:pt x="619" y="162"/>
                  </a:cubicBezTo>
                  <a:cubicBezTo>
                    <a:pt x="619" y="162"/>
                    <a:pt x="619" y="162"/>
                    <a:pt x="619" y="162"/>
                  </a:cubicBezTo>
                  <a:cubicBezTo>
                    <a:pt x="619" y="162"/>
                    <a:pt x="619" y="162"/>
                    <a:pt x="619" y="162"/>
                  </a:cubicBezTo>
                  <a:cubicBezTo>
                    <a:pt x="620" y="162"/>
                    <a:pt x="620" y="162"/>
                    <a:pt x="620" y="162"/>
                  </a:cubicBezTo>
                  <a:cubicBezTo>
                    <a:pt x="622" y="164"/>
                    <a:pt x="622" y="164"/>
                    <a:pt x="622" y="164"/>
                  </a:cubicBezTo>
                  <a:cubicBezTo>
                    <a:pt x="623" y="164"/>
                    <a:pt x="623" y="164"/>
                    <a:pt x="623" y="164"/>
                  </a:cubicBezTo>
                  <a:cubicBezTo>
                    <a:pt x="624" y="163"/>
                    <a:pt x="624" y="163"/>
                    <a:pt x="624" y="163"/>
                  </a:cubicBezTo>
                  <a:cubicBezTo>
                    <a:pt x="625" y="164"/>
                    <a:pt x="625" y="164"/>
                    <a:pt x="625" y="164"/>
                  </a:cubicBezTo>
                  <a:cubicBezTo>
                    <a:pt x="627" y="163"/>
                    <a:pt x="627" y="163"/>
                    <a:pt x="627" y="163"/>
                  </a:cubicBezTo>
                  <a:cubicBezTo>
                    <a:pt x="630" y="161"/>
                    <a:pt x="630" y="161"/>
                    <a:pt x="630" y="161"/>
                  </a:cubicBezTo>
                  <a:cubicBezTo>
                    <a:pt x="629" y="160"/>
                    <a:pt x="629" y="160"/>
                    <a:pt x="629" y="160"/>
                  </a:cubicBezTo>
                  <a:cubicBezTo>
                    <a:pt x="630" y="159"/>
                    <a:pt x="630" y="159"/>
                    <a:pt x="630" y="159"/>
                  </a:cubicBezTo>
                  <a:cubicBezTo>
                    <a:pt x="629" y="158"/>
                    <a:pt x="629" y="158"/>
                    <a:pt x="629" y="158"/>
                  </a:cubicBezTo>
                  <a:cubicBezTo>
                    <a:pt x="628" y="158"/>
                    <a:pt x="628" y="158"/>
                    <a:pt x="628" y="158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30" y="155"/>
                    <a:pt x="630" y="155"/>
                    <a:pt x="630" y="155"/>
                  </a:cubicBezTo>
                  <a:cubicBezTo>
                    <a:pt x="631" y="153"/>
                    <a:pt x="631" y="153"/>
                    <a:pt x="631" y="153"/>
                  </a:cubicBezTo>
                  <a:cubicBezTo>
                    <a:pt x="631" y="152"/>
                    <a:pt x="631" y="152"/>
                    <a:pt x="631" y="152"/>
                  </a:cubicBezTo>
                  <a:cubicBezTo>
                    <a:pt x="630" y="152"/>
                    <a:pt x="630" y="152"/>
                    <a:pt x="630" y="152"/>
                  </a:cubicBezTo>
                  <a:cubicBezTo>
                    <a:pt x="630" y="151"/>
                    <a:pt x="630" y="151"/>
                    <a:pt x="630" y="151"/>
                  </a:cubicBezTo>
                  <a:cubicBezTo>
                    <a:pt x="627" y="150"/>
                    <a:pt x="627" y="150"/>
                    <a:pt x="627" y="150"/>
                  </a:cubicBezTo>
                  <a:cubicBezTo>
                    <a:pt x="627" y="150"/>
                    <a:pt x="627" y="150"/>
                    <a:pt x="627" y="150"/>
                  </a:cubicBezTo>
                  <a:cubicBezTo>
                    <a:pt x="627" y="149"/>
                    <a:pt x="627" y="149"/>
                    <a:pt x="627" y="149"/>
                  </a:cubicBezTo>
                  <a:cubicBezTo>
                    <a:pt x="625" y="148"/>
                    <a:pt x="625" y="148"/>
                    <a:pt x="625" y="148"/>
                  </a:cubicBezTo>
                  <a:cubicBezTo>
                    <a:pt x="626" y="147"/>
                    <a:pt x="626" y="147"/>
                    <a:pt x="626" y="147"/>
                  </a:cubicBezTo>
                  <a:cubicBezTo>
                    <a:pt x="627" y="149"/>
                    <a:pt x="627" y="149"/>
                    <a:pt x="627" y="149"/>
                  </a:cubicBezTo>
                  <a:cubicBezTo>
                    <a:pt x="627" y="149"/>
                    <a:pt x="627" y="149"/>
                    <a:pt x="627" y="149"/>
                  </a:cubicBezTo>
                  <a:cubicBezTo>
                    <a:pt x="628" y="150"/>
                    <a:pt x="628" y="150"/>
                    <a:pt x="628" y="150"/>
                  </a:cubicBezTo>
                  <a:cubicBezTo>
                    <a:pt x="629" y="150"/>
                    <a:pt x="629" y="150"/>
                    <a:pt x="629" y="150"/>
                  </a:cubicBezTo>
                  <a:cubicBezTo>
                    <a:pt x="631" y="151"/>
                    <a:pt x="631" y="151"/>
                    <a:pt x="631" y="151"/>
                  </a:cubicBezTo>
                  <a:cubicBezTo>
                    <a:pt x="631" y="149"/>
                    <a:pt x="631" y="149"/>
                    <a:pt x="631" y="149"/>
                  </a:cubicBezTo>
                  <a:cubicBezTo>
                    <a:pt x="630" y="148"/>
                    <a:pt x="630" y="148"/>
                    <a:pt x="630" y="148"/>
                  </a:cubicBezTo>
                  <a:cubicBezTo>
                    <a:pt x="631" y="147"/>
                    <a:pt x="631" y="147"/>
                    <a:pt x="631" y="147"/>
                  </a:cubicBezTo>
                  <a:cubicBezTo>
                    <a:pt x="628" y="146"/>
                    <a:pt x="628" y="146"/>
                    <a:pt x="628" y="146"/>
                  </a:cubicBezTo>
                  <a:cubicBezTo>
                    <a:pt x="628" y="147"/>
                    <a:pt x="628" y="147"/>
                    <a:pt x="628" y="147"/>
                  </a:cubicBezTo>
                  <a:cubicBezTo>
                    <a:pt x="626" y="146"/>
                    <a:pt x="626" y="146"/>
                    <a:pt x="626" y="146"/>
                  </a:cubicBezTo>
                  <a:cubicBezTo>
                    <a:pt x="626" y="146"/>
                    <a:pt x="626" y="146"/>
                    <a:pt x="626" y="146"/>
                  </a:cubicBezTo>
                  <a:cubicBezTo>
                    <a:pt x="626" y="144"/>
                    <a:pt x="626" y="144"/>
                    <a:pt x="626" y="144"/>
                  </a:cubicBezTo>
                  <a:cubicBezTo>
                    <a:pt x="626" y="144"/>
                    <a:pt x="626" y="144"/>
                    <a:pt x="626" y="144"/>
                  </a:cubicBezTo>
                  <a:cubicBezTo>
                    <a:pt x="627" y="144"/>
                    <a:pt x="627" y="144"/>
                    <a:pt x="627" y="144"/>
                  </a:cubicBezTo>
                  <a:cubicBezTo>
                    <a:pt x="627" y="142"/>
                    <a:pt x="627" y="142"/>
                    <a:pt x="627" y="142"/>
                  </a:cubicBezTo>
                  <a:cubicBezTo>
                    <a:pt x="626" y="142"/>
                    <a:pt x="626" y="142"/>
                    <a:pt x="626" y="142"/>
                  </a:cubicBezTo>
                  <a:cubicBezTo>
                    <a:pt x="626" y="141"/>
                    <a:pt x="626" y="141"/>
                    <a:pt x="626" y="141"/>
                  </a:cubicBezTo>
                  <a:cubicBezTo>
                    <a:pt x="624" y="141"/>
                    <a:pt x="624" y="141"/>
                    <a:pt x="624" y="141"/>
                  </a:cubicBezTo>
                  <a:cubicBezTo>
                    <a:pt x="623" y="142"/>
                    <a:pt x="623" y="142"/>
                    <a:pt x="623" y="142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621" y="142"/>
                    <a:pt x="621" y="142"/>
                    <a:pt x="621" y="142"/>
                  </a:cubicBezTo>
                  <a:cubicBezTo>
                    <a:pt x="621" y="140"/>
                    <a:pt x="621" y="140"/>
                    <a:pt x="621" y="140"/>
                  </a:cubicBezTo>
                  <a:cubicBezTo>
                    <a:pt x="620" y="140"/>
                    <a:pt x="620" y="140"/>
                    <a:pt x="620" y="140"/>
                  </a:cubicBezTo>
                  <a:cubicBezTo>
                    <a:pt x="617" y="139"/>
                    <a:pt x="617" y="139"/>
                    <a:pt x="617" y="139"/>
                  </a:cubicBezTo>
                  <a:cubicBezTo>
                    <a:pt x="619" y="142"/>
                    <a:pt x="619" y="142"/>
                    <a:pt x="619" y="142"/>
                  </a:cubicBezTo>
                  <a:cubicBezTo>
                    <a:pt x="619" y="142"/>
                    <a:pt x="619" y="142"/>
                    <a:pt x="619" y="142"/>
                  </a:cubicBezTo>
                  <a:cubicBezTo>
                    <a:pt x="618" y="141"/>
                    <a:pt x="618" y="141"/>
                    <a:pt x="618" y="141"/>
                  </a:cubicBezTo>
                  <a:cubicBezTo>
                    <a:pt x="618" y="140"/>
                    <a:pt x="618" y="140"/>
                    <a:pt x="618" y="140"/>
                  </a:cubicBezTo>
                  <a:cubicBezTo>
                    <a:pt x="616" y="139"/>
                    <a:pt x="616" y="139"/>
                    <a:pt x="616" y="139"/>
                  </a:cubicBezTo>
                  <a:cubicBezTo>
                    <a:pt x="613" y="139"/>
                    <a:pt x="613" y="139"/>
                    <a:pt x="613" y="139"/>
                  </a:cubicBezTo>
                  <a:cubicBezTo>
                    <a:pt x="612" y="139"/>
                    <a:pt x="612" y="139"/>
                    <a:pt x="612" y="139"/>
                  </a:cubicBezTo>
                  <a:cubicBezTo>
                    <a:pt x="611" y="139"/>
                    <a:pt x="611" y="139"/>
                    <a:pt x="611" y="139"/>
                  </a:cubicBezTo>
                  <a:cubicBezTo>
                    <a:pt x="611" y="138"/>
                    <a:pt x="611" y="138"/>
                    <a:pt x="611" y="138"/>
                  </a:cubicBezTo>
                  <a:cubicBezTo>
                    <a:pt x="608" y="138"/>
                    <a:pt x="608" y="138"/>
                    <a:pt x="608" y="138"/>
                  </a:cubicBezTo>
                  <a:cubicBezTo>
                    <a:pt x="609" y="140"/>
                    <a:pt x="609" y="140"/>
                    <a:pt x="609" y="140"/>
                  </a:cubicBezTo>
                  <a:cubicBezTo>
                    <a:pt x="610" y="140"/>
                    <a:pt x="610" y="140"/>
                    <a:pt x="610" y="140"/>
                  </a:cubicBezTo>
                  <a:cubicBezTo>
                    <a:pt x="609" y="141"/>
                    <a:pt x="609" y="141"/>
                    <a:pt x="609" y="141"/>
                  </a:cubicBezTo>
                  <a:cubicBezTo>
                    <a:pt x="608" y="141"/>
                    <a:pt x="608" y="141"/>
                    <a:pt x="608" y="141"/>
                  </a:cubicBezTo>
                  <a:cubicBezTo>
                    <a:pt x="608" y="142"/>
                    <a:pt x="608" y="142"/>
                    <a:pt x="608" y="142"/>
                  </a:cubicBezTo>
                  <a:cubicBezTo>
                    <a:pt x="608" y="142"/>
                    <a:pt x="608" y="142"/>
                    <a:pt x="608" y="142"/>
                  </a:cubicBezTo>
                  <a:cubicBezTo>
                    <a:pt x="607" y="143"/>
                    <a:pt x="607" y="143"/>
                    <a:pt x="607" y="143"/>
                  </a:cubicBezTo>
                  <a:cubicBezTo>
                    <a:pt x="607" y="144"/>
                    <a:pt x="607" y="144"/>
                    <a:pt x="607" y="144"/>
                  </a:cubicBezTo>
                  <a:cubicBezTo>
                    <a:pt x="607" y="145"/>
                    <a:pt x="607" y="145"/>
                    <a:pt x="607" y="145"/>
                  </a:cubicBezTo>
                  <a:cubicBezTo>
                    <a:pt x="607" y="145"/>
                    <a:pt x="607" y="145"/>
                    <a:pt x="607" y="145"/>
                  </a:cubicBezTo>
                  <a:cubicBezTo>
                    <a:pt x="607" y="146"/>
                    <a:pt x="607" y="146"/>
                    <a:pt x="607" y="146"/>
                  </a:cubicBezTo>
                  <a:cubicBezTo>
                    <a:pt x="606" y="147"/>
                    <a:pt x="606" y="147"/>
                    <a:pt x="606" y="147"/>
                  </a:cubicBezTo>
                  <a:cubicBezTo>
                    <a:pt x="606" y="150"/>
                    <a:pt x="606" y="150"/>
                    <a:pt x="606" y="150"/>
                  </a:cubicBezTo>
                  <a:cubicBezTo>
                    <a:pt x="607" y="150"/>
                    <a:pt x="607" y="150"/>
                    <a:pt x="607" y="150"/>
                  </a:cubicBezTo>
                  <a:cubicBezTo>
                    <a:pt x="608" y="152"/>
                    <a:pt x="608" y="152"/>
                    <a:pt x="608" y="152"/>
                  </a:cubicBezTo>
                  <a:cubicBezTo>
                    <a:pt x="608" y="152"/>
                    <a:pt x="608" y="152"/>
                    <a:pt x="608" y="152"/>
                  </a:cubicBezTo>
                  <a:cubicBezTo>
                    <a:pt x="608" y="152"/>
                    <a:pt x="608" y="152"/>
                    <a:pt x="608" y="152"/>
                  </a:cubicBezTo>
                  <a:cubicBezTo>
                    <a:pt x="607" y="152"/>
                    <a:pt x="607" y="152"/>
                    <a:pt x="607" y="152"/>
                  </a:cubicBezTo>
                  <a:cubicBezTo>
                    <a:pt x="607" y="153"/>
                    <a:pt x="607" y="153"/>
                    <a:pt x="607" y="153"/>
                  </a:cubicBezTo>
                  <a:cubicBezTo>
                    <a:pt x="606" y="152"/>
                    <a:pt x="606" y="152"/>
                    <a:pt x="606" y="152"/>
                  </a:cubicBezTo>
                  <a:cubicBezTo>
                    <a:pt x="604" y="152"/>
                    <a:pt x="604" y="152"/>
                    <a:pt x="604" y="152"/>
                  </a:cubicBezTo>
                  <a:cubicBezTo>
                    <a:pt x="603" y="154"/>
                    <a:pt x="603" y="154"/>
                    <a:pt x="603" y="154"/>
                  </a:cubicBezTo>
                  <a:cubicBezTo>
                    <a:pt x="605" y="155"/>
                    <a:pt x="605" y="155"/>
                    <a:pt x="605" y="155"/>
                  </a:cubicBezTo>
                  <a:cubicBezTo>
                    <a:pt x="605" y="155"/>
                    <a:pt x="605" y="155"/>
                    <a:pt x="605" y="155"/>
                  </a:cubicBezTo>
                  <a:cubicBezTo>
                    <a:pt x="604" y="155"/>
                    <a:pt x="604" y="155"/>
                    <a:pt x="604" y="155"/>
                  </a:cubicBezTo>
                  <a:cubicBezTo>
                    <a:pt x="603" y="155"/>
                    <a:pt x="603" y="155"/>
                    <a:pt x="603" y="155"/>
                  </a:cubicBezTo>
                  <a:cubicBezTo>
                    <a:pt x="602" y="154"/>
                    <a:pt x="602" y="154"/>
                    <a:pt x="602" y="154"/>
                  </a:cubicBezTo>
                  <a:cubicBezTo>
                    <a:pt x="600" y="155"/>
                    <a:pt x="600" y="155"/>
                    <a:pt x="600" y="155"/>
                  </a:cubicBezTo>
                  <a:cubicBezTo>
                    <a:pt x="599" y="158"/>
                    <a:pt x="599" y="158"/>
                    <a:pt x="599" y="158"/>
                  </a:cubicBezTo>
                  <a:cubicBezTo>
                    <a:pt x="597" y="161"/>
                    <a:pt x="597" y="161"/>
                    <a:pt x="597" y="161"/>
                  </a:cubicBezTo>
                  <a:cubicBezTo>
                    <a:pt x="596" y="164"/>
                    <a:pt x="596" y="164"/>
                    <a:pt x="596" y="164"/>
                  </a:cubicBezTo>
                  <a:cubicBezTo>
                    <a:pt x="593" y="166"/>
                    <a:pt x="593" y="166"/>
                    <a:pt x="593" y="166"/>
                  </a:cubicBezTo>
                  <a:cubicBezTo>
                    <a:pt x="592" y="167"/>
                    <a:pt x="592" y="167"/>
                    <a:pt x="592" y="167"/>
                  </a:cubicBezTo>
                  <a:cubicBezTo>
                    <a:pt x="592" y="167"/>
                    <a:pt x="592" y="167"/>
                    <a:pt x="592" y="167"/>
                  </a:cubicBezTo>
                  <a:cubicBezTo>
                    <a:pt x="592" y="167"/>
                    <a:pt x="592" y="167"/>
                    <a:pt x="592" y="167"/>
                  </a:cubicBezTo>
                  <a:cubicBezTo>
                    <a:pt x="591" y="166"/>
                    <a:pt x="591" y="166"/>
                    <a:pt x="591" y="166"/>
                  </a:cubicBezTo>
                  <a:cubicBezTo>
                    <a:pt x="592" y="166"/>
                    <a:pt x="592" y="166"/>
                    <a:pt x="592" y="166"/>
                  </a:cubicBezTo>
                  <a:cubicBezTo>
                    <a:pt x="592" y="164"/>
                    <a:pt x="592" y="164"/>
                    <a:pt x="592" y="164"/>
                  </a:cubicBezTo>
                  <a:cubicBezTo>
                    <a:pt x="593" y="163"/>
                    <a:pt x="593" y="163"/>
                    <a:pt x="593" y="163"/>
                  </a:cubicBezTo>
                  <a:cubicBezTo>
                    <a:pt x="593" y="161"/>
                    <a:pt x="593" y="161"/>
                    <a:pt x="593" y="161"/>
                  </a:cubicBezTo>
                  <a:cubicBezTo>
                    <a:pt x="592" y="160"/>
                    <a:pt x="592" y="160"/>
                    <a:pt x="592" y="160"/>
                  </a:cubicBezTo>
                  <a:cubicBezTo>
                    <a:pt x="589" y="163"/>
                    <a:pt x="589" y="163"/>
                    <a:pt x="589" y="163"/>
                  </a:cubicBezTo>
                  <a:cubicBezTo>
                    <a:pt x="589" y="164"/>
                    <a:pt x="589" y="164"/>
                    <a:pt x="589" y="164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7" y="168"/>
                    <a:pt x="587" y="168"/>
                    <a:pt x="587" y="168"/>
                  </a:cubicBezTo>
                  <a:cubicBezTo>
                    <a:pt x="588" y="169"/>
                    <a:pt x="588" y="169"/>
                    <a:pt x="588" y="169"/>
                  </a:cubicBezTo>
                  <a:cubicBezTo>
                    <a:pt x="590" y="169"/>
                    <a:pt x="590" y="169"/>
                    <a:pt x="590" y="169"/>
                  </a:cubicBezTo>
                  <a:cubicBezTo>
                    <a:pt x="591" y="168"/>
                    <a:pt x="591" y="168"/>
                    <a:pt x="591" y="168"/>
                  </a:cubicBezTo>
                  <a:cubicBezTo>
                    <a:pt x="590" y="169"/>
                    <a:pt x="590" y="169"/>
                    <a:pt x="590" y="169"/>
                  </a:cubicBezTo>
                  <a:cubicBezTo>
                    <a:pt x="589" y="170"/>
                    <a:pt x="589" y="170"/>
                    <a:pt x="589" y="170"/>
                  </a:cubicBezTo>
                  <a:cubicBezTo>
                    <a:pt x="589" y="172"/>
                    <a:pt x="589" y="172"/>
                    <a:pt x="589" y="172"/>
                  </a:cubicBezTo>
                  <a:cubicBezTo>
                    <a:pt x="588" y="173"/>
                    <a:pt x="588" y="173"/>
                    <a:pt x="588" y="173"/>
                  </a:cubicBezTo>
                  <a:cubicBezTo>
                    <a:pt x="587" y="174"/>
                    <a:pt x="587" y="174"/>
                    <a:pt x="587" y="174"/>
                  </a:cubicBezTo>
                  <a:cubicBezTo>
                    <a:pt x="587" y="173"/>
                    <a:pt x="587" y="173"/>
                    <a:pt x="587" y="173"/>
                  </a:cubicBezTo>
                  <a:cubicBezTo>
                    <a:pt x="585" y="173"/>
                    <a:pt x="585" y="173"/>
                    <a:pt x="585" y="173"/>
                  </a:cubicBezTo>
                  <a:cubicBezTo>
                    <a:pt x="584" y="174"/>
                    <a:pt x="584" y="174"/>
                    <a:pt x="584" y="174"/>
                  </a:cubicBezTo>
                  <a:cubicBezTo>
                    <a:pt x="584" y="174"/>
                    <a:pt x="584" y="174"/>
                    <a:pt x="584" y="174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2" y="167"/>
                    <a:pt x="582" y="167"/>
                    <a:pt x="582" y="167"/>
                  </a:cubicBezTo>
                  <a:cubicBezTo>
                    <a:pt x="582" y="165"/>
                    <a:pt x="582" y="165"/>
                    <a:pt x="582" y="165"/>
                  </a:cubicBezTo>
                  <a:cubicBezTo>
                    <a:pt x="581" y="164"/>
                    <a:pt x="581" y="164"/>
                    <a:pt x="581" y="164"/>
                  </a:cubicBezTo>
                  <a:cubicBezTo>
                    <a:pt x="582" y="162"/>
                    <a:pt x="582" y="162"/>
                    <a:pt x="582" y="162"/>
                  </a:cubicBezTo>
                  <a:cubicBezTo>
                    <a:pt x="583" y="161"/>
                    <a:pt x="583" y="161"/>
                    <a:pt x="583" y="161"/>
                  </a:cubicBezTo>
                  <a:cubicBezTo>
                    <a:pt x="583" y="159"/>
                    <a:pt x="583" y="159"/>
                    <a:pt x="583" y="159"/>
                  </a:cubicBezTo>
                  <a:cubicBezTo>
                    <a:pt x="583" y="158"/>
                    <a:pt x="583" y="158"/>
                    <a:pt x="583" y="158"/>
                  </a:cubicBezTo>
                  <a:cubicBezTo>
                    <a:pt x="583" y="158"/>
                    <a:pt x="583" y="158"/>
                    <a:pt x="583" y="158"/>
                  </a:cubicBezTo>
                  <a:cubicBezTo>
                    <a:pt x="584" y="159"/>
                    <a:pt x="584" y="159"/>
                    <a:pt x="584" y="159"/>
                  </a:cubicBezTo>
                  <a:cubicBezTo>
                    <a:pt x="586" y="158"/>
                    <a:pt x="586" y="158"/>
                    <a:pt x="586" y="158"/>
                  </a:cubicBezTo>
                  <a:cubicBezTo>
                    <a:pt x="587" y="156"/>
                    <a:pt x="587" y="156"/>
                    <a:pt x="587" y="156"/>
                  </a:cubicBezTo>
                  <a:cubicBezTo>
                    <a:pt x="586" y="153"/>
                    <a:pt x="586" y="153"/>
                    <a:pt x="586" y="153"/>
                  </a:cubicBezTo>
                  <a:cubicBezTo>
                    <a:pt x="587" y="152"/>
                    <a:pt x="587" y="152"/>
                    <a:pt x="587" y="152"/>
                  </a:cubicBezTo>
                  <a:cubicBezTo>
                    <a:pt x="587" y="150"/>
                    <a:pt x="587" y="150"/>
                    <a:pt x="587" y="150"/>
                  </a:cubicBezTo>
                  <a:cubicBezTo>
                    <a:pt x="586" y="148"/>
                    <a:pt x="586" y="148"/>
                    <a:pt x="586" y="148"/>
                  </a:cubicBezTo>
                  <a:cubicBezTo>
                    <a:pt x="585" y="147"/>
                    <a:pt x="585" y="147"/>
                    <a:pt x="585" y="147"/>
                  </a:cubicBezTo>
                  <a:cubicBezTo>
                    <a:pt x="584" y="144"/>
                    <a:pt x="584" y="144"/>
                    <a:pt x="584" y="144"/>
                  </a:cubicBezTo>
                  <a:cubicBezTo>
                    <a:pt x="584" y="143"/>
                    <a:pt x="584" y="143"/>
                    <a:pt x="584" y="143"/>
                  </a:cubicBezTo>
                  <a:cubicBezTo>
                    <a:pt x="583" y="142"/>
                    <a:pt x="583" y="142"/>
                    <a:pt x="583" y="142"/>
                  </a:cubicBezTo>
                  <a:cubicBezTo>
                    <a:pt x="582" y="142"/>
                    <a:pt x="582" y="142"/>
                    <a:pt x="582" y="142"/>
                  </a:cubicBezTo>
                  <a:cubicBezTo>
                    <a:pt x="581" y="144"/>
                    <a:pt x="581" y="144"/>
                    <a:pt x="581" y="144"/>
                  </a:cubicBezTo>
                  <a:cubicBezTo>
                    <a:pt x="579" y="146"/>
                    <a:pt x="579" y="146"/>
                    <a:pt x="579" y="146"/>
                  </a:cubicBezTo>
                  <a:cubicBezTo>
                    <a:pt x="577" y="148"/>
                    <a:pt x="577" y="148"/>
                    <a:pt x="577" y="148"/>
                  </a:cubicBezTo>
                  <a:cubicBezTo>
                    <a:pt x="577" y="149"/>
                    <a:pt x="577" y="149"/>
                    <a:pt x="577" y="149"/>
                  </a:cubicBezTo>
                  <a:cubicBezTo>
                    <a:pt x="577" y="152"/>
                    <a:pt x="577" y="152"/>
                    <a:pt x="577" y="152"/>
                  </a:cubicBezTo>
                  <a:cubicBezTo>
                    <a:pt x="577" y="152"/>
                    <a:pt x="577" y="152"/>
                    <a:pt x="577" y="152"/>
                  </a:cubicBezTo>
                  <a:cubicBezTo>
                    <a:pt x="576" y="151"/>
                    <a:pt x="576" y="151"/>
                    <a:pt x="576" y="151"/>
                  </a:cubicBezTo>
                  <a:cubicBezTo>
                    <a:pt x="574" y="153"/>
                    <a:pt x="574" y="153"/>
                    <a:pt x="574" y="153"/>
                  </a:cubicBezTo>
                  <a:cubicBezTo>
                    <a:pt x="575" y="153"/>
                    <a:pt x="575" y="153"/>
                    <a:pt x="575" y="153"/>
                  </a:cubicBezTo>
                  <a:cubicBezTo>
                    <a:pt x="575" y="153"/>
                    <a:pt x="575" y="153"/>
                    <a:pt x="575" y="153"/>
                  </a:cubicBezTo>
                  <a:cubicBezTo>
                    <a:pt x="573" y="154"/>
                    <a:pt x="573" y="154"/>
                    <a:pt x="573" y="154"/>
                  </a:cubicBezTo>
                  <a:cubicBezTo>
                    <a:pt x="572" y="155"/>
                    <a:pt x="572" y="155"/>
                    <a:pt x="572" y="155"/>
                  </a:cubicBezTo>
                  <a:cubicBezTo>
                    <a:pt x="572" y="156"/>
                    <a:pt x="572" y="156"/>
                    <a:pt x="572" y="156"/>
                  </a:cubicBezTo>
                  <a:cubicBezTo>
                    <a:pt x="572" y="154"/>
                    <a:pt x="572" y="154"/>
                    <a:pt x="572" y="154"/>
                  </a:cubicBezTo>
                  <a:cubicBezTo>
                    <a:pt x="572" y="154"/>
                    <a:pt x="572" y="154"/>
                    <a:pt x="572" y="154"/>
                  </a:cubicBezTo>
                  <a:cubicBezTo>
                    <a:pt x="573" y="152"/>
                    <a:pt x="573" y="152"/>
                    <a:pt x="573" y="152"/>
                  </a:cubicBezTo>
                  <a:cubicBezTo>
                    <a:pt x="573" y="150"/>
                    <a:pt x="573" y="150"/>
                    <a:pt x="573" y="150"/>
                  </a:cubicBezTo>
                  <a:cubicBezTo>
                    <a:pt x="573" y="149"/>
                    <a:pt x="573" y="149"/>
                    <a:pt x="573" y="149"/>
                  </a:cubicBezTo>
                  <a:cubicBezTo>
                    <a:pt x="574" y="149"/>
                    <a:pt x="574" y="149"/>
                    <a:pt x="574" y="149"/>
                  </a:cubicBezTo>
                  <a:cubicBezTo>
                    <a:pt x="574" y="147"/>
                    <a:pt x="574" y="147"/>
                    <a:pt x="574" y="147"/>
                  </a:cubicBezTo>
                  <a:cubicBezTo>
                    <a:pt x="574" y="146"/>
                    <a:pt x="574" y="146"/>
                    <a:pt x="574" y="146"/>
                  </a:cubicBezTo>
                  <a:cubicBezTo>
                    <a:pt x="574" y="145"/>
                    <a:pt x="574" y="145"/>
                    <a:pt x="574" y="145"/>
                  </a:cubicBezTo>
                  <a:cubicBezTo>
                    <a:pt x="573" y="143"/>
                    <a:pt x="573" y="143"/>
                    <a:pt x="573" y="143"/>
                  </a:cubicBezTo>
                  <a:cubicBezTo>
                    <a:pt x="574" y="141"/>
                    <a:pt x="574" y="141"/>
                    <a:pt x="574" y="141"/>
                  </a:cubicBezTo>
                  <a:cubicBezTo>
                    <a:pt x="574" y="141"/>
                    <a:pt x="574" y="141"/>
                    <a:pt x="574" y="141"/>
                  </a:cubicBezTo>
                  <a:cubicBezTo>
                    <a:pt x="574" y="142"/>
                    <a:pt x="574" y="142"/>
                    <a:pt x="574" y="142"/>
                  </a:cubicBezTo>
                  <a:cubicBezTo>
                    <a:pt x="575" y="142"/>
                    <a:pt x="575" y="142"/>
                    <a:pt x="575" y="142"/>
                  </a:cubicBezTo>
                  <a:cubicBezTo>
                    <a:pt x="575" y="143"/>
                    <a:pt x="575" y="143"/>
                    <a:pt x="575" y="143"/>
                  </a:cubicBezTo>
                  <a:cubicBezTo>
                    <a:pt x="576" y="144"/>
                    <a:pt x="576" y="144"/>
                    <a:pt x="576" y="144"/>
                  </a:cubicBezTo>
                  <a:cubicBezTo>
                    <a:pt x="577" y="143"/>
                    <a:pt x="577" y="143"/>
                    <a:pt x="577" y="143"/>
                  </a:cubicBezTo>
                  <a:cubicBezTo>
                    <a:pt x="578" y="142"/>
                    <a:pt x="578" y="142"/>
                    <a:pt x="578" y="142"/>
                  </a:cubicBezTo>
                  <a:cubicBezTo>
                    <a:pt x="579" y="142"/>
                    <a:pt x="579" y="142"/>
                    <a:pt x="579" y="142"/>
                  </a:cubicBezTo>
                  <a:cubicBezTo>
                    <a:pt x="579" y="140"/>
                    <a:pt x="579" y="140"/>
                    <a:pt x="579" y="140"/>
                  </a:cubicBezTo>
                  <a:cubicBezTo>
                    <a:pt x="578" y="139"/>
                    <a:pt x="578" y="139"/>
                    <a:pt x="578" y="139"/>
                  </a:cubicBezTo>
                  <a:cubicBezTo>
                    <a:pt x="579" y="138"/>
                    <a:pt x="579" y="138"/>
                    <a:pt x="579" y="138"/>
                  </a:cubicBezTo>
                  <a:cubicBezTo>
                    <a:pt x="577" y="137"/>
                    <a:pt x="577" y="137"/>
                    <a:pt x="577" y="137"/>
                  </a:cubicBezTo>
                  <a:cubicBezTo>
                    <a:pt x="575" y="138"/>
                    <a:pt x="575" y="138"/>
                    <a:pt x="575" y="138"/>
                  </a:cubicBezTo>
                  <a:cubicBezTo>
                    <a:pt x="575" y="137"/>
                    <a:pt x="575" y="137"/>
                    <a:pt x="575" y="137"/>
                  </a:cubicBezTo>
                  <a:cubicBezTo>
                    <a:pt x="574" y="137"/>
                    <a:pt x="574" y="137"/>
                    <a:pt x="574" y="137"/>
                  </a:cubicBezTo>
                  <a:cubicBezTo>
                    <a:pt x="575" y="136"/>
                    <a:pt x="575" y="136"/>
                    <a:pt x="575" y="136"/>
                  </a:cubicBezTo>
                  <a:cubicBezTo>
                    <a:pt x="574" y="135"/>
                    <a:pt x="574" y="135"/>
                    <a:pt x="574" y="135"/>
                  </a:cubicBezTo>
                  <a:cubicBezTo>
                    <a:pt x="572" y="136"/>
                    <a:pt x="572" y="136"/>
                    <a:pt x="572" y="136"/>
                  </a:cubicBezTo>
                  <a:cubicBezTo>
                    <a:pt x="571" y="137"/>
                    <a:pt x="571" y="137"/>
                    <a:pt x="571" y="137"/>
                  </a:cubicBezTo>
                  <a:cubicBezTo>
                    <a:pt x="570" y="137"/>
                    <a:pt x="570" y="137"/>
                    <a:pt x="570" y="137"/>
                  </a:cubicBezTo>
                  <a:cubicBezTo>
                    <a:pt x="569" y="136"/>
                    <a:pt x="569" y="136"/>
                    <a:pt x="569" y="136"/>
                  </a:cubicBezTo>
                  <a:cubicBezTo>
                    <a:pt x="569" y="135"/>
                    <a:pt x="569" y="135"/>
                    <a:pt x="569" y="135"/>
                  </a:cubicBezTo>
                  <a:cubicBezTo>
                    <a:pt x="568" y="134"/>
                    <a:pt x="568" y="134"/>
                    <a:pt x="568" y="134"/>
                  </a:cubicBezTo>
                  <a:cubicBezTo>
                    <a:pt x="566" y="134"/>
                    <a:pt x="566" y="134"/>
                    <a:pt x="566" y="134"/>
                  </a:cubicBezTo>
                  <a:cubicBezTo>
                    <a:pt x="566" y="134"/>
                    <a:pt x="566" y="134"/>
                    <a:pt x="566" y="134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7" y="133"/>
                    <a:pt x="567" y="133"/>
                    <a:pt x="567" y="133"/>
                  </a:cubicBezTo>
                  <a:cubicBezTo>
                    <a:pt x="567" y="132"/>
                    <a:pt x="567" y="132"/>
                    <a:pt x="567" y="132"/>
                  </a:cubicBezTo>
                  <a:cubicBezTo>
                    <a:pt x="568" y="132"/>
                    <a:pt x="568" y="132"/>
                    <a:pt x="568" y="132"/>
                  </a:cubicBezTo>
                  <a:cubicBezTo>
                    <a:pt x="572" y="129"/>
                    <a:pt x="572" y="129"/>
                    <a:pt x="572" y="129"/>
                  </a:cubicBezTo>
                  <a:cubicBezTo>
                    <a:pt x="573" y="128"/>
                    <a:pt x="573" y="128"/>
                    <a:pt x="573" y="128"/>
                  </a:cubicBezTo>
                  <a:cubicBezTo>
                    <a:pt x="571" y="126"/>
                    <a:pt x="571" y="126"/>
                    <a:pt x="571" y="126"/>
                  </a:cubicBezTo>
                  <a:cubicBezTo>
                    <a:pt x="571" y="126"/>
                    <a:pt x="571" y="126"/>
                    <a:pt x="571" y="126"/>
                  </a:cubicBezTo>
                  <a:cubicBezTo>
                    <a:pt x="572" y="125"/>
                    <a:pt x="572" y="125"/>
                    <a:pt x="572" y="125"/>
                  </a:cubicBezTo>
                  <a:cubicBezTo>
                    <a:pt x="572" y="125"/>
                    <a:pt x="572" y="125"/>
                    <a:pt x="572" y="125"/>
                  </a:cubicBezTo>
                  <a:cubicBezTo>
                    <a:pt x="572" y="126"/>
                    <a:pt x="572" y="126"/>
                    <a:pt x="572" y="126"/>
                  </a:cubicBezTo>
                  <a:cubicBezTo>
                    <a:pt x="573" y="128"/>
                    <a:pt x="573" y="128"/>
                    <a:pt x="573" y="128"/>
                  </a:cubicBezTo>
                  <a:cubicBezTo>
                    <a:pt x="574" y="127"/>
                    <a:pt x="574" y="127"/>
                    <a:pt x="574" y="127"/>
                  </a:cubicBezTo>
                  <a:cubicBezTo>
                    <a:pt x="576" y="128"/>
                    <a:pt x="576" y="128"/>
                    <a:pt x="576" y="128"/>
                  </a:cubicBezTo>
                  <a:cubicBezTo>
                    <a:pt x="577" y="127"/>
                    <a:pt x="577" y="127"/>
                    <a:pt x="577" y="127"/>
                  </a:cubicBezTo>
                  <a:cubicBezTo>
                    <a:pt x="577" y="125"/>
                    <a:pt x="577" y="125"/>
                    <a:pt x="577" y="125"/>
                  </a:cubicBezTo>
                  <a:cubicBezTo>
                    <a:pt x="576" y="123"/>
                    <a:pt x="576" y="123"/>
                    <a:pt x="576" y="123"/>
                  </a:cubicBezTo>
                  <a:cubicBezTo>
                    <a:pt x="575" y="123"/>
                    <a:pt x="575" y="123"/>
                    <a:pt x="575" y="123"/>
                  </a:cubicBezTo>
                  <a:cubicBezTo>
                    <a:pt x="575" y="123"/>
                    <a:pt x="575" y="123"/>
                    <a:pt x="575" y="123"/>
                  </a:cubicBezTo>
                  <a:cubicBezTo>
                    <a:pt x="576" y="121"/>
                    <a:pt x="576" y="121"/>
                    <a:pt x="576" y="121"/>
                  </a:cubicBezTo>
                  <a:cubicBezTo>
                    <a:pt x="575" y="120"/>
                    <a:pt x="575" y="120"/>
                    <a:pt x="575" y="120"/>
                  </a:cubicBezTo>
                  <a:cubicBezTo>
                    <a:pt x="576" y="120"/>
                    <a:pt x="576" y="120"/>
                    <a:pt x="576" y="120"/>
                  </a:cubicBezTo>
                  <a:cubicBezTo>
                    <a:pt x="576" y="118"/>
                    <a:pt x="576" y="118"/>
                    <a:pt x="576" y="118"/>
                  </a:cubicBezTo>
                  <a:cubicBezTo>
                    <a:pt x="574" y="117"/>
                    <a:pt x="574" y="117"/>
                    <a:pt x="574" y="117"/>
                  </a:cubicBezTo>
                  <a:cubicBezTo>
                    <a:pt x="575" y="115"/>
                    <a:pt x="575" y="115"/>
                    <a:pt x="575" y="115"/>
                  </a:cubicBezTo>
                  <a:cubicBezTo>
                    <a:pt x="574" y="114"/>
                    <a:pt x="574" y="114"/>
                    <a:pt x="574" y="114"/>
                  </a:cubicBezTo>
                  <a:cubicBezTo>
                    <a:pt x="575" y="114"/>
                    <a:pt x="575" y="114"/>
                    <a:pt x="575" y="114"/>
                  </a:cubicBezTo>
                  <a:cubicBezTo>
                    <a:pt x="575" y="112"/>
                    <a:pt x="575" y="112"/>
                    <a:pt x="575" y="112"/>
                  </a:cubicBezTo>
                  <a:cubicBezTo>
                    <a:pt x="576" y="110"/>
                    <a:pt x="576" y="110"/>
                    <a:pt x="576" y="110"/>
                  </a:cubicBezTo>
                  <a:cubicBezTo>
                    <a:pt x="576" y="109"/>
                    <a:pt x="576" y="109"/>
                    <a:pt x="576" y="109"/>
                  </a:cubicBezTo>
                  <a:cubicBezTo>
                    <a:pt x="577" y="108"/>
                    <a:pt x="577" y="108"/>
                    <a:pt x="577" y="108"/>
                  </a:cubicBezTo>
                  <a:cubicBezTo>
                    <a:pt x="577" y="106"/>
                    <a:pt x="577" y="106"/>
                    <a:pt x="577" y="106"/>
                  </a:cubicBezTo>
                  <a:cubicBezTo>
                    <a:pt x="576" y="106"/>
                    <a:pt x="576" y="106"/>
                    <a:pt x="576" y="106"/>
                  </a:cubicBezTo>
                  <a:cubicBezTo>
                    <a:pt x="577" y="104"/>
                    <a:pt x="577" y="104"/>
                    <a:pt x="577" y="104"/>
                  </a:cubicBezTo>
                  <a:cubicBezTo>
                    <a:pt x="576" y="102"/>
                    <a:pt x="576" y="102"/>
                    <a:pt x="576" y="102"/>
                  </a:cubicBezTo>
                  <a:cubicBezTo>
                    <a:pt x="575" y="101"/>
                    <a:pt x="575" y="101"/>
                    <a:pt x="575" y="101"/>
                  </a:cubicBezTo>
                  <a:cubicBezTo>
                    <a:pt x="575" y="100"/>
                    <a:pt x="575" y="100"/>
                    <a:pt x="575" y="100"/>
                  </a:cubicBezTo>
                  <a:cubicBezTo>
                    <a:pt x="575" y="99"/>
                    <a:pt x="575" y="99"/>
                    <a:pt x="575" y="99"/>
                  </a:cubicBezTo>
                  <a:cubicBezTo>
                    <a:pt x="575" y="99"/>
                    <a:pt x="575" y="99"/>
                    <a:pt x="575" y="99"/>
                  </a:cubicBezTo>
                  <a:cubicBezTo>
                    <a:pt x="576" y="97"/>
                    <a:pt x="576" y="97"/>
                    <a:pt x="576" y="97"/>
                  </a:cubicBezTo>
                  <a:cubicBezTo>
                    <a:pt x="575" y="96"/>
                    <a:pt x="575" y="96"/>
                    <a:pt x="575" y="96"/>
                  </a:cubicBezTo>
                  <a:cubicBezTo>
                    <a:pt x="574" y="95"/>
                    <a:pt x="574" y="95"/>
                    <a:pt x="574" y="95"/>
                  </a:cubicBezTo>
                  <a:cubicBezTo>
                    <a:pt x="573" y="95"/>
                    <a:pt x="573" y="95"/>
                    <a:pt x="573" y="95"/>
                  </a:cubicBezTo>
                  <a:cubicBezTo>
                    <a:pt x="573" y="95"/>
                    <a:pt x="573" y="95"/>
                    <a:pt x="573" y="95"/>
                  </a:cubicBezTo>
                  <a:cubicBezTo>
                    <a:pt x="573" y="93"/>
                    <a:pt x="573" y="93"/>
                    <a:pt x="573" y="93"/>
                  </a:cubicBezTo>
                  <a:cubicBezTo>
                    <a:pt x="570" y="92"/>
                    <a:pt x="570" y="92"/>
                    <a:pt x="570" y="92"/>
                  </a:cubicBezTo>
                  <a:cubicBezTo>
                    <a:pt x="569" y="92"/>
                    <a:pt x="569" y="92"/>
                    <a:pt x="569" y="92"/>
                  </a:cubicBezTo>
                  <a:cubicBezTo>
                    <a:pt x="572" y="92"/>
                    <a:pt x="572" y="92"/>
                    <a:pt x="572" y="92"/>
                  </a:cubicBezTo>
                  <a:cubicBezTo>
                    <a:pt x="573" y="92"/>
                    <a:pt x="573" y="92"/>
                    <a:pt x="573" y="92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6" y="93"/>
                    <a:pt x="576" y="93"/>
                    <a:pt x="576" y="93"/>
                  </a:cubicBezTo>
                  <a:cubicBezTo>
                    <a:pt x="576" y="93"/>
                    <a:pt x="576" y="93"/>
                    <a:pt x="576" y="93"/>
                  </a:cubicBezTo>
                  <a:cubicBezTo>
                    <a:pt x="576" y="93"/>
                    <a:pt x="576" y="93"/>
                    <a:pt x="576" y="93"/>
                  </a:cubicBezTo>
                  <a:cubicBezTo>
                    <a:pt x="577" y="92"/>
                    <a:pt x="577" y="92"/>
                    <a:pt x="577" y="92"/>
                  </a:cubicBezTo>
                  <a:cubicBezTo>
                    <a:pt x="577" y="92"/>
                    <a:pt x="577" y="92"/>
                    <a:pt x="577" y="92"/>
                  </a:cubicBezTo>
                  <a:cubicBezTo>
                    <a:pt x="579" y="90"/>
                    <a:pt x="579" y="90"/>
                    <a:pt x="579" y="90"/>
                  </a:cubicBezTo>
                  <a:cubicBezTo>
                    <a:pt x="579" y="89"/>
                    <a:pt x="579" y="89"/>
                    <a:pt x="579" y="89"/>
                  </a:cubicBezTo>
                  <a:cubicBezTo>
                    <a:pt x="580" y="88"/>
                    <a:pt x="580" y="88"/>
                    <a:pt x="580" y="88"/>
                  </a:cubicBezTo>
                  <a:cubicBezTo>
                    <a:pt x="581" y="89"/>
                    <a:pt x="581" y="89"/>
                    <a:pt x="581" y="89"/>
                  </a:cubicBezTo>
                  <a:cubicBezTo>
                    <a:pt x="582" y="87"/>
                    <a:pt x="582" y="87"/>
                    <a:pt x="582" y="87"/>
                  </a:cubicBezTo>
                  <a:cubicBezTo>
                    <a:pt x="583" y="87"/>
                    <a:pt x="583" y="87"/>
                    <a:pt x="583" y="87"/>
                  </a:cubicBezTo>
                  <a:cubicBezTo>
                    <a:pt x="584" y="85"/>
                    <a:pt x="584" y="85"/>
                    <a:pt x="584" y="85"/>
                  </a:cubicBezTo>
                  <a:cubicBezTo>
                    <a:pt x="584" y="83"/>
                    <a:pt x="584" y="83"/>
                    <a:pt x="584" y="83"/>
                  </a:cubicBezTo>
                  <a:cubicBezTo>
                    <a:pt x="584" y="83"/>
                    <a:pt x="584" y="83"/>
                    <a:pt x="584" y="83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5" y="80"/>
                    <a:pt x="585" y="80"/>
                    <a:pt x="585" y="80"/>
                  </a:cubicBezTo>
                  <a:cubicBezTo>
                    <a:pt x="586" y="80"/>
                    <a:pt x="586" y="80"/>
                    <a:pt x="586" y="80"/>
                  </a:cubicBezTo>
                  <a:cubicBezTo>
                    <a:pt x="587" y="80"/>
                    <a:pt x="587" y="80"/>
                    <a:pt x="587" y="80"/>
                  </a:cubicBezTo>
                  <a:cubicBezTo>
                    <a:pt x="588" y="80"/>
                    <a:pt x="588" y="80"/>
                    <a:pt x="588" y="80"/>
                  </a:cubicBezTo>
                  <a:cubicBezTo>
                    <a:pt x="588" y="81"/>
                    <a:pt x="588" y="81"/>
                    <a:pt x="588" y="81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1" y="83"/>
                    <a:pt x="591" y="83"/>
                    <a:pt x="591" y="83"/>
                  </a:cubicBezTo>
                  <a:cubicBezTo>
                    <a:pt x="591" y="83"/>
                    <a:pt x="591" y="83"/>
                    <a:pt x="591" y="83"/>
                  </a:cubicBezTo>
                  <a:cubicBezTo>
                    <a:pt x="592" y="84"/>
                    <a:pt x="592" y="84"/>
                    <a:pt x="592" y="84"/>
                  </a:cubicBezTo>
                  <a:cubicBezTo>
                    <a:pt x="594" y="83"/>
                    <a:pt x="594" y="83"/>
                    <a:pt x="594" y="83"/>
                  </a:cubicBezTo>
                  <a:cubicBezTo>
                    <a:pt x="597" y="81"/>
                    <a:pt x="597" y="81"/>
                    <a:pt x="597" y="81"/>
                  </a:cubicBezTo>
                  <a:cubicBezTo>
                    <a:pt x="599" y="80"/>
                    <a:pt x="599" y="80"/>
                    <a:pt x="599" y="80"/>
                  </a:cubicBezTo>
                  <a:cubicBezTo>
                    <a:pt x="601" y="78"/>
                    <a:pt x="601" y="78"/>
                    <a:pt x="601" y="78"/>
                  </a:cubicBezTo>
                  <a:cubicBezTo>
                    <a:pt x="602" y="76"/>
                    <a:pt x="602" y="76"/>
                    <a:pt x="602" y="76"/>
                  </a:cubicBezTo>
                  <a:cubicBezTo>
                    <a:pt x="602" y="76"/>
                    <a:pt x="602" y="76"/>
                    <a:pt x="602" y="76"/>
                  </a:cubicBezTo>
                  <a:cubicBezTo>
                    <a:pt x="603" y="76"/>
                    <a:pt x="603" y="76"/>
                    <a:pt x="603" y="76"/>
                  </a:cubicBezTo>
                  <a:cubicBezTo>
                    <a:pt x="605" y="74"/>
                    <a:pt x="605" y="74"/>
                    <a:pt x="605" y="74"/>
                  </a:cubicBezTo>
                  <a:cubicBezTo>
                    <a:pt x="608" y="71"/>
                    <a:pt x="608" y="71"/>
                    <a:pt x="608" y="71"/>
                  </a:cubicBezTo>
                  <a:cubicBezTo>
                    <a:pt x="608" y="71"/>
                    <a:pt x="608" y="71"/>
                    <a:pt x="608" y="71"/>
                  </a:cubicBezTo>
                  <a:cubicBezTo>
                    <a:pt x="609" y="71"/>
                    <a:pt x="609" y="71"/>
                    <a:pt x="609" y="71"/>
                  </a:cubicBezTo>
                  <a:cubicBezTo>
                    <a:pt x="610" y="69"/>
                    <a:pt x="610" y="69"/>
                    <a:pt x="610" y="69"/>
                  </a:cubicBezTo>
                  <a:cubicBezTo>
                    <a:pt x="612" y="67"/>
                    <a:pt x="612" y="67"/>
                    <a:pt x="612" y="67"/>
                  </a:cubicBezTo>
                  <a:cubicBezTo>
                    <a:pt x="613" y="65"/>
                    <a:pt x="613" y="65"/>
                    <a:pt x="613" y="65"/>
                  </a:cubicBezTo>
                  <a:cubicBezTo>
                    <a:pt x="613" y="65"/>
                    <a:pt x="613" y="65"/>
                    <a:pt x="613" y="65"/>
                  </a:cubicBezTo>
                  <a:cubicBezTo>
                    <a:pt x="615" y="67"/>
                    <a:pt x="615" y="67"/>
                    <a:pt x="615" y="67"/>
                  </a:cubicBezTo>
                  <a:cubicBezTo>
                    <a:pt x="614" y="64"/>
                    <a:pt x="614" y="64"/>
                    <a:pt x="614" y="64"/>
                  </a:cubicBezTo>
                  <a:cubicBezTo>
                    <a:pt x="613" y="63"/>
                    <a:pt x="613" y="63"/>
                    <a:pt x="613" y="63"/>
                  </a:cubicBezTo>
                  <a:cubicBezTo>
                    <a:pt x="613" y="62"/>
                    <a:pt x="613" y="62"/>
                    <a:pt x="613" y="62"/>
                  </a:cubicBezTo>
                  <a:cubicBezTo>
                    <a:pt x="611" y="60"/>
                    <a:pt x="611" y="60"/>
                    <a:pt x="611" y="60"/>
                  </a:cubicBezTo>
                  <a:cubicBezTo>
                    <a:pt x="607" y="60"/>
                    <a:pt x="607" y="60"/>
                    <a:pt x="607" y="60"/>
                  </a:cubicBezTo>
                  <a:cubicBezTo>
                    <a:pt x="605" y="60"/>
                    <a:pt x="605" y="60"/>
                    <a:pt x="605" y="60"/>
                  </a:cubicBezTo>
                  <a:cubicBezTo>
                    <a:pt x="604" y="60"/>
                    <a:pt x="604" y="60"/>
                    <a:pt x="604" y="60"/>
                  </a:cubicBezTo>
                  <a:cubicBezTo>
                    <a:pt x="604" y="60"/>
                    <a:pt x="604" y="60"/>
                    <a:pt x="604" y="60"/>
                  </a:cubicBezTo>
                  <a:cubicBezTo>
                    <a:pt x="604" y="59"/>
                    <a:pt x="604" y="59"/>
                    <a:pt x="604" y="59"/>
                  </a:cubicBezTo>
                  <a:cubicBezTo>
                    <a:pt x="603" y="57"/>
                    <a:pt x="603" y="57"/>
                    <a:pt x="603" y="57"/>
                  </a:cubicBezTo>
                  <a:cubicBezTo>
                    <a:pt x="603" y="57"/>
                    <a:pt x="603" y="57"/>
                    <a:pt x="603" y="57"/>
                  </a:cubicBezTo>
                  <a:cubicBezTo>
                    <a:pt x="602" y="57"/>
                    <a:pt x="602" y="57"/>
                    <a:pt x="602" y="57"/>
                  </a:cubicBezTo>
                  <a:cubicBezTo>
                    <a:pt x="601" y="57"/>
                    <a:pt x="601" y="57"/>
                    <a:pt x="601" y="57"/>
                  </a:cubicBezTo>
                  <a:cubicBezTo>
                    <a:pt x="600" y="55"/>
                    <a:pt x="600" y="55"/>
                    <a:pt x="600" y="55"/>
                  </a:cubicBezTo>
                  <a:cubicBezTo>
                    <a:pt x="597" y="55"/>
                    <a:pt x="597" y="55"/>
                    <a:pt x="597" y="55"/>
                  </a:cubicBezTo>
                  <a:cubicBezTo>
                    <a:pt x="597" y="55"/>
                    <a:pt x="597" y="55"/>
                    <a:pt x="597" y="55"/>
                  </a:cubicBezTo>
                  <a:cubicBezTo>
                    <a:pt x="597" y="55"/>
                    <a:pt x="597" y="55"/>
                    <a:pt x="597" y="55"/>
                  </a:cubicBezTo>
                  <a:cubicBezTo>
                    <a:pt x="595" y="55"/>
                    <a:pt x="595" y="55"/>
                    <a:pt x="595" y="55"/>
                  </a:cubicBezTo>
                  <a:cubicBezTo>
                    <a:pt x="594" y="54"/>
                    <a:pt x="594" y="54"/>
                    <a:pt x="594" y="54"/>
                  </a:cubicBezTo>
                  <a:cubicBezTo>
                    <a:pt x="593" y="55"/>
                    <a:pt x="593" y="55"/>
                    <a:pt x="593" y="55"/>
                  </a:cubicBezTo>
                  <a:cubicBezTo>
                    <a:pt x="591" y="55"/>
                    <a:pt x="591" y="55"/>
                    <a:pt x="591" y="55"/>
                  </a:cubicBezTo>
                  <a:cubicBezTo>
                    <a:pt x="587" y="55"/>
                    <a:pt x="587" y="55"/>
                    <a:pt x="587" y="55"/>
                  </a:cubicBezTo>
                  <a:cubicBezTo>
                    <a:pt x="586" y="58"/>
                    <a:pt x="586" y="58"/>
                    <a:pt x="586" y="58"/>
                  </a:cubicBezTo>
                  <a:cubicBezTo>
                    <a:pt x="586" y="59"/>
                    <a:pt x="586" y="59"/>
                    <a:pt x="586" y="59"/>
                  </a:cubicBezTo>
                  <a:cubicBezTo>
                    <a:pt x="586" y="59"/>
                    <a:pt x="586" y="59"/>
                    <a:pt x="586" y="59"/>
                  </a:cubicBezTo>
                  <a:cubicBezTo>
                    <a:pt x="585" y="60"/>
                    <a:pt x="585" y="60"/>
                    <a:pt x="585" y="60"/>
                  </a:cubicBezTo>
                  <a:cubicBezTo>
                    <a:pt x="585" y="59"/>
                    <a:pt x="585" y="59"/>
                    <a:pt x="585" y="59"/>
                  </a:cubicBezTo>
                  <a:cubicBezTo>
                    <a:pt x="583" y="59"/>
                    <a:pt x="583" y="59"/>
                    <a:pt x="583" y="59"/>
                  </a:cubicBezTo>
                  <a:cubicBezTo>
                    <a:pt x="582" y="61"/>
                    <a:pt x="582" y="61"/>
                    <a:pt x="582" y="61"/>
                  </a:cubicBezTo>
                  <a:cubicBezTo>
                    <a:pt x="582" y="62"/>
                    <a:pt x="582" y="62"/>
                    <a:pt x="582" y="62"/>
                  </a:cubicBezTo>
                  <a:cubicBezTo>
                    <a:pt x="582" y="62"/>
                    <a:pt x="582" y="62"/>
                    <a:pt x="582" y="62"/>
                  </a:cubicBezTo>
                  <a:cubicBezTo>
                    <a:pt x="581" y="63"/>
                    <a:pt x="581" y="63"/>
                    <a:pt x="581" y="63"/>
                  </a:cubicBezTo>
                  <a:cubicBezTo>
                    <a:pt x="580" y="65"/>
                    <a:pt x="580" y="65"/>
                    <a:pt x="580" y="65"/>
                  </a:cubicBezTo>
                  <a:cubicBezTo>
                    <a:pt x="579" y="67"/>
                    <a:pt x="579" y="67"/>
                    <a:pt x="579" y="67"/>
                  </a:cubicBezTo>
                  <a:cubicBezTo>
                    <a:pt x="578" y="68"/>
                    <a:pt x="578" y="68"/>
                    <a:pt x="578" y="68"/>
                  </a:cubicBezTo>
                  <a:cubicBezTo>
                    <a:pt x="577" y="71"/>
                    <a:pt x="577" y="71"/>
                    <a:pt x="577" y="71"/>
                  </a:cubicBezTo>
                  <a:cubicBezTo>
                    <a:pt x="576" y="72"/>
                    <a:pt x="576" y="72"/>
                    <a:pt x="576" y="72"/>
                  </a:cubicBezTo>
                  <a:cubicBezTo>
                    <a:pt x="576" y="73"/>
                    <a:pt x="576" y="73"/>
                    <a:pt x="576" y="73"/>
                  </a:cubicBezTo>
                  <a:cubicBezTo>
                    <a:pt x="575" y="74"/>
                    <a:pt x="575" y="74"/>
                    <a:pt x="575" y="74"/>
                  </a:cubicBezTo>
                  <a:cubicBezTo>
                    <a:pt x="574" y="77"/>
                    <a:pt x="574" y="77"/>
                    <a:pt x="574" y="77"/>
                  </a:cubicBezTo>
                  <a:cubicBezTo>
                    <a:pt x="574" y="78"/>
                    <a:pt x="574" y="78"/>
                    <a:pt x="574" y="78"/>
                  </a:cubicBezTo>
                  <a:cubicBezTo>
                    <a:pt x="573" y="80"/>
                    <a:pt x="573" y="80"/>
                    <a:pt x="573" y="80"/>
                  </a:cubicBezTo>
                  <a:cubicBezTo>
                    <a:pt x="574" y="81"/>
                    <a:pt x="574" y="81"/>
                    <a:pt x="574" y="81"/>
                  </a:cubicBezTo>
                  <a:cubicBezTo>
                    <a:pt x="574" y="81"/>
                    <a:pt x="574" y="81"/>
                    <a:pt x="574" y="81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3" y="83"/>
                    <a:pt x="573" y="83"/>
                    <a:pt x="573" y="83"/>
                  </a:cubicBezTo>
                  <a:cubicBezTo>
                    <a:pt x="572" y="85"/>
                    <a:pt x="572" y="85"/>
                    <a:pt x="572" y="85"/>
                  </a:cubicBezTo>
                  <a:cubicBezTo>
                    <a:pt x="570" y="88"/>
                    <a:pt x="570" y="88"/>
                    <a:pt x="570" y="88"/>
                  </a:cubicBezTo>
                  <a:cubicBezTo>
                    <a:pt x="571" y="89"/>
                    <a:pt x="571" y="89"/>
                    <a:pt x="571" y="89"/>
                  </a:cubicBezTo>
                  <a:cubicBezTo>
                    <a:pt x="570" y="89"/>
                    <a:pt x="570" y="89"/>
                    <a:pt x="570" y="89"/>
                  </a:cubicBezTo>
                  <a:cubicBezTo>
                    <a:pt x="569" y="91"/>
                    <a:pt x="569" y="91"/>
                    <a:pt x="569" y="91"/>
                  </a:cubicBezTo>
                  <a:cubicBezTo>
                    <a:pt x="568" y="91"/>
                    <a:pt x="568" y="91"/>
                    <a:pt x="568" y="91"/>
                  </a:cubicBezTo>
                  <a:cubicBezTo>
                    <a:pt x="567" y="92"/>
                    <a:pt x="567" y="92"/>
                    <a:pt x="567" y="92"/>
                  </a:cubicBezTo>
                  <a:cubicBezTo>
                    <a:pt x="567" y="93"/>
                    <a:pt x="567" y="93"/>
                    <a:pt x="567" y="93"/>
                  </a:cubicBezTo>
                  <a:cubicBezTo>
                    <a:pt x="565" y="94"/>
                    <a:pt x="565" y="94"/>
                    <a:pt x="565" y="94"/>
                  </a:cubicBezTo>
                  <a:cubicBezTo>
                    <a:pt x="564" y="95"/>
                    <a:pt x="564" y="95"/>
                    <a:pt x="564" y="95"/>
                  </a:cubicBezTo>
                  <a:cubicBezTo>
                    <a:pt x="563" y="95"/>
                    <a:pt x="563" y="95"/>
                    <a:pt x="563" y="95"/>
                  </a:cubicBezTo>
                  <a:cubicBezTo>
                    <a:pt x="561" y="97"/>
                    <a:pt x="561" y="97"/>
                    <a:pt x="561" y="97"/>
                  </a:cubicBezTo>
                  <a:cubicBezTo>
                    <a:pt x="562" y="99"/>
                    <a:pt x="562" y="99"/>
                    <a:pt x="562" y="99"/>
                  </a:cubicBezTo>
                  <a:cubicBezTo>
                    <a:pt x="563" y="99"/>
                    <a:pt x="563" y="99"/>
                    <a:pt x="563" y="99"/>
                  </a:cubicBezTo>
                  <a:cubicBezTo>
                    <a:pt x="564" y="99"/>
                    <a:pt x="564" y="99"/>
                    <a:pt x="564" y="99"/>
                  </a:cubicBezTo>
                  <a:cubicBezTo>
                    <a:pt x="563" y="102"/>
                    <a:pt x="563" y="102"/>
                    <a:pt x="563" y="102"/>
                  </a:cubicBezTo>
                  <a:cubicBezTo>
                    <a:pt x="562" y="103"/>
                    <a:pt x="562" y="103"/>
                    <a:pt x="562" y="103"/>
                  </a:cubicBezTo>
                  <a:cubicBezTo>
                    <a:pt x="562" y="102"/>
                    <a:pt x="562" y="102"/>
                    <a:pt x="562" y="102"/>
                  </a:cubicBezTo>
                  <a:cubicBezTo>
                    <a:pt x="562" y="100"/>
                    <a:pt x="562" y="100"/>
                    <a:pt x="562" y="100"/>
                  </a:cubicBezTo>
                  <a:cubicBezTo>
                    <a:pt x="561" y="99"/>
                    <a:pt x="561" y="99"/>
                    <a:pt x="561" y="99"/>
                  </a:cubicBezTo>
                  <a:cubicBezTo>
                    <a:pt x="558" y="100"/>
                    <a:pt x="558" y="100"/>
                    <a:pt x="558" y="100"/>
                  </a:cubicBezTo>
                  <a:cubicBezTo>
                    <a:pt x="557" y="101"/>
                    <a:pt x="557" y="101"/>
                    <a:pt x="557" y="101"/>
                  </a:cubicBezTo>
                  <a:cubicBezTo>
                    <a:pt x="556" y="101"/>
                    <a:pt x="556" y="101"/>
                    <a:pt x="556" y="101"/>
                  </a:cubicBezTo>
                  <a:cubicBezTo>
                    <a:pt x="556" y="100"/>
                    <a:pt x="556" y="100"/>
                    <a:pt x="556" y="100"/>
                  </a:cubicBezTo>
                  <a:cubicBezTo>
                    <a:pt x="555" y="100"/>
                    <a:pt x="555" y="100"/>
                    <a:pt x="555" y="100"/>
                  </a:cubicBezTo>
                  <a:cubicBezTo>
                    <a:pt x="554" y="102"/>
                    <a:pt x="554" y="102"/>
                    <a:pt x="554" y="102"/>
                  </a:cubicBezTo>
                  <a:cubicBezTo>
                    <a:pt x="555" y="103"/>
                    <a:pt x="555" y="103"/>
                    <a:pt x="555" y="103"/>
                  </a:cubicBezTo>
                  <a:cubicBezTo>
                    <a:pt x="556" y="103"/>
                    <a:pt x="556" y="103"/>
                    <a:pt x="556" y="103"/>
                  </a:cubicBezTo>
                  <a:cubicBezTo>
                    <a:pt x="555" y="103"/>
                    <a:pt x="555" y="103"/>
                    <a:pt x="555" y="103"/>
                  </a:cubicBezTo>
                  <a:cubicBezTo>
                    <a:pt x="554" y="104"/>
                    <a:pt x="554" y="104"/>
                    <a:pt x="554" y="104"/>
                  </a:cubicBezTo>
                  <a:cubicBezTo>
                    <a:pt x="553" y="106"/>
                    <a:pt x="553" y="106"/>
                    <a:pt x="553" y="106"/>
                  </a:cubicBezTo>
                  <a:cubicBezTo>
                    <a:pt x="551" y="109"/>
                    <a:pt x="551" y="109"/>
                    <a:pt x="551" y="109"/>
                  </a:cubicBezTo>
                  <a:cubicBezTo>
                    <a:pt x="551" y="110"/>
                    <a:pt x="551" y="110"/>
                    <a:pt x="551" y="110"/>
                  </a:cubicBezTo>
                  <a:cubicBezTo>
                    <a:pt x="551" y="112"/>
                    <a:pt x="551" y="112"/>
                    <a:pt x="551" y="112"/>
                  </a:cubicBezTo>
                  <a:cubicBezTo>
                    <a:pt x="551" y="113"/>
                    <a:pt x="551" y="113"/>
                    <a:pt x="551" y="113"/>
                  </a:cubicBezTo>
                  <a:cubicBezTo>
                    <a:pt x="553" y="114"/>
                    <a:pt x="553" y="114"/>
                    <a:pt x="553" y="114"/>
                  </a:cubicBezTo>
                  <a:cubicBezTo>
                    <a:pt x="553" y="113"/>
                    <a:pt x="553" y="113"/>
                    <a:pt x="553" y="113"/>
                  </a:cubicBezTo>
                  <a:cubicBezTo>
                    <a:pt x="553" y="114"/>
                    <a:pt x="553" y="114"/>
                    <a:pt x="553" y="114"/>
                  </a:cubicBezTo>
                  <a:cubicBezTo>
                    <a:pt x="553" y="114"/>
                    <a:pt x="553" y="114"/>
                    <a:pt x="553" y="114"/>
                  </a:cubicBezTo>
                  <a:cubicBezTo>
                    <a:pt x="552" y="114"/>
                    <a:pt x="552" y="114"/>
                    <a:pt x="552" y="114"/>
                  </a:cubicBezTo>
                  <a:cubicBezTo>
                    <a:pt x="550" y="115"/>
                    <a:pt x="550" y="115"/>
                    <a:pt x="550" y="115"/>
                  </a:cubicBezTo>
                  <a:cubicBezTo>
                    <a:pt x="548" y="117"/>
                    <a:pt x="548" y="117"/>
                    <a:pt x="548" y="117"/>
                  </a:cubicBezTo>
                  <a:cubicBezTo>
                    <a:pt x="547" y="118"/>
                    <a:pt x="547" y="118"/>
                    <a:pt x="547" y="118"/>
                  </a:cubicBezTo>
                  <a:cubicBezTo>
                    <a:pt x="546" y="122"/>
                    <a:pt x="546" y="122"/>
                    <a:pt x="546" y="122"/>
                  </a:cubicBezTo>
                  <a:cubicBezTo>
                    <a:pt x="547" y="124"/>
                    <a:pt x="547" y="124"/>
                    <a:pt x="547" y="124"/>
                  </a:cubicBezTo>
                  <a:cubicBezTo>
                    <a:pt x="547" y="124"/>
                    <a:pt x="547" y="124"/>
                    <a:pt x="547" y="124"/>
                  </a:cubicBezTo>
                  <a:cubicBezTo>
                    <a:pt x="546" y="126"/>
                    <a:pt x="546" y="126"/>
                    <a:pt x="546" y="126"/>
                  </a:cubicBezTo>
                  <a:cubicBezTo>
                    <a:pt x="547" y="127"/>
                    <a:pt x="547" y="127"/>
                    <a:pt x="547" y="127"/>
                  </a:cubicBezTo>
                  <a:cubicBezTo>
                    <a:pt x="547" y="128"/>
                    <a:pt x="547" y="128"/>
                    <a:pt x="547" y="128"/>
                  </a:cubicBezTo>
                  <a:cubicBezTo>
                    <a:pt x="549" y="128"/>
                    <a:pt x="549" y="128"/>
                    <a:pt x="549" y="128"/>
                  </a:cubicBezTo>
                  <a:cubicBezTo>
                    <a:pt x="549" y="128"/>
                    <a:pt x="549" y="128"/>
                    <a:pt x="549" y="128"/>
                  </a:cubicBezTo>
                  <a:cubicBezTo>
                    <a:pt x="549" y="130"/>
                    <a:pt x="549" y="130"/>
                    <a:pt x="549" y="130"/>
                  </a:cubicBezTo>
                  <a:cubicBezTo>
                    <a:pt x="551" y="130"/>
                    <a:pt x="551" y="130"/>
                    <a:pt x="551" y="130"/>
                  </a:cubicBezTo>
                  <a:cubicBezTo>
                    <a:pt x="551" y="132"/>
                    <a:pt x="551" y="132"/>
                    <a:pt x="551" y="132"/>
                  </a:cubicBezTo>
                  <a:cubicBezTo>
                    <a:pt x="553" y="132"/>
                    <a:pt x="553" y="132"/>
                    <a:pt x="553" y="132"/>
                  </a:cubicBezTo>
                  <a:cubicBezTo>
                    <a:pt x="554" y="134"/>
                    <a:pt x="554" y="134"/>
                    <a:pt x="554" y="134"/>
                  </a:cubicBezTo>
                  <a:cubicBezTo>
                    <a:pt x="556" y="135"/>
                    <a:pt x="556" y="135"/>
                    <a:pt x="556" y="135"/>
                  </a:cubicBezTo>
                  <a:cubicBezTo>
                    <a:pt x="557" y="135"/>
                    <a:pt x="557" y="135"/>
                    <a:pt x="557" y="135"/>
                  </a:cubicBezTo>
                  <a:cubicBezTo>
                    <a:pt x="558" y="135"/>
                    <a:pt x="558" y="135"/>
                    <a:pt x="558" y="135"/>
                  </a:cubicBezTo>
                  <a:cubicBezTo>
                    <a:pt x="559" y="135"/>
                    <a:pt x="559" y="135"/>
                    <a:pt x="559" y="135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9" y="137"/>
                    <a:pt x="559" y="137"/>
                    <a:pt x="559" y="137"/>
                  </a:cubicBezTo>
                  <a:cubicBezTo>
                    <a:pt x="556" y="136"/>
                    <a:pt x="556" y="136"/>
                    <a:pt x="556" y="136"/>
                  </a:cubicBezTo>
                  <a:cubicBezTo>
                    <a:pt x="554" y="136"/>
                    <a:pt x="554" y="136"/>
                    <a:pt x="554" y="136"/>
                  </a:cubicBezTo>
                  <a:cubicBezTo>
                    <a:pt x="553" y="138"/>
                    <a:pt x="553" y="138"/>
                    <a:pt x="553" y="138"/>
                  </a:cubicBezTo>
                  <a:cubicBezTo>
                    <a:pt x="554" y="139"/>
                    <a:pt x="554" y="139"/>
                    <a:pt x="554" y="139"/>
                  </a:cubicBezTo>
                  <a:cubicBezTo>
                    <a:pt x="554" y="140"/>
                    <a:pt x="554" y="140"/>
                    <a:pt x="554" y="140"/>
                  </a:cubicBezTo>
                  <a:cubicBezTo>
                    <a:pt x="552" y="140"/>
                    <a:pt x="552" y="140"/>
                    <a:pt x="552" y="140"/>
                  </a:cubicBezTo>
                  <a:cubicBezTo>
                    <a:pt x="551" y="141"/>
                    <a:pt x="551" y="141"/>
                    <a:pt x="551" y="141"/>
                  </a:cubicBezTo>
                  <a:cubicBezTo>
                    <a:pt x="550" y="141"/>
                    <a:pt x="550" y="141"/>
                    <a:pt x="550" y="141"/>
                  </a:cubicBezTo>
                  <a:cubicBezTo>
                    <a:pt x="549" y="144"/>
                    <a:pt x="549" y="144"/>
                    <a:pt x="549" y="144"/>
                  </a:cubicBezTo>
                  <a:cubicBezTo>
                    <a:pt x="549" y="145"/>
                    <a:pt x="549" y="145"/>
                    <a:pt x="549" y="145"/>
                  </a:cubicBezTo>
                  <a:cubicBezTo>
                    <a:pt x="551" y="145"/>
                    <a:pt x="551" y="145"/>
                    <a:pt x="551" y="145"/>
                  </a:cubicBezTo>
                  <a:cubicBezTo>
                    <a:pt x="551" y="146"/>
                    <a:pt x="551" y="146"/>
                    <a:pt x="551" y="146"/>
                  </a:cubicBezTo>
                  <a:cubicBezTo>
                    <a:pt x="553" y="145"/>
                    <a:pt x="553" y="145"/>
                    <a:pt x="553" y="145"/>
                  </a:cubicBezTo>
                  <a:cubicBezTo>
                    <a:pt x="554" y="143"/>
                    <a:pt x="554" y="143"/>
                    <a:pt x="554" y="143"/>
                  </a:cubicBezTo>
                  <a:cubicBezTo>
                    <a:pt x="554" y="143"/>
                    <a:pt x="554" y="143"/>
                    <a:pt x="554" y="143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4"/>
                    <a:pt x="555" y="144"/>
                    <a:pt x="555" y="144"/>
                  </a:cubicBezTo>
                  <a:cubicBezTo>
                    <a:pt x="554" y="145"/>
                    <a:pt x="554" y="145"/>
                    <a:pt x="554" y="145"/>
                  </a:cubicBezTo>
                  <a:cubicBezTo>
                    <a:pt x="554" y="148"/>
                    <a:pt x="554" y="148"/>
                    <a:pt x="554" y="148"/>
                  </a:cubicBezTo>
                  <a:cubicBezTo>
                    <a:pt x="554" y="148"/>
                    <a:pt x="554" y="148"/>
                    <a:pt x="554" y="148"/>
                  </a:cubicBezTo>
                  <a:cubicBezTo>
                    <a:pt x="553" y="149"/>
                    <a:pt x="553" y="149"/>
                    <a:pt x="553" y="149"/>
                  </a:cubicBezTo>
                  <a:cubicBezTo>
                    <a:pt x="551" y="149"/>
                    <a:pt x="551" y="149"/>
                    <a:pt x="551" y="149"/>
                  </a:cubicBezTo>
                  <a:cubicBezTo>
                    <a:pt x="550" y="151"/>
                    <a:pt x="550" y="151"/>
                    <a:pt x="550" y="151"/>
                  </a:cubicBezTo>
                  <a:cubicBezTo>
                    <a:pt x="548" y="151"/>
                    <a:pt x="548" y="151"/>
                    <a:pt x="548" y="151"/>
                  </a:cubicBezTo>
                  <a:cubicBezTo>
                    <a:pt x="548" y="152"/>
                    <a:pt x="548" y="152"/>
                    <a:pt x="548" y="152"/>
                  </a:cubicBezTo>
                  <a:cubicBezTo>
                    <a:pt x="548" y="153"/>
                    <a:pt x="548" y="153"/>
                    <a:pt x="548" y="153"/>
                  </a:cubicBezTo>
                  <a:cubicBezTo>
                    <a:pt x="545" y="154"/>
                    <a:pt x="545" y="154"/>
                    <a:pt x="545" y="154"/>
                  </a:cubicBezTo>
                  <a:cubicBezTo>
                    <a:pt x="544" y="156"/>
                    <a:pt x="544" y="156"/>
                    <a:pt x="544" y="156"/>
                  </a:cubicBezTo>
                  <a:cubicBezTo>
                    <a:pt x="543" y="156"/>
                    <a:pt x="543" y="156"/>
                    <a:pt x="543" y="156"/>
                  </a:cubicBezTo>
                  <a:cubicBezTo>
                    <a:pt x="543" y="155"/>
                    <a:pt x="543" y="155"/>
                    <a:pt x="543" y="155"/>
                  </a:cubicBezTo>
                  <a:cubicBezTo>
                    <a:pt x="542" y="155"/>
                    <a:pt x="542" y="155"/>
                    <a:pt x="542" y="155"/>
                  </a:cubicBezTo>
                  <a:cubicBezTo>
                    <a:pt x="541" y="154"/>
                    <a:pt x="541" y="154"/>
                    <a:pt x="541" y="154"/>
                  </a:cubicBezTo>
                  <a:cubicBezTo>
                    <a:pt x="540" y="155"/>
                    <a:pt x="540" y="155"/>
                    <a:pt x="540" y="155"/>
                  </a:cubicBezTo>
                  <a:cubicBezTo>
                    <a:pt x="540" y="154"/>
                    <a:pt x="540" y="154"/>
                    <a:pt x="540" y="154"/>
                  </a:cubicBezTo>
                  <a:cubicBezTo>
                    <a:pt x="538" y="156"/>
                    <a:pt x="538" y="156"/>
                    <a:pt x="538" y="156"/>
                  </a:cubicBezTo>
                  <a:cubicBezTo>
                    <a:pt x="537" y="158"/>
                    <a:pt x="537" y="158"/>
                    <a:pt x="537" y="158"/>
                  </a:cubicBezTo>
                  <a:cubicBezTo>
                    <a:pt x="536" y="160"/>
                    <a:pt x="536" y="160"/>
                    <a:pt x="536" y="160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6" y="162"/>
                    <a:pt x="536" y="162"/>
                    <a:pt x="536" y="162"/>
                  </a:cubicBezTo>
                  <a:cubicBezTo>
                    <a:pt x="536" y="162"/>
                    <a:pt x="536" y="162"/>
                    <a:pt x="536" y="162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6" y="166"/>
                    <a:pt x="536" y="166"/>
                    <a:pt x="536" y="166"/>
                  </a:cubicBezTo>
                  <a:cubicBezTo>
                    <a:pt x="535" y="167"/>
                    <a:pt x="535" y="167"/>
                    <a:pt x="535" y="167"/>
                  </a:cubicBezTo>
                  <a:cubicBezTo>
                    <a:pt x="534" y="169"/>
                    <a:pt x="534" y="169"/>
                    <a:pt x="534" y="169"/>
                  </a:cubicBezTo>
                  <a:cubicBezTo>
                    <a:pt x="534" y="169"/>
                    <a:pt x="534" y="169"/>
                    <a:pt x="534" y="169"/>
                  </a:cubicBezTo>
                  <a:cubicBezTo>
                    <a:pt x="534" y="170"/>
                    <a:pt x="534" y="170"/>
                    <a:pt x="534" y="170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3" y="167"/>
                    <a:pt x="533" y="167"/>
                    <a:pt x="533" y="167"/>
                  </a:cubicBezTo>
                  <a:cubicBezTo>
                    <a:pt x="535" y="165"/>
                    <a:pt x="535" y="165"/>
                    <a:pt x="535" y="165"/>
                  </a:cubicBezTo>
                  <a:cubicBezTo>
                    <a:pt x="532" y="165"/>
                    <a:pt x="532" y="165"/>
                    <a:pt x="532" y="165"/>
                  </a:cubicBezTo>
                  <a:cubicBezTo>
                    <a:pt x="532" y="165"/>
                    <a:pt x="532" y="165"/>
                    <a:pt x="532" y="165"/>
                  </a:cubicBezTo>
                  <a:cubicBezTo>
                    <a:pt x="532" y="163"/>
                    <a:pt x="532" y="163"/>
                    <a:pt x="532" y="163"/>
                  </a:cubicBezTo>
                  <a:cubicBezTo>
                    <a:pt x="530" y="163"/>
                    <a:pt x="530" y="163"/>
                    <a:pt x="530" y="163"/>
                  </a:cubicBezTo>
                  <a:cubicBezTo>
                    <a:pt x="530" y="163"/>
                    <a:pt x="530" y="163"/>
                    <a:pt x="530" y="163"/>
                  </a:cubicBezTo>
                  <a:cubicBezTo>
                    <a:pt x="530" y="161"/>
                    <a:pt x="530" y="161"/>
                    <a:pt x="530" y="161"/>
                  </a:cubicBezTo>
                  <a:cubicBezTo>
                    <a:pt x="530" y="161"/>
                    <a:pt x="530" y="161"/>
                    <a:pt x="530" y="161"/>
                  </a:cubicBezTo>
                  <a:cubicBezTo>
                    <a:pt x="531" y="162"/>
                    <a:pt x="531" y="162"/>
                    <a:pt x="531" y="162"/>
                  </a:cubicBezTo>
                  <a:cubicBezTo>
                    <a:pt x="532" y="160"/>
                    <a:pt x="532" y="160"/>
                    <a:pt x="532" y="160"/>
                  </a:cubicBezTo>
                  <a:cubicBezTo>
                    <a:pt x="532" y="159"/>
                    <a:pt x="532" y="159"/>
                    <a:pt x="532" y="159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7" y="155"/>
                    <a:pt x="537" y="155"/>
                    <a:pt x="537" y="155"/>
                  </a:cubicBezTo>
                  <a:cubicBezTo>
                    <a:pt x="537" y="154"/>
                    <a:pt x="537" y="154"/>
                    <a:pt x="537" y="154"/>
                  </a:cubicBezTo>
                  <a:cubicBezTo>
                    <a:pt x="537" y="153"/>
                    <a:pt x="537" y="153"/>
                    <a:pt x="537" y="153"/>
                  </a:cubicBezTo>
                  <a:cubicBezTo>
                    <a:pt x="539" y="153"/>
                    <a:pt x="539" y="153"/>
                    <a:pt x="539" y="153"/>
                  </a:cubicBezTo>
                  <a:cubicBezTo>
                    <a:pt x="539" y="151"/>
                    <a:pt x="539" y="151"/>
                    <a:pt x="539" y="151"/>
                  </a:cubicBezTo>
                  <a:cubicBezTo>
                    <a:pt x="537" y="151"/>
                    <a:pt x="537" y="151"/>
                    <a:pt x="537" y="151"/>
                  </a:cubicBezTo>
                  <a:cubicBezTo>
                    <a:pt x="534" y="151"/>
                    <a:pt x="534" y="151"/>
                    <a:pt x="534" y="151"/>
                  </a:cubicBezTo>
                  <a:cubicBezTo>
                    <a:pt x="534" y="152"/>
                    <a:pt x="534" y="152"/>
                    <a:pt x="534" y="152"/>
                  </a:cubicBezTo>
                  <a:cubicBezTo>
                    <a:pt x="534" y="151"/>
                    <a:pt x="534" y="151"/>
                    <a:pt x="534" y="151"/>
                  </a:cubicBezTo>
                  <a:cubicBezTo>
                    <a:pt x="533" y="150"/>
                    <a:pt x="533" y="150"/>
                    <a:pt x="533" y="150"/>
                  </a:cubicBezTo>
                  <a:cubicBezTo>
                    <a:pt x="532" y="151"/>
                    <a:pt x="532" y="151"/>
                    <a:pt x="532" y="151"/>
                  </a:cubicBezTo>
                  <a:cubicBezTo>
                    <a:pt x="531" y="150"/>
                    <a:pt x="531" y="150"/>
                    <a:pt x="531" y="150"/>
                  </a:cubicBezTo>
                  <a:cubicBezTo>
                    <a:pt x="532" y="150"/>
                    <a:pt x="532" y="150"/>
                    <a:pt x="532" y="150"/>
                  </a:cubicBezTo>
                  <a:cubicBezTo>
                    <a:pt x="532" y="148"/>
                    <a:pt x="532" y="148"/>
                    <a:pt x="532" y="148"/>
                  </a:cubicBezTo>
                  <a:cubicBezTo>
                    <a:pt x="530" y="146"/>
                    <a:pt x="530" y="146"/>
                    <a:pt x="530" y="146"/>
                  </a:cubicBezTo>
                  <a:cubicBezTo>
                    <a:pt x="530" y="146"/>
                    <a:pt x="530" y="146"/>
                    <a:pt x="530" y="146"/>
                  </a:cubicBezTo>
                  <a:cubicBezTo>
                    <a:pt x="529" y="145"/>
                    <a:pt x="529" y="145"/>
                    <a:pt x="529" y="145"/>
                  </a:cubicBezTo>
                  <a:cubicBezTo>
                    <a:pt x="527" y="145"/>
                    <a:pt x="527" y="145"/>
                    <a:pt x="527" y="145"/>
                  </a:cubicBezTo>
                  <a:cubicBezTo>
                    <a:pt x="527" y="146"/>
                    <a:pt x="527" y="146"/>
                    <a:pt x="527" y="146"/>
                  </a:cubicBezTo>
                  <a:cubicBezTo>
                    <a:pt x="525" y="147"/>
                    <a:pt x="525" y="147"/>
                    <a:pt x="525" y="147"/>
                  </a:cubicBezTo>
                  <a:cubicBezTo>
                    <a:pt x="525" y="147"/>
                    <a:pt x="525" y="147"/>
                    <a:pt x="525" y="147"/>
                  </a:cubicBezTo>
                  <a:cubicBezTo>
                    <a:pt x="524" y="145"/>
                    <a:pt x="524" y="145"/>
                    <a:pt x="524" y="145"/>
                  </a:cubicBezTo>
                  <a:cubicBezTo>
                    <a:pt x="522" y="145"/>
                    <a:pt x="522" y="145"/>
                    <a:pt x="522" y="145"/>
                  </a:cubicBezTo>
                  <a:cubicBezTo>
                    <a:pt x="522" y="147"/>
                    <a:pt x="522" y="147"/>
                    <a:pt x="522" y="147"/>
                  </a:cubicBezTo>
                  <a:cubicBezTo>
                    <a:pt x="522" y="147"/>
                    <a:pt x="522" y="147"/>
                    <a:pt x="522" y="147"/>
                  </a:cubicBezTo>
                  <a:cubicBezTo>
                    <a:pt x="522" y="148"/>
                    <a:pt x="522" y="148"/>
                    <a:pt x="522" y="148"/>
                  </a:cubicBezTo>
                  <a:cubicBezTo>
                    <a:pt x="522" y="149"/>
                    <a:pt x="522" y="149"/>
                    <a:pt x="522" y="149"/>
                  </a:cubicBezTo>
                  <a:cubicBezTo>
                    <a:pt x="521" y="149"/>
                    <a:pt x="521" y="149"/>
                    <a:pt x="521" y="149"/>
                  </a:cubicBezTo>
                  <a:cubicBezTo>
                    <a:pt x="520" y="150"/>
                    <a:pt x="520" y="150"/>
                    <a:pt x="520" y="150"/>
                  </a:cubicBezTo>
                  <a:cubicBezTo>
                    <a:pt x="520" y="150"/>
                    <a:pt x="520" y="150"/>
                    <a:pt x="520" y="150"/>
                  </a:cubicBezTo>
                  <a:cubicBezTo>
                    <a:pt x="519" y="150"/>
                    <a:pt x="519" y="150"/>
                    <a:pt x="519" y="150"/>
                  </a:cubicBezTo>
                  <a:cubicBezTo>
                    <a:pt x="519" y="150"/>
                    <a:pt x="519" y="150"/>
                    <a:pt x="519" y="150"/>
                  </a:cubicBezTo>
                  <a:cubicBezTo>
                    <a:pt x="519" y="149"/>
                    <a:pt x="519" y="149"/>
                    <a:pt x="519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51"/>
                    <a:pt x="516" y="151"/>
                    <a:pt x="516" y="151"/>
                  </a:cubicBezTo>
                  <a:cubicBezTo>
                    <a:pt x="517" y="152"/>
                    <a:pt x="517" y="152"/>
                    <a:pt x="517" y="152"/>
                  </a:cubicBezTo>
                  <a:cubicBezTo>
                    <a:pt x="518" y="152"/>
                    <a:pt x="518" y="152"/>
                    <a:pt x="518" y="152"/>
                  </a:cubicBezTo>
                  <a:cubicBezTo>
                    <a:pt x="518" y="154"/>
                    <a:pt x="518" y="154"/>
                    <a:pt x="518" y="154"/>
                  </a:cubicBezTo>
                  <a:cubicBezTo>
                    <a:pt x="519" y="155"/>
                    <a:pt x="519" y="155"/>
                    <a:pt x="519" y="155"/>
                  </a:cubicBezTo>
                  <a:cubicBezTo>
                    <a:pt x="520" y="156"/>
                    <a:pt x="520" y="156"/>
                    <a:pt x="520" y="156"/>
                  </a:cubicBezTo>
                  <a:cubicBezTo>
                    <a:pt x="519" y="155"/>
                    <a:pt x="519" y="155"/>
                    <a:pt x="519" y="155"/>
                  </a:cubicBezTo>
                  <a:cubicBezTo>
                    <a:pt x="516" y="155"/>
                    <a:pt x="516" y="155"/>
                    <a:pt x="516" y="155"/>
                  </a:cubicBezTo>
                  <a:cubicBezTo>
                    <a:pt x="515" y="156"/>
                    <a:pt x="515" y="156"/>
                    <a:pt x="515" y="156"/>
                  </a:cubicBezTo>
                  <a:cubicBezTo>
                    <a:pt x="514" y="155"/>
                    <a:pt x="514" y="155"/>
                    <a:pt x="514" y="155"/>
                  </a:cubicBezTo>
                  <a:cubicBezTo>
                    <a:pt x="513" y="155"/>
                    <a:pt x="513" y="155"/>
                    <a:pt x="513" y="155"/>
                  </a:cubicBezTo>
                  <a:cubicBezTo>
                    <a:pt x="511" y="153"/>
                    <a:pt x="511" y="153"/>
                    <a:pt x="511" y="153"/>
                  </a:cubicBezTo>
                  <a:cubicBezTo>
                    <a:pt x="508" y="153"/>
                    <a:pt x="508" y="153"/>
                    <a:pt x="508" y="153"/>
                  </a:cubicBezTo>
                  <a:cubicBezTo>
                    <a:pt x="508" y="152"/>
                    <a:pt x="508" y="152"/>
                    <a:pt x="508" y="152"/>
                  </a:cubicBezTo>
                  <a:cubicBezTo>
                    <a:pt x="507" y="152"/>
                    <a:pt x="507" y="152"/>
                    <a:pt x="507" y="152"/>
                  </a:cubicBezTo>
                  <a:cubicBezTo>
                    <a:pt x="504" y="153"/>
                    <a:pt x="504" y="153"/>
                    <a:pt x="504" y="153"/>
                  </a:cubicBezTo>
                  <a:cubicBezTo>
                    <a:pt x="504" y="154"/>
                    <a:pt x="504" y="154"/>
                    <a:pt x="504" y="154"/>
                  </a:cubicBezTo>
                  <a:cubicBezTo>
                    <a:pt x="501" y="154"/>
                    <a:pt x="501" y="154"/>
                    <a:pt x="501" y="154"/>
                  </a:cubicBezTo>
                  <a:cubicBezTo>
                    <a:pt x="500" y="155"/>
                    <a:pt x="500" y="155"/>
                    <a:pt x="500" y="155"/>
                  </a:cubicBezTo>
                  <a:cubicBezTo>
                    <a:pt x="499" y="154"/>
                    <a:pt x="499" y="154"/>
                    <a:pt x="499" y="154"/>
                  </a:cubicBezTo>
                  <a:cubicBezTo>
                    <a:pt x="498" y="153"/>
                    <a:pt x="498" y="153"/>
                    <a:pt x="498" y="153"/>
                  </a:cubicBezTo>
                  <a:cubicBezTo>
                    <a:pt x="497" y="152"/>
                    <a:pt x="497" y="152"/>
                    <a:pt x="497" y="152"/>
                  </a:cubicBezTo>
                  <a:cubicBezTo>
                    <a:pt x="496" y="152"/>
                    <a:pt x="496" y="152"/>
                    <a:pt x="496" y="152"/>
                  </a:cubicBezTo>
                  <a:cubicBezTo>
                    <a:pt x="496" y="152"/>
                    <a:pt x="496" y="152"/>
                    <a:pt x="496" y="152"/>
                  </a:cubicBezTo>
                  <a:cubicBezTo>
                    <a:pt x="494" y="150"/>
                    <a:pt x="494" y="150"/>
                    <a:pt x="494" y="150"/>
                  </a:cubicBezTo>
                  <a:cubicBezTo>
                    <a:pt x="494" y="149"/>
                    <a:pt x="494" y="149"/>
                    <a:pt x="494" y="149"/>
                  </a:cubicBezTo>
                  <a:cubicBezTo>
                    <a:pt x="493" y="149"/>
                    <a:pt x="493" y="149"/>
                    <a:pt x="493" y="149"/>
                  </a:cubicBezTo>
                  <a:cubicBezTo>
                    <a:pt x="493" y="149"/>
                    <a:pt x="493" y="149"/>
                    <a:pt x="493" y="149"/>
                  </a:cubicBezTo>
                  <a:cubicBezTo>
                    <a:pt x="494" y="148"/>
                    <a:pt x="494" y="148"/>
                    <a:pt x="494" y="148"/>
                  </a:cubicBezTo>
                  <a:cubicBezTo>
                    <a:pt x="492" y="146"/>
                    <a:pt x="492" y="146"/>
                    <a:pt x="492" y="146"/>
                  </a:cubicBezTo>
                  <a:cubicBezTo>
                    <a:pt x="492" y="147"/>
                    <a:pt x="492" y="147"/>
                    <a:pt x="492" y="147"/>
                  </a:cubicBezTo>
                  <a:cubicBezTo>
                    <a:pt x="492" y="146"/>
                    <a:pt x="492" y="146"/>
                    <a:pt x="492" y="146"/>
                  </a:cubicBezTo>
                  <a:cubicBezTo>
                    <a:pt x="491" y="145"/>
                    <a:pt x="491" y="145"/>
                    <a:pt x="491" y="145"/>
                  </a:cubicBezTo>
                  <a:cubicBezTo>
                    <a:pt x="489" y="146"/>
                    <a:pt x="489" y="146"/>
                    <a:pt x="489" y="146"/>
                  </a:cubicBezTo>
                  <a:cubicBezTo>
                    <a:pt x="488" y="146"/>
                    <a:pt x="488" y="146"/>
                    <a:pt x="488" y="146"/>
                  </a:cubicBezTo>
                  <a:cubicBezTo>
                    <a:pt x="487" y="144"/>
                    <a:pt x="487" y="144"/>
                    <a:pt x="487" y="144"/>
                  </a:cubicBezTo>
                  <a:cubicBezTo>
                    <a:pt x="487" y="145"/>
                    <a:pt x="487" y="145"/>
                    <a:pt x="487" y="145"/>
                  </a:cubicBezTo>
                  <a:cubicBezTo>
                    <a:pt x="486" y="144"/>
                    <a:pt x="486" y="144"/>
                    <a:pt x="486" y="144"/>
                  </a:cubicBezTo>
                  <a:cubicBezTo>
                    <a:pt x="485" y="144"/>
                    <a:pt x="485" y="144"/>
                    <a:pt x="485" y="144"/>
                  </a:cubicBezTo>
                  <a:cubicBezTo>
                    <a:pt x="484" y="144"/>
                    <a:pt x="484" y="144"/>
                    <a:pt x="484" y="144"/>
                  </a:cubicBezTo>
                  <a:cubicBezTo>
                    <a:pt x="485" y="143"/>
                    <a:pt x="485" y="143"/>
                    <a:pt x="485" y="143"/>
                  </a:cubicBezTo>
                  <a:cubicBezTo>
                    <a:pt x="486" y="142"/>
                    <a:pt x="486" y="142"/>
                    <a:pt x="486" y="142"/>
                  </a:cubicBezTo>
                  <a:cubicBezTo>
                    <a:pt x="486" y="140"/>
                    <a:pt x="486" y="140"/>
                    <a:pt x="486" y="140"/>
                  </a:cubicBezTo>
                  <a:cubicBezTo>
                    <a:pt x="484" y="140"/>
                    <a:pt x="484" y="140"/>
                    <a:pt x="484" y="140"/>
                  </a:cubicBezTo>
                  <a:cubicBezTo>
                    <a:pt x="484" y="140"/>
                    <a:pt x="484" y="140"/>
                    <a:pt x="484" y="140"/>
                  </a:cubicBezTo>
                  <a:cubicBezTo>
                    <a:pt x="483" y="137"/>
                    <a:pt x="483" y="137"/>
                    <a:pt x="483" y="137"/>
                  </a:cubicBezTo>
                  <a:cubicBezTo>
                    <a:pt x="483" y="137"/>
                    <a:pt x="483" y="137"/>
                    <a:pt x="483" y="137"/>
                  </a:cubicBezTo>
                  <a:cubicBezTo>
                    <a:pt x="484" y="136"/>
                    <a:pt x="484" y="136"/>
                    <a:pt x="484" y="136"/>
                  </a:cubicBezTo>
                  <a:cubicBezTo>
                    <a:pt x="484" y="135"/>
                    <a:pt x="484" y="135"/>
                    <a:pt x="484" y="135"/>
                  </a:cubicBezTo>
                  <a:cubicBezTo>
                    <a:pt x="483" y="134"/>
                    <a:pt x="483" y="134"/>
                    <a:pt x="483" y="134"/>
                  </a:cubicBezTo>
                  <a:cubicBezTo>
                    <a:pt x="484" y="134"/>
                    <a:pt x="484" y="134"/>
                    <a:pt x="484" y="134"/>
                  </a:cubicBezTo>
                  <a:cubicBezTo>
                    <a:pt x="484" y="131"/>
                    <a:pt x="484" y="131"/>
                    <a:pt x="484" y="131"/>
                  </a:cubicBezTo>
                  <a:cubicBezTo>
                    <a:pt x="483" y="129"/>
                    <a:pt x="483" y="129"/>
                    <a:pt x="483" y="129"/>
                  </a:cubicBezTo>
                  <a:cubicBezTo>
                    <a:pt x="482" y="129"/>
                    <a:pt x="482" y="129"/>
                    <a:pt x="482" y="129"/>
                  </a:cubicBezTo>
                  <a:cubicBezTo>
                    <a:pt x="482" y="128"/>
                    <a:pt x="482" y="128"/>
                    <a:pt x="482" y="128"/>
                  </a:cubicBezTo>
                  <a:cubicBezTo>
                    <a:pt x="481" y="127"/>
                    <a:pt x="481" y="127"/>
                    <a:pt x="481" y="127"/>
                  </a:cubicBezTo>
                  <a:cubicBezTo>
                    <a:pt x="479" y="128"/>
                    <a:pt x="479" y="128"/>
                    <a:pt x="479" y="128"/>
                  </a:cubicBezTo>
                  <a:cubicBezTo>
                    <a:pt x="478" y="128"/>
                    <a:pt x="478" y="128"/>
                    <a:pt x="478" y="128"/>
                  </a:cubicBezTo>
                  <a:cubicBezTo>
                    <a:pt x="474" y="129"/>
                    <a:pt x="474" y="129"/>
                    <a:pt x="474" y="129"/>
                  </a:cubicBezTo>
                  <a:cubicBezTo>
                    <a:pt x="469" y="129"/>
                    <a:pt x="469" y="129"/>
                    <a:pt x="469" y="129"/>
                  </a:cubicBezTo>
                  <a:cubicBezTo>
                    <a:pt x="467" y="129"/>
                    <a:pt x="467" y="129"/>
                    <a:pt x="467" y="129"/>
                  </a:cubicBezTo>
                  <a:cubicBezTo>
                    <a:pt x="465" y="129"/>
                    <a:pt x="465" y="129"/>
                    <a:pt x="465" y="129"/>
                  </a:cubicBezTo>
                  <a:cubicBezTo>
                    <a:pt x="463" y="131"/>
                    <a:pt x="463" y="131"/>
                    <a:pt x="463" y="131"/>
                  </a:cubicBezTo>
                  <a:cubicBezTo>
                    <a:pt x="462" y="132"/>
                    <a:pt x="462" y="132"/>
                    <a:pt x="462" y="132"/>
                  </a:cubicBezTo>
                  <a:cubicBezTo>
                    <a:pt x="461" y="134"/>
                    <a:pt x="461" y="134"/>
                    <a:pt x="461" y="134"/>
                  </a:cubicBezTo>
                  <a:cubicBezTo>
                    <a:pt x="463" y="135"/>
                    <a:pt x="463" y="135"/>
                    <a:pt x="463" y="135"/>
                  </a:cubicBezTo>
                  <a:cubicBezTo>
                    <a:pt x="463" y="135"/>
                    <a:pt x="463" y="135"/>
                    <a:pt x="463" y="135"/>
                  </a:cubicBezTo>
                  <a:cubicBezTo>
                    <a:pt x="462" y="136"/>
                    <a:pt x="462" y="136"/>
                    <a:pt x="462" y="136"/>
                  </a:cubicBezTo>
                  <a:cubicBezTo>
                    <a:pt x="463" y="137"/>
                    <a:pt x="463" y="137"/>
                    <a:pt x="463" y="137"/>
                  </a:cubicBezTo>
                  <a:cubicBezTo>
                    <a:pt x="465" y="137"/>
                    <a:pt x="465" y="137"/>
                    <a:pt x="465" y="137"/>
                  </a:cubicBezTo>
                  <a:cubicBezTo>
                    <a:pt x="465" y="138"/>
                    <a:pt x="465" y="138"/>
                    <a:pt x="465" y="138"/>
                  </a:cubicBezTo>
                  <a:cubicBezTo>
                    <a:pt x="468" y="138"/>
                    <a:pt x="468" y="138"/>
                    <a:pt x="468" y="138"/>
                  </a:cubicBezTo>
                  <a:cubicBezTo>
                    <a:pt x="468" y="136"/>
                    <a:pt x="468" y="136"/>
                    <a:pt x="468" y="136"/>
                  </a:cubicBezTo>
                  <a:cubicBezTo>
                    <a:pt x="467" y="135"/>
                    <a:pt x="467" y="135"/>
                    <a:pt x="467" y="135"/>
                  </a:cubicBezTo>
                  <a:cubicBezTo>
                    <a:pt x="468" y="135"/>
                    <a:pt x="468" y="135"/>
                    <a:pt x="468" y="135"/>
                  </a:cubicBezTo>
                  <a:cubicBezTo>
                    <a:pt x="470" y="136"/>
                    <a:pt x="470" y="136"/>
                    <a:pt x="470" y="136"/>
                  </a:cubicBezTo>
                  <a:cubicBezTo>
                    <a:pt x="472" y="136"/>
                    <a:pt x="472" y="136"/>
                    <a:pt x="472" y="136"/>
                  </a:cubicBezTo>
                  <a:cubicBezTo>
                    <a:pt x="472" y="135"/>
                    <a:pt x="472" y="135"/>
                    <a:pt x="472" y="135"/>
                  </a:cubicBezTo>
                  <a:cubicBezTo>
                    <a:pt x="473" y="137"/>
                    <a:pt x="473" y="137"/>
                    <a:pt x="473" y="137"/>
                  </a:cubicBezTo>
                  <a:cubicBezTo>
                    <a:pt x="474" y="136"/>
                    <a:pt x="474" y="136"/>
                    <a:pt x="474" y="136"/>
                  </a:cubicBezTo>
                  <a:cubicBezTo>
                    <a:pt x="474" y="135"/>
                    <a:pt x="474" y="135"/>
                    <a:pt x="474" y="135"/>
                  </a:cubicBezTo>
                  <a:cubicBezTo>
                    <a:pt x="475" y="135"/>
                    <a:pt x="475" y="135"/>
                    <a:pt x="475" y="135"/>
                  </a:cubicBezTo>
                  <a:cubicBezTo>
                    <a:pt x="476" y="134"/>
                    <a:pt x="476" y="134"/>
                    <a:pt x="476" y="134"/>
                  </a:cubicBezTo>
                  <a:cubicBezTo>
                    <a:pt x="476" y="134"/>
                    <a:pt x="476" y="134"/>
                    <a:pt x="476" y="134"/>
                  </a:cubicBezTo>
                  <a:cubicBezTo>
                    <a:pt x="479" y="133"/>
                    <a:pt x="479" y="133"/>
                    <a:pt x="479" y="133"/>
                  </a:cubicBezTo>
                  <a:cubicBezTo>
                    <a:pt x="480" y="133"/>
                    <a:pt x="480" y="133"/>
                    <a:pt x="480" y="133"/>
                  </a:cubicBezTo>
                  <a:cubicBezTo>
                    <a:pt x="480" y="133"/>
                    <a:pt x="480" y="133"/>
                    <a:pt x="480" y="133"/>
                  </a:cubicBezTo>
                  <a:cubicBezTo>
                    <a:pt x="481" y="133"/>
                    <a:pt x="481" y="133"/>
                    <a:pt x="481" y="133"/>
                  </a:cubicBezTo>
                  <a:cubicBezTo>
                    <a:pt x="480" y="134"/>
                    <a:pt x="480" y="134"/>
                    <a:pt x="480" y="134"/>
                  </a:cubicBezTo>
                  <a:cubicBezTo>
                    <a:pt x="481" y="135"/>
                    <a:pt x="481" y="135"/>
                    <a:pt x="481" y="135"/>
                  </a:cubicBezTo>
                  <a:cubicBezTo>
                    <a:pt x="480" y="136"/>
                    <a:pt x="480" y="136"/>
                    <a:pt x="480" y="136"/>
                  </a:cubicBezTo>
                  <a:cubicBezTo>
                    <a:pt x="479" y="135"/>
                    <a:pt x="479" y="135"/>
                    <a:pt x="479" y="135"/>
                  </a:cubicBezTo>
                  <a:cubicBezTo>
                    <a:pt x="478" y="136"/>
                    <a:pt x="478" y="136"/>
                    <a:pt x="478" y="136"/>
                  </a:cubicBezTo>
                  <a:cubicBezTo>
                    <a:pt x="477" y="136"/>
                    <a:pt x="477" y="136"/>
                    <a:pt x="477" y="136"/>
                  </a:cubicBezTo>
                  <a:cubicBezTo>
                    <a:pt x="476" y="135"/>
                    <a:pt x="476" y="135"/>
                    <a:pt x="476" y="135"/>
                  </a:cubicBezTo>
                  <a:cubicBezTo>
                    <a:pt x="475" y="135"/>
                    <a:pt x="475" y="135"/>
                    <a:pt x="475" y="135"/>
                  </a:cubicBezTo>
                  <a:cubicBezTo>
                    <a:pt x="473" y="138"/>
                    <a:pt x="473" y="138"/>
                    <a:pt x="473" y="138"/>
                  </a:cubicBezTo>
                  <a:cubicBezTo>
                    <a:pt x="473" y="138"/>
                    <a:pt x="473" y="138"/>
                    <a:pt x="473" y="138"/>
                  </a:cubicBezTo>
                  <a:cubicBezTo>
                    <a:pt x="472" y="138"/>
                    <a:pt x="472" y="138"/>
                    <a:pt x="472" y="138"/>
                  </a:cubicBezTo>
                  <a:cubicBezTo>
                    <a:pt x="471" y="139"/>
                    <a:pt x="471" y="139"/>
                    <a:pt x="471" y="139"/>
                  </a:cubicBezTo>
                  <a:cubicBezTo>
                    <a:pt x="470" y="140"/>
                    <a:pt x="470" y="140"/>
                    <a:pt x="470" y="140"/>
                  </a:cubicBezTo>
                  <a:cubicBezTo>
                    <a:pt x="470" y="139"/>
                    <a:pt x="470" y="139"/>
                    <a:pt x="470" y="139"/>
                  </a:cubicBezTo>
                  <a:cubicBezTo>
                    <a:pt x="468" y="139"/>
                    <a:pt x="468" y="139"/>
                    <a:pt x="468" y="139"/>
                  </a:cubicBezTo>
                  <a:cubicBezTo>
                    <a:pt x="467" y="140"/>
                    <a:pt x="467" y="140"/>
                    <a:pt x="467" y="140"/>
                  </a:cubicBezTo>
                  <a:cubicBezTo>
                    <a:pt x="466" y="141"/>
                    <a:pt x="466" y="141"/>
                    <a:pt x="466" y="141"/>
                  </a:cubicBezTo>
                  <a:cubicBezTo>
                    <a:pt x="466" y="140"/>
                    <a:pt x="466" y="140"/>
                    <a:pt x="466" y="140"/>
                  </a:cubicBezTo>
                  <a:cubicBezTo>
                    <a:pt x="464" y="140"/>
                    <a:pt x="464" y="140"/>
                    <a:pt x="464" y="140"/>
                  </a:cubicBezTo>
                  <a:cubicBezTo>
                    <a:pt x="463" y="141"/>
                    <a:pt x="463" y="141"/>
                    <a:pt x="463" y="141"/>
                  </a:cubicBezTo>
                  <a:cubicBezTo>
                    <a:pt x="463" y="141"/>
                    <a:pt x="463" y="141"/>
                    <a:pt x="463" y="141"/>
                  </a:cubicBezTo>
                  <a:cubicBezTo>
                    <a:pt x="462" y="142"/>
                    <a:pt x="462" y="142"/>
                    <a:pt x="462" y="142"/>
                  </a:cubicBezTo>
                  <a:cubicBezTo>
                    <a:pt x="460" y="143"/>
                    <a:pt x="460" y="143"/>
                    <a:pt x="460" y="143"/>
                  </a:cubicBezTo>
                  <a:cubicBezTo>
                    <a:pt x="460" y="144"/>
                    <a:pt x="460" y="144"/>
                    <a:pt x="460" y="144"/>
                  </a:cubicBezTo>
                  <a:cubicBezTo>
                    <a:pt x="460" y="145"/>
                    <a:pt x="460" y="145"/>
                    <a:pt x="460" y="145"/>
                  </a:cubicBezTo>
                  <a:cubicBezTo>
                    <a:pt x="459" y="149"/>
                    <a:pt x="459" y="149"/>
                    <a:pt x="459" y="149"/>
                  </a:cubicBezTo>
                  <a:cubicBezTo>
                    <a:pt x="459" y="152"/>
                    <a:pt x="459" y="152"/>
                    <a:pt x="459" y="152"/>
                  </a:cubicBezTo>
                  <a:cubicBezTo>
                    <a:pt x="458" y="153"/>
                    <a:pt x="458" y="153"/>
                    <a:pt x="458" y="153"/>
                  </a:cubicBezTo>
                  <a:cubicBezTo>
                    <a:pt x="460" y="154"/>
                    <a:pt x="460" y="154"/>
                    <a:pt x="460" y="154"/>
                  </a:cubicBezTo>
                  <a:cubicBezTo>
                    <a:pt x="458" y="154"/>
                    <a:pt x="458" y="154"/>
                    <a:pt x="458" y="154"/>
                  </a:cubicBezTo>
                  <a:cubicBezTo>
                    <a:pt x="458" y="155"/>
                    <a:pt x="458" y="155"/>
                    <a:pt x="458" y="155"/>
                  </a:cubicBezTo>
                  <a:cubicBezTo>
                    <a:pt x="456" y="155"/>
                    <a:pt x="456" y="155"/>
                    <a:pt x="456" y="155"/>
                  </a:cubicBezTo>
                  <a:cubicBezTo>
                    <a:pt x="454" y="159"/>
                    <a:pt x="454" y="159"/>
                    <a:pt x="454" y="159"/>
                  </a:cubicBezTo>
                  <a:cubicBezTo>
                    <a:pt x="454" y="160"/>
                    <a:pt x="454" y="160"/>
                    <a:pt x="454" y="160"/>
                  </a:cubicBezTo>
                  <a:cubicBezTo>
                    <a:pt x="453" y="159"/>
                    <a:pt x="453" y="159"/>
                    <a:pt x="453" y="159"/>
                  </a:cubicBezTo>
                  <a:cubicBezTo>
                    <a:pt x="454" y="158"/>
                    <a:pt x="454" y="158"/>
                    <a:pt x="454" y="158"/>
                  </a:cubicBezTo>
                  <a:cubicBezTo>
                    <a:pt x="454" y="156"/>
                    <a:pt x="454" y="156"/>
                    <a:pt x="454" y="156"/>
                  </a:cubicBezTo>
                  <a:cubicBezTo>
                    <a:pt x="455" y="155"/>
                    <a:pt x="455" y="155"/>
                    <a:pt x="455" y="155"/>
                  </a:cubicBezTo>
                  <a:cubicBezTo>
                    <a:pt x="455" y="154"/>
                    <a:pt x="455" y="154"/>
                    <a:pt x="455" y="154"/>
                  </a:cubicBezTo>
                  <a:cubicBezTo>
                    <a:pt x="457" y="153"/>
                    <a:pt x="457" y="153"/>
                    <a:pt x="457" y="153"/>
                  </a:cubicBezTo>
                  <a:cubicBezTo>
                    <a:pt x="456" y="152"/>
                    <a:pt x="456" y="152"/>
                    <a:pt x="456" y="152"/>
                  </a:cubicBezTo>
                  <a:cubicBezTo>
                    <a:pt x="457" y="151"/>
                    <a:pt x="457" y="151"/>
                    <a:pt x="457" y="151"/>
                  </a:cubicBezTo>
                  <a:cubicBezTo>
                    <a:pt x="456" y="151"/>
                    <a:pt x="456" y="151"/>
                    <a:pt x="456" y="151"/>
                  </a:cubicBezTo>
                  <a:cubicBezTo>
                    <a:pt x="456" y="150"/>
                    <a:pt x="456" y="150"/>
                    <a:pt x="456" y="150"/>
                  </a:cubicBezTo>
                  <a:cubicBezTo>
                    <a:pt x="455" y="148"/>
                    <a:pt x="455" y="148"/>
                    <a:pt x="455" y="148"/>
                  </a:cubicBezTo>
                  <a:cubicBezTo>
                    <a:pt x="454" y="150"/>
                    <a:pt x="454" y="150"/>
                    <a:pt x="454" y="150"/>
                  </a:cubicBezTo>
                  <a:cubicBezTo>
                    <a:pt x="454" y="151"/>
                    <a:pt x="454" y="151"/>
                    <a:pt x="454" y="151"/>
                  </a:cubicBezTo>
                  <a:cubicBezTo>
                    <a:pt x="453" y="152"/>
                    <a:pt x="453" y="152"/>
                    <a:pt x="453" y="152"/>
                  </a:cubicBezTo>
                  <a:cubicBezTo>
                    <a:pt x="453" y="151"/>
                    <a:pt x="453" y="151"/>
                    <a:pt x="453" y="151"/>
                  </a:cubicBezTo>
                  <a:cubicBezTo>
                    <a:pt x="454" y="150"/>
                    <a:pt x="454" y="150"/>
                    <a:pt x="454" y="150"/>
                  </a:cubicBezTo>
                  <a:cubicBezTo>
                    <a:pt x="455" y="148"/>
                    <a:pt x="455" y="148"/>
                    <a:pt x="455" y="148"/>
                  </a:cubicBezTo>
                  <a:cubicBezTo>
                    <a:pt x="455" y="145"/>
                    <a:pt x="455" y="145"/>
                    <a:pt x="455" y="145"/>
                  </a:cubicBezTo>
                  <a:cubicBezTo>
                    <a:pt x="454" y="145"/>
                    <a:pt x="454" y="145"/>
                    <a:pt x="454" y="145"/>
                  </a:cubicBezTo>
                  <a:cubicBezTo>
                    <a:pt x="453" y="146"/>
                    <a:pt x="453" y="146"/>
                    <a:pt x="453" y="146"/>
                  </a:cubicBezTo>
                  <a:cubicBezTo>
                    <a:pt x="453" y="148"/>
                    <a:pt x="453" y="148"/>
                    <a:pt x="453" y="148"/>
                  </a:cubicBezTo>
                  <a:cubicBezTo>
                    <a:pt x="452" y="148"/>
                    <a:pt x="452" y="148"/>
                    <a:pt x="452" y="148"/>
                  </a:cubicBezTo>
                  <a:cubicBezTo>
                    <a:pt x="452" y="147"/>
                    <a:pt x="452" y="147"/>
                    <a:pt x="452" y="147"/>
                  </a:cubicBezTo>
                  <a:cubicBezTo>
                    <a:pt x="453" y="145"/>
                    <a:pt x="453" y="145"/>
                    <a:pt x="453" y="145"/>
                  </a:cubicBezTo>
                  <a:cubicBezTo>
                    <a:pt x="453" y="144"/>
                    <a:pt x="453" y="144"/>
                    <a:pt x="453" y="144"/>
                  </a:cubicBezTo>
                  <a:cubicBezTo>
                    <a:pt x="452" y="142"/>
                    <a:pt x="452" y="142"/>
                    <a:pt x="452" y="142"/>
                  </a:cubicBezTo>
                  <a:cubicBezTo>
                    <a:pt x="451" y="143"/>
                    <a:pt x="451" y="143"/>
                    <a:pt x="451" y="143"/>
                  </a:cubicBezTo>
                  <a:cubicBezTo>
                    <a:pt x="451" y="143"/>
                    <a:pt x="451" y="143"/>
                    <a:pt x="451" y="143"/>
                  </a:cubicBezTo>
                  <a:cubicBezTo>
                    <a:pt x="451" y="142"/>
                    <a:pt x="451" y="142"/>
                    <a:pt x="451" y="142"/>
                  </a:cubicBezTo>
                  <a:cubicBezTo>
                    <a:pt x="451" y="140"/>
                    <a:pt x="451" y="140"/>
                    <a:pt x="451" y="140"/>
                  </a:cubicBezTo>
                  <a:cubicBezTo>
                    <a:pt x="450" y="140"/>
                    <a:pt x="450" y="140"/>
                    <a:pt x="450" y="140"/>
                  </a:cubicBezTo>
                  <a:cubicBezTo>
                    <a:pt x="450" y="139"/>
                    <a:pt x="450" y="139"/>
                    <a:pt x="450" y="139"/>
                  </a:cubicBezTo>
                  <a:cubicBezTo>
                    <a:pt x="450" y="138"/>
                    <a:pt x="450" y="138"/>
                    <a:pt x="450" y="138"/>
                  </a:cubicBezTo>
                  <a:cubicBezTo>
                    <a:pt x="454" y="137"/>
                    <a:pt x="454" y="137"/>
                    <a:pt x="454" y="137"/>
                  </a:cubicBezTo>
                  <a:cubicBezTo>
                    <a:pt x="453" y="136"/>
                    <a:pt x="453" y="136"/>
                    <a:pt x="453" y="136"/>
                  </a:cubicBezTo>
                  <a:cubicBezTo>
                    <a:pt x="451" y="135"/>
                    <a:pt x="451" y="135"/>
                    <a:pt x="451" y="135"/>
                  </a:cubicBezTo>
                  <a:cubicBezTo>
                    <a:pt x="450" y="137"/>
                    <a:pt x="450" y="137"/>
                    <a:pt x="450" y="137"/>
                  </a:cubicBezTo>
                  <a:cubicBezTo>
                    <a:pt x="450" y="137"/>
                    <a:pt x="450" y="137"/>
                    <a:pt x="450" y="137"/>
                  </a:cubicBezTo>
                  <a:cubicBezTo>
                    <a:pt x="448" y="137"/>
                    <a:pt x="448" y="137"/>
                    <a:pt x="448" y="137"/>
                  </a:cubicBezTo>
                  <a:cubicBezTo>
                    <a:pt x="444" y="139"/>
                    <a:pt x="444" y="139"/>
                    <a:pt x="444" y="139"/>
                  </a:cubicBezTo>
                  <a:cubicBezTo>
                    <a:pt x="442" y="140"/>
                    <a:pt x="442" y="140"/>
                    <a:pt x="442" y="140"/>
                  </a:cubicBezTo>
                  <a:cubicBezTo>
                    <a:pt x="442" y="140"/>
                    <a:pt x="442" y="140"/>
                    <a:pt x="442" y="140"/>
                  </a:cubicBezTo>
                  <a:cubicBezTo>
                    <a:pt x="442" y="139"/>
                    <a:pt x="442" y="139"/>
                    <a:pt x="442" y="139"/>
                  </a:cubicBezTo>
                  <a:cubicBezTo>
                    <a:pt x="441" y="139"/>
                    <a:pt x="441" y="139"/>
                    <a:pt x="441" y="139"/>
                  </a:cubicBezTo>
                  <a:cubicBezTo>
                    <a:pt x="439" y="140"/>
                    <a:pt x="439" y="140"/>
                    <a:pt x="439" y="140"/>
                  </a:cubicBezTo>
                  <a:cubicBezTo>
                    <a:pt x="439" y="140"/>
                    <a:pt x="439" y="140"/>
                    <a:pt x="439" y="140"/>
                  </a:cubicBezTo>
                  <a:cubicBezTo>
                    <a:pt x="438" y="139"/>
                    <a:pt x="438" y="139"/>
                    <a:pt x="438" y="139"/>
                  </a:cubicBezTo>
                  <a:cubicBezTo>
                    <a:pt x="437" y="140"/>
                    <a:pt x="437" y="140"/>
                    <a:pt x="437" y="140"/>
                  </a:cubicBezTo>
                  <a:cubicBezTo>
                    <a:pt x="437" y="140"/>
                    <a:pt x="437" y="140"/>
                    <a:pt x="437" y="140"/>
                  </a:cubicBezTo>
                  <a:cubicBezTo>
                    <a:pt x="435" y="139"/>
                    <a:pt x="435" y="139"/>
                    <a:pt x="435" y="139"/>
                  </a:cubicBezTo>
                  <a:cubicBezTo>
                    <a:pt x="433" y="139"/>
                    <a:pt x="433" y="139"/>
                    <a:pt x="433" y="139"/>
                  </a:cubicBezTo>
                  <a:cubicBezTo>
                    <a:pt x="433" y="140"/>
                    <a:pt x="433" y="140"/>
                    <a:pt x="433" y="140"/>
                  </a:cubicBezTo>
                  <a:cubicBezTo>
                    <a:pt x="432" y="140"/>
                    <a:pt x="432" y="140"/>
                    <a:pt x="432" y="140"/>
                  </a:cubicBezTo>
                  <a:cubicBezTo>
                    <a:pt x="429" y="138"/>
                    <a:pt x="429" y="138"/>
                    <a:pt x="429" y="138"/>
                  </a:cubicBezTo>
                  <a:cubicBezTo>
                    <a:pt x="427" y="138"/>
                    <a:pt x="427" y="138"/>
                    <a:pt x="427" y="138"/>
                  </a:cubicBezTo>
                  <a:cubicBezTo>
                    <a:pt x="424" y="137"/>
                    <a:pt x="424" y="137"/>
                    <a:pt x="424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6"/>
                    <a:pt x="423" y="136"/>
                    <a:pt x="423" y="136"/>
                  </a:cubicBezTo>
                  <a:cubicBezTo>
                    <a:pt x="420" y="134"/>
                    <a:pt x="420" y="134"/>
                    <a:pt x="420" y="134"/>
                  </a:cubicBezTo>
                  <a:cubicBezTo>
                    <a:pt x="419" y="135"/>
                    <a:pt x="419" y="135"/>
                    <a:pt x="419" y="135"/>
                  </a:cubicBezTo>
                  <a:cubicBezTo>
                    <a:pt x="419" y="134"/>
                    <a:pt x="419" y="134"/>
                    <a:pt x="419" y="134"/>
                  </a:cubicBezTo>
                  <a:cubicBezTo>
                    <a:pt x="418" y="132"/>
                    <a:pt x="418" y="132"/>
                    <a:pt x="418" y="132"/>
                  </a:cubicBezTo>
                  <a:cubicBezTo>
                    <a:pt x="417" y="132"/>
                    <a:pt x="417" y="132"/>
                    <a:pt x="417" y="132"/>
                  </a:cubicBezTo>
                  <a:cubicBezTo>
                    <a:pt x="417" y="132"/>
                    <a:pt x="417" y="132"/>
                    <a:pt x="417" y="132"/>
                  </a:cubicBezTo>
                  <a:cubicBezTo>
                    <a:pt x="419" y="132"/>
                    <a:pt x="419" y="132"/>
                    <a:pt x="419" y="132"/>
                  </a:cubicBezTo>
                  <a:cubicBezTo>
                    <a:pt x="419" y="130"/>
                    <a:pt x="419" y="130"/>
                    <a:pt x="419" y="130"/>
                  </a:cubicBezTo>
                  <a:cubicBezTo>
                    <a:pt x="421" y="129"/>
                    <a:pt x="421" y="129"/>
                    <a:pt x="421" y="129"/>
                  </a:cubicBezTo>
                  <a:cubicBezTo>
                    <a:pt x="421" y="128"/>
                    <a:pt x="421" y="128"/>
                    <a:pt x="421" y="128"/>
                  </a:cubicBezTo>
                  <a:cubicBezTo>
                    <a:pt x="421" y="128"/>
                    <a:pt x="421" y="128"/>
                    <a:pt x="421" y="128"/>
                  </a:cubicBezTo>
                  <a:cubicBezTo>
                    <a:pt x="423" y="129"/>
                    <a:pt x="423" y="129"/>
                    <a:pt x="423" y="129"/>
                  </a:cubicBezTo>
                  <a:cubicBezTo>
                    <a:pt x="424" y="128"/>
                    <a:pt x="424" y="128"/>
                    <a:pt x="424" y="128"/>
                  </a:cubicBezTo>
                  <a:cubicBezTo>
                    <a:pt x="424" y="128"/>
                    <a:pt x="424" y="128"/>
                    <a:pt x="424" y="128"/>
                  </a:cubicBezTo>
                  <a:cubicBezTo>
                    <a:pt x="425" y="128"/>
                    <a:pt x="425" y="128"/>
                    <a:pt x="425" y="128"/>
                  </a:cubicBezTo>
                  <a:cubicBezTo>
                    <a:pt x="429" y="129"/>
                    <a:pt x="429" y="129"/>
                    <a:pt x="429" y="129"/>
                  </a:cubicBezTo>
                  <a:cubicBezTo>
                    <a:pt x="430" y="128"/>
                    <a:pt x="430" y="128"/>
                    <a:pt x="430" y="128"/>
                  </a:cubicBezTo>
                  <a:cubicBezTo>
                    <a:pt x="431" y="126"/>
                    <a:pt x="431" y="126"/>
                    <a:pt x="431" y="126"/>
                  </a:cubicBezTo>
                  <a:cubicBezTo>
                    <a:pt x="431" y="124"/>
                    <a:pt x="431" y="124"/>
                    <a:pt x="431" y="124"/>
                  </a:cubicBezTo>
                  <a:cubicBezTo>
                    <a:pt x="431" y="122"/>
                    <a:pt x="431" y="122"/>
                    <a:pt x="431" y="122"/>
                  </a:cubicBezTo>
                  <a:cubicBezTo>
                    <a:pt x="430" y="121"/>
                    <a:pt x="430" y="121"/>
                    <a:pt x="430" y="121"/>
                  </a:cubicBezTo>
                  <a:cubicBezTo>
                    <a:pt x="430" y="119"/>
                    <a:pt x="430" y="119"/>
                    <a:pt x="430" y="119"/>
                  </a:cubicBezTo>
                  <a:cubicBezTo>
                    <a:pt x="429" y="117"/>
                    <a:pt x="429" y="117"/>
                    <a:pt x="429" y="117"/>
                  </a:cubicBezTo>
                  <a:cubicBezTo>
                    <a:pt x="428" y="117"/>
                    <a:pt x="428" y="117"/>
                    <a:pt x="428" y="117"/>
                  </a:cubicBezTo>
                  <a:cubicBezTo>
                    <a:pt x="428" y="116"/>
                    <a:pt x="428" y="116"/>
                    <a:pt x="428" y="116"/>
                  </a:cubicBezTo>
                  <a:cubicBezTo>
                    <a:pt x="425" y="114"/>
                    <a:pt x="425" y="114"/>
                    <a:pt x="425" y="114"/>
                  </a:cubicBezTo>
                  <a:cubicBezTo>
                    <a:pt x="424" y="114"/>
                    <a:pt x="424" y="114"/>
                    <a:pt x="424" y="114"/>
                  </a:cubicBezTo>
                  <a:cubicBezTo>
                    <a:pt x="424" y="115"/>
                    <a:pt x="424" y="115"/>
                    <a:pt x="424" y="115"/>
                  </a:cubicBezTo>
                  <a:cubicBezTo>
                    <a:pt x="423" y="114"/>
                    <a:pt x="423" y="114"/>
                    <a:pt x="423" y="114"/>
                  </a:cubicBezTo>
                  <a:cubicBezTo>
                    <a:pt x="420" y="113"/>
                    <a:pt x="420" y="113"/>
                    <a:pt x="420" y="113"/>
                  </a:cubicBezTo>
                  <a:cubicBezTo>
                    <a:pt x="420" y="115"/>
                    <a:pt x="420" y="115"/>
                    <a:pt x="420" y="115"/>
                  </a:cubicBezTo>
                  <a:cubicBezTo>
                    <a:pt x="421" y="115"/>
                    <a:pt x="421" y="115"/>
                    <a:pt x="421" y="115"/>
                  </a:cubicBezTo>
                  <a:cubicBezTo>
                    <a:pt x="420" y="115"/>
                    <a:pt x="420" y="115"/>
                    <a:pt x="420" y="115"/>
                  </a:cubicBezTo>
                  <a:cubicBezTo>
                    <a:pt x="418" y="114"/>
                    <a:pt x="418" y="114"/>
                    <a:pt x="418" y="114"/>
                  </a:cubicBezTo>
                  <a:cubicBezTo>
                    <a:pt x="417" y="112"/>
                    <a:pt x="417" y="112"/>
                    <a:pt x="417" y="112"/>
                  </a:cubicBezTo>
                  <a:cubicBezTo>
                    <a:pt x="416" y="113"/>
                    <a:pt x="416" y="113"/>
                    <a:pt x="416" y="113"/>
                  </a:cubicBezTo>
                  <a:cubicBezTo>
                    <a:pt x="416" y="113"/>
                    <a:pt x="416" y="113"/>
                    <a:pt x="416" y="113"/>
                  </a:cubicBezTo>
                  <a:cubicBezTo>
                    <a:pt x="415" y="112"/>
                    <a:pt x="415" y="112"/>
                    <a:pt x="415" y="112"/>
                  </a:cubicBezTo>
                  <a:cubicBezTo>
                    <a:pt x="413" y="111"/>
                    <a:pt x="413" y="111"/>
                    <a:pt x="413" y="111"/>
                  </a:cubicBezTo>
                  <a:cubicBezTo>
                    <a:pt x="413" y="111"/>
                    <a:pt x="413" y="111"/>
                    <a:pt x="413" y="111"/>
                  </a:cubicBezTo>
                  <a:cubicBezTo>
                    <a:pt x="411" y="109"/>
                    <a:pt x="411" y="109"/>
                    <a:pt x="411" y="109"/>
                  </a:cubicBezTo>
                  <a:cubicBezTo>
                    <a:pt x="409" y="108"/>
                    <a:pt x="409" y="108"/>
                    <a:pt x="409" y="108"/>
                  </a:cubicBezTo>
                  <a:cubicBezTo>
                    <a:pt x="408" y="106"/>
                    <a:pt x="408" y="106"/>
                    <a:pt x="408" y="106"/>
                  </a:cubicBezTo>
                  <a:cubicBezTo>
                    <a:pt x="402" y="103"/>
                    <a:pt x="402" y="103"/>
                    <a:pt x="402" y="103"/>
                  </a:cubicBezTo>
                  <a:cubicBezTo>
                    <a:pt x="401" y="100"/>
                    <a:pt x="401" y="100"/>
                    <a:pt x="401" y="100"/>
                  </a:cubicBezTo>
                  <a:cubicBezTo>
                    <a:pt x="401" y="99"/>
                    <a:pt x="401" y="99"/>
                    <a:pt x="401" y="99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9" y="93"/>
                    <a:pt x="399" y="93"/>
                    <a:pt x="399" y="93"/>
                  </a:cubicBezTo>
                  <a:cubicBezTo>
                    <a:pt x="398" y="93"/>
                    <a:pt x="398" y="93"/>
                    <a:pt x="398" y="93"/>
                  </a:cubicBezTo>
                  <a:cubicBezTo>
                    <a:pt x="396" y="92"/>
                    <a:pt x="396" y="92"/>
                    <a:pt x="396" y="92"/>
                  </a:cubicBezTo>
                  <a:cubicBezTo>
                    <a:pt x="395" y="92"/>
                    <a:pt x="395" y="92"/>
                    <a:pt x="395" y="92"/>
                  </a:cubicBezTo>
                  <a:cubicBezTo>
                    <a:pt x="393" y="91"/>
                    <a:pt x="393" y="91"/>
                    <a:pt x="393" y="91"/>
                  </a:cubicBezTo>
                  <a:cubicBezTo>
                    <a:pt x="392" y="91"/>
                    <a:pt x="392" y="91"/>
                    <a:pt x="392" y="91"/>
                  </a:cubicBezTo>
                  <a:cubicBezTo>
                    <a:pt x="391" y="90"/>
                    <a:pt x="391" y="90"/>
                    <a:pt x="391" y="90"/>
                  </a:cubicBezTo>
                  <a:cubicBezTo>
                    <a:pt x="389" y="90"/>
                    <a:pt x="389" y="90"/>
                    <a:pt x="389" y="90"/>
                  </a:cubicBezTo>
                  <a:cubicBezTo>
                    <a:pt x="387" y="92"/>
                    <a:pt x="387" y="92"/>
                    <a:pt x="387" y="92"/>
                  </a:cubicBezTo>
                  <a:cubicBezTo>
                    <a:pt x="386" y="95"/>
                    <a:pt x="386" y="95"/>
                    <a:pt x="386" y="95"/>
                  </a:cubicBezTo>
                  <a:cubicBezTo>
                    <a:pt x="384" y="95"/>
                    <a:pt x="384" y="95"/>
                    <a:pt x="384" y="95"/>
                  </a:cubicBezTo>
                  <a:cubicBezTo>
                    <a:pt x="383" y="96"/>
                    <a:pt x="383" y="96"/>
                    <a:pt x="383" y="96"/>
                  </a:cubicBezTo>
                  <a:cubicBezTo>
                    <a:pt x="382" y="96"/>
                    <a:pt x="382" y="96"/>
                    <a:pt x="382" y="96"/>
                  </a:cubicBezTo>
                  <a:cubicBezTo>
                    <a:pt x="381" y="95"/>
                    <a:pt x="381" y="95"/>
                    <a:pt x="381" y="95"/>
                  </a:cubicBezTo>
                  <a:cubicBezTo>
                    <a:pt x="379" y="95"/>
                    <a:pt x="379" y="95"/>
                    <a:pt x="379" y="95"/>
                  </a:cubicBezTo>
                  <a:cubicBezTo>
                    <a:pt x="378" y="95"/>
                    <a:pt x="378" y="95"/>
                    <a:pt x="378" y="95"/>
                  </a:cubicBezTo>
                  <a:cubicBezTo>
                    <a:pt x="379" y="93"/>
                    <a:pt x="379" y="93"/>
                    <a:pt x="379" y="93"/>
                  </a:cubicBezTo>
                  <a:cubicBezTo>
                    <a:pt x="380" y="93"/>
                    <a:pt x="380" y="93"/>
                    <a:pt x="380" y="93"/>
                  </a:cubicBezTo>
                  <a:cubicBezTo>
                    <a:pt x="382" y="92"/>
                    <a:pt x="382" y="92"/>
                    <a:pt x="382" y="92"/>
                  </a:cubicBezTo>
                  <a:cubicBezTo>
                    <a:pt x="383" y="91"/>
                    <a:pt x="383" y="91"/>
                    <a:pt x="383" y="91"/>
                  </a:cubicBezTo>
                  <a:cubicBezTo>
                    <a:pt x="383" y="90"/>
                    <a:pt x="383" y="90"/>
                    <a:pt x="383" y="90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82" y="89"/>
                    <a:pt x="382" y="89"/>
                    <a:pt x="382" y="89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3" y="87"/>
                    <a:pt x="383" y="87"/>
                    <a:pt x="383" y="87"/>
                  </a:cubicBezTo>
                  <a:cubicBezTo>
                    <a:pt x="383" y="87"/>
                    <a:pt x="383" y="87"/>
                    <a:pt x="383" y="87"/>
                  </a:cubicBezTo>
                  <a:cubicBezTo>
                    <a:pt x="384" y="85"/>
                    <a:pt x="384" y="85"/>
                    <a:pt x="384" y="85"/>
                  </a:cubicBezTo>
                  <a:cubicBezTo>
                    <a:pt x="384" y="84"/>
                    <a:pt x="384" y="84"/>
                    <a:pt x="384" y="84"/>
                  </a:cubicBezTo>
                  <a:cubicBezTo>
                    <a:pt x="384" y="82"/>
                    <a:pt x="384" y="82"/>
                    <a:pt x="384" y="82"/>
                  </a:cubicBezTo>
                  <a:cubicBezTo>
                    <a:pt x="385" y="82"/>
                    <a:pt x="385" y="82"/>
                    <a:pt x="385" y="82"/>
                  </a:cubicBezTo>
                  <a:cubicBezTo>
                    <a:pt x="385" y="81"/>
                    <a:pt x="385" y="81"/>
                    <a:pt x="385" y="81"/>
                  </a:cubicBezTo>
                  <a:cubicBezTo>
                    <a:pt x="387" y="80"/>
                    <a:pt x="387" y="80"/>
                    <a:pt x="387" y="80"/>
                  </a:cubicBezTo>
                  <a:cubicBezTo>
                    <a:pt x="383" y="80"/>
                    <a:pt x="383" y="80"/>
                    <a:pt x="383" y="80"/>
                  </a:cubicBezTo>
                  <a:cubicBezTo>
                    <a:pt x="382" y="81"/>
                    <a:pt x="382" y="81"/>
                    <a:pt x="382" y="81"/>
                  </a:cubicBezTo>
                  <a:cubicBezTo>
                    <a:pt x="383" y="82"/>
                    <a:pt x="383" y="82"/>
                    <a:pt x="383" y="82"/>
                  </a:cubicBezTo>
                  <a:cubicBezTo>
                    <a:pt x="381" y="82"/>
                    <a:pt x="381" y="82"/>
                    <a:pt x="381" y="82"/>
                  </a:cubicBezTo>
                  <a:cubicBezTo>
                    <a:pt x="381" y="84"/>
                    <a:pt x="381" y="84"/>
                    <a:pt x="381" y="84"/>
                  </a:cubicBezTo>
                  <a:cubicBezTo>
                    <a:pt x="379" y="85"/>
                    <a:pt x="379" y="85"/>
                    <a:pt x="379" y="85"/>
                  </a:cubicBezTo>
                  <a:cubicBezTo>
                    <a:pt x="376" y="85"/>
                    <a:pt x="376" y="85"/>
                    <a:pt x="376" y="85"/>
                  </a:cubicBezTo>
                  <a:cubicBezTo>
                    <a:pt x="378" y="88"/>
                    <a:pt x="378" y="88"/>
                    <a:pt x="378" y="88"/>
                  </a:cubicBezTo>
                  <a:cubicBezTo>
                    <a:pt x="375" y="87"/>
                    <a:pt x="375" y="87"/>
                    <a:pt x="375" y="87"/>
                  </a:cubicBezTo>
                  <a:cubicBezTo>
                    <a:pt x="373" y="89"/>
                    <a:pt x="373" y="89"/>
                    <a:pt x="373" y="89"/>
                  </a:cubicBezTo>
                  <a:cubicBezTo>
                    <a:pt x="374" y="90"/>
                    <a:pt x="374" y="90"/>
                    <a:pt x="374" y="90"/>
                  </a:cubicBezTo>
                  <a:cubicBezTo>
                    <a:pt x="374" y="90"/>
                    <a:pt x="374" y="90"/>
                    <a:pt x="374" y="90"/>
                  </a:cubicBezTo>
                  <a:cubicBezTo>
                    <a:pt x="373" y="90"/>
                    <a:pt x="373" y="90"/>
                    <a:pt x="373" y="90"/>
                  </a:cubicBezTo>
                  <a:cubicBezTo>
                    <a:pt x="371" y="91"/>
                    <a:pt x="371" y="91"/>
                    <a:pt x="371" y="91"/>
                  </a:cubicBezTo>
                  <a:cubicBezTo>
                    <a:pt x="371" y="92"/>
                    <a:pt x="371" y="92"/>
                    <a:pt x="371" y="92"/>
                  </a:cubicBezTo>
                  <a:cubicBezTo>
                    <a:pt x="370" y="92"/>
                    <a:pt x="370" y="92"/>
                    <a:pt x="370" y="92"/>
                  </a:cubicBezTo>
                  <a:cubicBezTo>
                    <a:pt x="369" y="90"/>
                    <a:pt x="369" y="90"/>
                    <a:pt x="369" y="90"/>
                  </a:cubicBezTo>
                  <a:cubicBezTo>
                    <a:pt x="369" y="84"/>
                    <a:pt x="369" y="84"/>
                    <a:pt x="369" y="84"/>
                  </a:cubicBezTo>
                  <a:cubicBezTo>
                    <a:pt x="371" y="81"/>
                    <a:pt x="371" y="81"/>
                    <a:pt x="371" y="81"/>
                  </a:cubicBezTo>
                  <a:cubicBezTo>
                    <a:pt x="371" y="77"/>
                    <a:pt x="371" y="77"/>
                    <a:pt x="371" y="77"/>
                  </a:cubicBezTo>
                  <a:cubicBezTo>
                    <a:pt x="371" y="75"/>
                    <a:pt x="371" y="75"/>
                    <a:pt x="371" y="75"/>
                  </a:cubicBezTo>
                  <a:cubicBezTo>
                    <a:pt x="371" y="70"/>
                    <a:pt x="371" y="70"/>
                    <a:pt x="371" y="70"/>
                  </a:cubicBezTo>
                  <a:cubicBezTo>
                    <a:pt x="371" y="67"/>
                    <a:pt x="371" y="67"/>
                    <a:pt x="371" y="67"/>
                  </a:cubicBezTo>
                  <a:cubicBezTo>
                    <a:pt x="371" y="67"/>
                    <a:pt x="371" y="67"/>
                    <a:pt x="371" y="67"/>
                  </a:cubicBezTo>
                  <a:cubicBezTo>
                    <a:pt x="371" y="64"/>
                    <a:pt x="371" y="64"/>
                    <a:pt x="371" y="64"/>
                  </a:cubicBezTo>
                  <a:cubicBezTo>
                    <a:pt x="369" y="65"/>
                    <a:pt x="369" y="65"/>
                    <a:pt x="369" y="65"/>
                  </a:cubicBezTo>
                  <a:cubicBezTo>
                    <a:pt x="367" y="67"/>
                    <a:pt x="367" y="67"/>
                    <a:pt x="367" y="67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7" y="71"/>
                    <a:pt x="367" y="71"/>
                    <a:pt x="367" y="71"/>
                  </a:cubicBezTo>
                  <a:cubicBezTo>
                    <a:pt x="366" y="72"/>
                    <a:pt x="366" y="72"/>
                    <a:pt x="366" y="72"/>
                  </a:cubicBezTo>
                  <a:cubicBezTo>
                    <a:pt x="367" y="74"/>
                    <a:pt x="367" y="74"/>
                    <a:pt x="367" y="74"/>
                  </a:cubicBezTo>
                  <a:cubicBezTo>
                    <a:pt x="367" y="75"/>
                    <a:pt x="367" y="75"/>
                    <a:pt x="367" y="75"/>
                  </a:cubicBezTo>
                  <a:cubicBezTo>
                    <a:pt x="366" y="75"/>
                    <a:pt x="366" y="75"/>
                    <a:pt x="366" y="75"/>
                  </a:cubicBezTo>
                  <a:cubicBezTo>
                    <a:pt x="365" y="74"/>
                    <a:pt x="365" y="74"/>
                    <a:pt x="365" y="74"/>
                  </a:cubicBezTo>
                  <a:cubicBezTo>
                    <a:pt x="364" y="75"/>
                    <a:pt x="364" y="75"/>
                    <a:pt x="364" y="75"/>
                  </a:cubicBezTo>
                  <a:cubicBezTo>
                    <a:pt x="364" y="76"/>
                    <a:pt x="364" y="76"/>
                    <a:pt x="364" y="76"/>
                  </a:cubicBezTo>
                  <a:cubicBezTo>
                    <a:pt x="363" y="75"/>
                    <a:pt x="363" y="75"/>
                    <a:pt x="363" y="75"/>
                  </a:cubicBezTo>
                  <a:cubicBezTo>
                    <a:pt x="361" y="77"/>
                    <a:pt x="361" y="77"/>
                    <a:pt x="361" y="77"/>
                  </a:cubicBezTo>
                  <a:cubicBezTo>
                    <a:pt x="362" y="77"/>
                    <a:pt x="362" y="77"/>
                    <a:pt x="362" y="77"/>
                  </a:cubicBezTo>
                  <a:cubicBezTo>
                    <a:pt x="361" y="77"/>
                    <a:pt x="361" y="77"/>
                    <a:pt x="361" y="77"/>
                  </a:cubicBezTo>
                  <a:cubicBezTo>
                    <a:pt x="358" y="79"/>
                    <a:pt x="358" y="79"/>
                    <a:pt x="358" y="79"/>
                  </a:cubicBezTo>
                  <a:cubicBezTo>
                    <a:pt x="357" y="79"/>
                    <a:pt x="357" y="79"/>
                    <a:pt x="357" y="79"/>
                  </a:cubicBezTo>
                  <a:cubicBezTo>
                    <a:pt x="358" y="77"/>
                    <a:pt x="358" y="77"/>
                    <a:pt x="358" y="77"/>
                  </a:cubicBezTo>
                  <a:cubicBezTo>
                    <a:pt x="356" y="77"/>
                    <a:pt x="356" y="77"/>
                    <a:pt x="356" y="77"/>
                  </a:cubicBezTo>
                  <a:cubicBezTo>
                    <a:pt x="355" y="78"/>
                    <a:pt x="355" y="78"/>
                    <a:pt x="355" y="78"/>
                  </a:cubicBezTo>
                  <a:cubicBezTo>
                    <a:pt x="352" y="78"/>
                    <a:pt x="352" y="78"/>
                    <a:pt x="352" y="78"/>
                  </a:cubicBezTo>
                  <a:cubicBezTo>
                    <a:pt x="350" y="79"/>
                    <a:pt x="350" y="79"/>
                    <a:pt x="350" y="79"/>
                  </a:cubicBezTo>
                  <a:cubicBezTo>
                    <a:pt x="348" y="79"/>
                    <a:pt x="348" y="79"/>
                    <a:pt x="348" y="79"/>
                  </a:cubicBezTo>
                  <a:cubicBezTo>
                    <a:pt x="349" y="78"/>
                    <a:pt x="349" y="78"/>
                    <a:pt x="349" y="78"/>
                  </a:cubicBezTo>
                  <a:cubicBezTo>
                    <a:pt x="351" y="77"/>
                    <a:pt x="351" y="77"/>
                    <a:pt x="351" y="77"/>
                  </a:cubicBezTo>
                  <a:cubicBezTo>
                    <a:pt x="355" y="76"/>
                    <a:pt x="355" y="76"/>
                    <a:pt x="355" y="76"/>
                  </a:cubicBezTo>
                  <a:cubicBezTo>
                    <a:pt x="355" y="75"/>
                    <a:pt x="355" y="75"/>
                    <a:pt x="355" y="75"/>
                  </a:cubicBezTo>
                  <a:cubicBezTo>
                    <a:pt x="356" y="75"/>
                    <a:pt x="356" y="75"/>
                    <a:pt x="356" y="75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1"/>
                    <a:pt x="356" y="71"/>
                    <a:pt x="356" y="71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351" y="71"/>
                    <a:pt x="351" y="71"/>
                    <a:pt x="351" y="71"/>
                  </a:cubicBezTo>
                  <a:cubicBezTo>
                    <a:pt x="349" y="71"/>
                    <a:pt x="349" y="71"/>
                    <a:pt x="349" y="71"/>
                  </a:cubicBezTo>
                  <a:cubicBezTo>
                    <a:pt x="347" y="72"/>
                    <a:pt x="347" y="72"/>
                    <a:pt x="347" y="72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5" y="73"/>
                    <a:pt x="345" y="73"/>
                    <a:pt x="345" y="73"/>
                  </a:cubicBezTo>
                  <a:cubicBezTo>
                    <a:pt x="344" y="73"/>
                    <a:pt x="344" y="73"/>
                    <a:pt x="344" y="73"/>
                  </a:cubicBezTo>
                  <a:cubicBezTo>
                    <a:pt x="343" y="74"/>
                    <a:pt x="343" y="74"/>
                    <a:pt x="343" y="74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2" y="75"/>
                    <a:pt x="332" y="75"/>
                    <a:pt x="332" y="75"/>
                  </a:cubicBezTo>
                  <a:cubicBezTo>
                    <a:pt x="333" y="76"/>
                    <a:pt x="333" y="76"/>
                    <a:pt x="333" y="76"/>
                  </a:cubicBezTo>
                  <a:cubicBezTo>
                    <a:pt x="333" y="76"/>
                    <a:pt x="333" y="76"/>
                    <a:pt x="333" y="76"/>
                  </a:cubicBezTo>
                  <a:cubicBezTo>
                    <a:pt x="331" y="75"/>
                    <a:pt x="331" y="75"/>
                    <a:pt x="331" y="75"/>
                  </a:cubicBezTo>
                  <a:cubicBezTo>
                    <a:pt x="330" y="76"/>
                    <a:pt x="330" y="76"/>
                    <a:pt x="330" y="76"/>
                  </a:cubicBezTo>
                  <a:cubicBezTo>
                    <a:pt x="329" y="77"/>
                    <a:pt x="329" y="77"/>
                    <a:pt x="329" y="77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27" y="79"/>
                    <a:pt x="327" y="79"/>
                    <a:pt x="327" y="79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4" y="78"/>
                    <a:pt x="324" y="78"/>
                    <a:pt x="324" y="78"/>
                  </a:cubicBezTo>
                  <a:cubicBezTo>
                    <a:pt x="322" y="79"/>
                    <a:pt x="322" y="79"/>
                    <a:pt x="322" y="79"/>
                  </a:cubicBezTo>
                  <a:cubicBezTo>
                    <a:pt x="321" y="79"/>
                    <a:pt x="321" y="79"/>
                    <a:pt x="321" y="79"/>
                  </a:cubicBezTo>
                  <a:cubicBezTo>
                    <a:pt x="320" y="80"/>
                    <a:pt x="320" y="80"/>
                    <a:pt x="320" y="80"/>
                  </a:cubicBezTo>
                  <a:cubicBezTo>
                    <a:pt x="319" y="80"/>
                    <a:pt x="319" y="80"/>
                    <a:pt x="319" y="80"/>
                  </a:cubicBezTo>
                  <a:cubicBezTo>
                    <a:pt x="318" y="82"/>
                    <a:pt x="318" y="82"/>
                    <a:pt x="318" y="82"/>
                  </a:cubicBezTo>
                  <a:cubicBezTo>
                    <a:pt x="318" y="82"/>
                    <a:pt x="318" y="82"/>
                    <a:pt x="318" y="82"/>
                  </a:cubicBezTo>
                  <a:cubicBezTo>
                    <a:pt x="321" y="79"/>
                    <a:pt x="321" y="79"/>
                    <a:pt x="321" y="79"/>
                  </a:cubicBezTo>
                  <a:cubicBezTo>
                    <a:pt x="324" y="77"/>
                    <a:pt x="324" y="77"/>
                    <a:pt x="324" y="77"/>
                  </a:cubicBezTo>
                  <a:cubicBezTo>
                    <a:pt x="326" y="74"/>
                    <a:pt x="326" y="74"/>
                    <a:pt x="326" y="74"/>
                  </a:cubicBezTo>
                  <a:cubicBezTo>
                    <a:pt x="323" y="75"/>
                    <a:pt x="323" y="75"/>
                    <a:pt x="323" y="75"/>
                  </a:cubicBezTo>
                  <a:cubicBezTo>
                    <a:pt x="323" y="75"/>
                    <a:pt x="323" y="75"/>
                    <a:pt x="323" y="75"/>
                  </a:cubicBezTo>
                  <a:cubicBezTo>
                    <a:pt x="323" y="72"/>
                    <a:pt x="323" y="72"/>
                    <a:pt x="323" y="7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0" y="74"/>
                    <a:pt x="320" y="74"/>
                    <a:pt x="320" y="74"/>
                  </a:cubicBezTo>
                  <a:cubicBezTo>
                    <a:pt x="318" y="75"/>
                    <a:pt x="318" y="75"/>
                    <a:pt x="318" y="75"/>
                  </a:cubicBezTo>
                  <a:cubicBezTo>
                    <a:pt x="318" y="76"/>
                    <a:pt x="318" y="76"/>
                    <a:pt x="318" y="76"/>
                  </a:cubicBezTo>
                  <a:cubicBezTo>
                    <a:pt x="318" y="75"/>
                    <a:pt x="318" y="75"/>
                    <a:pt x="318" y="75"/>
                  </a:cubicBezTo>
                  <a:cubicBezTo>
                    <a:pt x="318" y="76"/>
                    <a:pt x="318" y="76"/>
                    <a:pt x="318" y="76"/>
                  </a:cubicBezTo>
                  <a:cubicBezTo>
                    <a:pt x="316" y="74"/>
                    <a:pt x="316" y="74"/>
                    <a:pt x="316" y="74"/>
                  </a:cubicBezTo>
                  <a:cubicBezTo>
                    <a:pt x="317" y="74"/>
                    <a:pt x="317" y="74"/>
                    <a:pt x="317" y="74"/>
                  </a:cubicBezTo>
                  <a:cubicBezTo>
                    <a:pt x="316" y="72"/>
                    <a:pt x="316" y="72"/>
                    <a:pt x="316" y="72"/>
                  </a:cubicBezTo>
                  <a:cubicBezTo>
                    <a:pt x="317" y="73"/>
                    <a:pt x="317" y="73"/>
                    <a:pt x="317" y="73"/>
                  </a:cubicBezTo>
                  <a:cubicBezTo>
                    <a:pt x="318" y="70"/>
                    <a:pt x="318" y="70"/>
                    <a:pt x="318" y="70"/>
                  </a:cubicBezTo>
                  <a:cubicBezTo>
                    <a:pt x="317" y="70"/>
                    <a:pt x="317" y="70"/>
                    <a:pt x="317" y="70"/>
                  </a:cubicBezTo>
                  <a:cubicBezTo>
                    <a:pt x="316" y="70"/>
                    <a:pt x="316" y="70"/>
                    <a:pt x="316" y="70"/>
                  </a:cubicBezTo>
                  <a:cubicBezTo>
                    <a:pt x="316" y="70"/>
                    <a:pt x="316" y="71"/>
                    <a:pt x="315" y="71"/>
                  </a:cubicBezTo>
                  <a:cubicBezTo>
                    <a:pt x="316" y="71"/>
                    <a:pt x="316" y="71"/>
                    <a:pt x="316" y="71"/>
                  </a:cubicBezTo>
                  <a:cubicBezTo>
                    <a:pt x="316" y="72"/>
                    <a:pt x="316" y="72"/>
                    <a:pt x="316" y="72"/>
                  </a:cubicBezTo>
                  <a:cubicBezTo>
                    <a:pt x="316" y="72"/>
                    <a:pt x="316" y="72"/>
                    <a:pt x="316" y="72"/>
                  </a:cubicBezTo>
                  <a:cubicBezTo>
                    <a:pt x="314" y="73"/>
                    <a:pt x="314" y="73"/>
                    <a:pt x="314" y="73"/>
                  </a:cubicBezTo>
                  <a:cubicBezTo>
                    <a:pt x="315" y="75"/>
                    <a:pt x="315" y="75"/>
                    <a:pt x="315" y="75"/>
                  </a:cubicBezTo>
                  <a:cubicBezTo>
                    <a:pt x="315" y="75"/>
                    <a:pt x="315" y="75"/>
                    <a:pt x="315" y="75"/>
                  </a:cubicBezTo>
                  <a:cubicBezTo>
                    <a:pt x="315" y="75"/>
                    <a:pt x="315" y="75"/>
                    <a:pt x="315" y="75"/>
                  </a:cubicBezTo>
                  <a:cubicBezTo>
                    <a:pt x="314" y="75"/>
                    <a:pt x="314" y="75"/>
                    <a:pt x="314" y="75"/>
                  </a:cubicBezTo>
                  <a:cubicBezTo>
                    <a:pt x="313" y="77"/>
                    <a:pt x="313" y="77"/>
                    <a:pt x="313" y="77"/>
                  </a:cubicBezTo>
                  <a:cubicBezTo>
                    <a:pt x="313" y="78"/>
                    <a:pt x="313" y="78"/>
                    <a:pt x="313" y="78"/>
                  </a:cubicBezTo>
                  <a:cubicBezTo>
                    <a:pt x="312" y="75"/>
                    <a:pt x="312" y="75"/>
                    <a:pt x="312" y="75"/>
                  </a:cubicBezTo>
                  <a:cubicBezTo>
                    <a:pt x="310" y="76"/>
                    <a:pt x="310" y="76"/>
                    <a:pt x="310" y="76"/>
                  </a:cubicBezTo>
                  <a:cubicBezTo>
                    <a:pt x="310" y="77"/>
                    <a:pt x="310" y="77"/>
                    <a:pt x="310" y="77"/>
                  </a:cubicBezTo>
                  <a:cubicBezTo>
                    <a:pt x="310" y="76"/>
                    <a:pt x="310" y="76"/>
                    <a:pt x="310" y="76"/>
                  </a:cubicBezTo>
                  <a:cubicBezTo>
                    <a:pt x="309" y="77"/>
                    <a:pt x="309" y="77"/>
                    <a:pt x="309" y="77"/>
                  </a:cubicBezTo>
                  <a:cubicBezTo>
                    <a:pt x="306" y="80"/>
                    <a:pt x="306" y="80"/>
                    <a:pt x="306" y="80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5" y="82"/>
                    <a:pt x="305" y="82"/>
                    <a:pt x="305" y="82"/>
                  </a:cubicBezTo>
                  <a:cubicBezTo>
                    <a:pt x="306" y="83"/>
                    <a:pt x="306" y="83"/>
                    <a:pt x="306" y="83"/>
                  </a:cubicBezTo>
                  <a:cubicBezTo>
                    <a:pt x="306" y="83"/>
                    <a:pt x="306" y="83"/>
                    <a:pt x="306" y="83"/>
                  </a:cubicBezTo>
                  <a:cubicBezTo>
                    <a:pt x="306" y="83"/>
                    <a:pt x="306" y="83"/>
                    <a:pt x="306" y="83"/>
                  </a:cubicBezTo>
                  <a:cubicBezTo>
                    <a:pt x="305" y="83"/>
                    <a:pt x="305" y="83"/>
                    <a:pt x="305" y="83"/>
                  </a:cubicBezTo>
                  <a:cubicBezTo>
                    <a:pt x="305" y="84"/>
                    <a:pt x="305" y="84"/>
                    <a:pt x="305" y="84"/>
                  </a:cubicBezTo>
                  <a:cubicBezTo>
                    <a:pt x="304" y="83"/>
                    <a:pt x="304" y="83"/>
                    <a:pt x="304" y="83"/>
                  </a:cubicBezTo>
                  <a:cubicBezTo>
                    <a:pt x="303" y="83"/>
                    <a:pt x="303" y="83"/>
                    <a:pt x="303" y="83"/>
                  </a:cubicBezTo>
                  <a:cubicBezTo>
                    <a:pt x="303" y="83"/>
                    <a:pt x="303" y="83"/>
                    <a:pt x="303" y="83"/>
                  </a:cubicBezTo>
                  <a:cubicBezTo>
                    <a:pt x="303" y="81"/>
                    <a:pt x="303" y="81"/>
                    <a:pt x="303" y="81"/>
                  </a:cubicBezTo>
                  <a:cubicBezTo>
                    <a:pt x="301" y="80"/>
                    <a:pt x="301" y="80"/>
                    <a:pt x="301" y="80"/>
                  </a:cubicBezTo>
                  <a:cubicBezTo>
                    <a:pt x="301" y="81"/>
                    <a:pt x="301" y="81"/>
                    <a:pt x="301" y="81"/>
                  </a:cubicBezTo>
                  <a:cubicBezTo>
                    <a:pt x="300" y="80"/>
                    <a:pt x="300" y="80"/>
                    <a:pt x="300" y="80"/>
                  </a:cubicBezTo>
                  <a:cubicBezTo>
                    <a:pt x="298" y="78"/>
                    <a:pt x="298" y="78"/>
                    <a:pt x="298" y="78"/>
                  </a:cubicBezTo>
                  <a:cubicBezTo>
                    <a:pt x="297" y="76"/>
                    <a:pt x="297" y="76"/>
                    <a:pt x="297" y="76"/>
                  </a:cubicBezTo>
                  <a:cubicBezTo>
                    <a:pt x="297" y="73"/>
                    <a:pt x="297" y="73"/>
                    <a:pt x="297" y="73"/>
                  </a:cubicBezTo>
                  <a:cubicBezTo>
                    <a:pt x="296" y="73"/>
                    <a:pt x="296" y="73"/>
                    <a:pt x="296" y="73"/>
                  </a:cubicBezTo>
                  <a:cubicBezTo>
                    <a:pt x="295" y="73"/>
                    <a:pt x="295" y="73"/>
                    <a:pt x="295" y="73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0"/>
                    <a:pt x="295" y="70"/>
                    <a:pt x="295" y="70"/>
                  </a:cubicBezTo>
                  <a:cubicBezTo>
                    <a:pt x="296" y="69"/>
                    <a:pt x="296" y="69"/>
                    <a:pt x="296" y="69"/>
                  </a:cubicBezTo>
                  <a:cubicBezTo>
                    <a:pt x="294" y="67"/>
                    <a:pt x="294" y="67"/>
                    <a:pt x="294" y="67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4" y="67"/>
                    <a:pt x="294" y="67"/>
                    <a:pt x="294" y="67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8" y="67"/>
                    <a:pt x="298" y="67"/>
                    <a:pt x="298" y="67"/>
                  </a:cubicBezTo>
                  <a:cubicBezTo>
                    <a:pt x="296" y="64"/>
                    <a:pt x="296" y="64"/>
                    <a:pt x="296" y="64"/>
                  </a:cubicBezTo>
                  <a:cubicBezTo>
                    <a:pt x="294" y="63"/>
                    <a:pt x="294" y="63"/>
                    <a:pt x="294" y="63"/>
                  </a:cubicBezTo>
                  <a:cubicBezTo>
                    <a:pt x="293" y="65"/>
                    <a:pt x="293" y="65"/>
                    <a:pt x="293" y="65"/>
                  </a:cubicBezTo>
                  <a:cubicBezTo>
                    <a:pt x="293" y="66"/>
                    <a:pt x="293" y="66"/>
                    <a:pt x="293" y="66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1" y="64"/>
                    <a:pt x="291" y="64"/>
                    <a:pt x="291" y="64"/>
                  </a:cubicBezTo>
                  <a:cubicBezTo>
                    <a:pt x="290" y="63"/>
                    <a:pt x="290" y="63"/>
                    <a:pt x="290" y="63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4" y="59"/>
                    <a:pt x="284" y="59"/>
                    <a:pt x="284" y="59"/>
                  </a:cubicBezTo>
                  <a:cubicBezTo>
                    <a:pt x="283" y="59"/>
                    <a:pt x="283" y="59"/>
                    <a:pt x="283" y="59"/>
                  </a:cubicBezTo>
                  <a:cubicBezTo>
                    <a:pt x="283" y="59"/>
                    <a:pt x="283" y="59"/>
                    <a:pt x="283" y="59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1" y="57"/>
                    <a:pt x="281" y="57"/>
                    <a:pt x="281" y="57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79" y="57"/>
                    <a:pt x="279" y="57"/>
                    <a:pt x="279" y="57"/>
                  </a:cubicBezTo>
                  <a:cubicBezTo>
                    <a:pt x="279" y="54"/>
                    <a:pt x="279" y="54"/>
                    <a:pt x="279" y="54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7" y="52"/>
                    <a:pt x="277" y="52"/>
                    <a:pt x="277" y="52"/>
                  </a:cubicBezTo>
                  <a:cubicBezTo>
                    <a:pt x="277" y="51"/>
                    <a:pt x="277" y="51"/>
                    <a:pt x="277" y="51"/>
                  </a:cubicBezTo>
                  <a:cubicBezTo>
                    <a:pt x="276" y="49"/>
                    <a:pt x="276" y="49"/>
                    <a:pt x="276" y="49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69" y="48"/>
                    <a:pt x="269" y="48"/>
                    <a:pt x="269" y="48"/>
                  </a:cubicBezTo>
                  <a:cubicBezTo>
                    <a:pt x="268" y="48"/>
                    <a:pt x="268" y="48"/>
                    <a:pt x="268" y="48"/>
                  </a:cubicBezTo>
                  <a:cubicBezTo>
                    <a:pt x="267" y="48"/>
                    <a:pt x="267" y="48"/>
                    <a:pt x="267" y="48"/>
                  </a:cubicBezTo>
                  <a:cubicBezTo>
                    <a:pt x="266" y="48"/>
                    <a:pt x="266" y="48"/>
                    <a:pt x="266" y="48"/>
                  </a:cubicBezTo>
                  <a:cubicBezTo>
                    <a:pt x="265" y="47"/>
                    <a:pt x="265" y="47"/>
                    <a:pt x="265" y="47"/>
                  </a:cubicBezTo>
                  <a:cubicBezTo>
                    <a:pt x="266" y="47"/>
                    <a:pt x="266" y="47"/>
                    <a:pt x="266" y="47"/>
                  </a:cubicBezTo>
                  <a:cubicBezTo>
                    <a:pt x="264" y="46"/>
                    <a:pt x="264" y="46"/>
                    <a:pt x="264" y="46"/>
                  </a:cubicBezTo>
                  <a:cubicBezTo>
                    <a:pt x="263" y="46"/>
                    <a:pt x="263" y="46"/>
                    <a:pt x="263" y="46"/>
                  </a:cubicBezTo>
                  <a:cubicBezTo>
                    <a:pt x="264" y="46"/>
                    <a:pt x="264" y="46"/>
                    <a:pt x="264" y="46"/>
                  </a:cubicBezTo>
                  <a:cubicBezTo>
                    <a:pt x="262" y="44"/>
                    <a:pt x="262" y="44"/>
                    <a:pt x="262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57" y="41"/>
                    <a:pt x="257" y="41"/>
                    <a:pt x="257" y="41"/>
                  </a:cubicBezTo>
                  <a:cubicBezTo>
                    <a:pt x="257" y="41"/>
                    <a:pt x="257" y="41"/>
                    <a:pt x="257" y="41"/>
                  </a:cubicBezTo>
                  <a:cubicBezTo>
                    <a:pt x="256" y="41"/>
                    <a:pt x="256" y="41"/>
                    <a:pt x="256" y="41"/>
                  </a:cubicBezTo>
                  <a:cubicBezTo>
                    <a:pt x="255" y="41"/>
                    <a:pt x="255" y="41"/>
                    <a:pt x="255" y="41"/>
                  </a:cubicBezTo>
                  <a:cubicBezTo>
                    <a:pt x="255" y="40"/>
                    <a:pt x="255" y="40"/>
                    <a:pt x="255" y="40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2" y="39"/>
                    <a:pt x="252" y="39"/>
                    <a:pt x="252" y="39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49" y="36"/>
                    <a:pt x="249" y="36"/>
                    <a:pt x="249" y="36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9" y="35"/>
                    <a:pt x="249" y="35"/>
                    <a:pt x="249" y="35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6" y="34"/>
                    <a:pt x="246" y="34"/>
                    <a:pt x="246" y="34"/>
                  </a:cubicBezTo>
                  <a:cubicBezTo>
                    <a:pt x="245" y="35"/>
                    <a:pt x="245" y="35"/>
                    <a:pt x="245" y="35"/>
                  </a:cubicBezTo>
                  <a:cubicBezTo>
                    <a:pt x="247" y="33"/>
                    <a:pt x="247" y="33"/>
                    <a:pt x="247" y="33"/>
                  </a:cubicBezTo>
                  <a:cubicBezTo>
                    <a:pt x="247" y="31"/>
                    <a:pt x="247" y="31"/>
                    <a:pt x="247" y="31"/>
                  </a:cubicBezTo>
                  <a:cubicBezTo>
                    <a:pt x="244" y="29"/>
                    <a:pt x="244" y="29"/>
                    <a:pt x="244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6" y="30"/>
                    <a:pt x="236" y="30"/>
                    <a:pt x="236" y="30"/>
                  </a:cubicBezTo>
                  <a:cubicBezTo>
                    <a:pt x="234" y="32"/>
                    <a:pt x="234" y="32"/>
                    <a:pt x="234" y="32"/>
                  </a:cubicBezTo>
                  <a:cubicBezTo>
                    <a:pt x="234" y="31"/>
                    <a:pt x="234" y="31"/>
                    <a:pt x="234" y="31"/>
                  </a:cubicBezTo>
                  <a:cubicBezTo>
                    <a:pt x="234" y="29"/>
                    <a:pt x="234" y="29"/>
                    <a:pt x="234" y="29"/>
                  </a:cubicBezTo>
                  <a:cubicBezTo>
                    <a:pt x="234" y="28"/>
                    <a:pt x="234" y="28"/>
                    <a:pt x="234" y="28"/>
                  </a:cubicBezTo>
                  <a:cubicBezTo>
                    <a:pt x="232" y="26"/>
                    <a:pt x="232" y="26"/>
                    <a:pt x="232" y="26"/>
                  </a:cubicBezTo>
                  <a:cubicBezTo>
                    <a:pt x="233" y="26"/>
                    <a:pt x="233" y="26"/>
                    <a:pt x="233" y="26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4" y="24"/>
                    <a:pt x="234" y="24"/>
                    <a:pt x="234" y="24"/>
                  </a:cubicBezTo>
                  <a:cubicBezTo>
                    <a:pt x="231" y="22"/>
                    <a:pt x="231" y="22"/>
                    <a:pt x="231" y="22"/>
                  </a:cubicBezTo>
                  <a:cubicBezTo>
                    <a:pt x="230" y="22"/>
                    <a:pt x="230" y="22"/>
                    <a:pt x="230" y="22"/>
                  </a:cubicBezTo>
                  <a:cubicBezTo>
                    <a:pt x="231" y="21"/>
                    <a:pt x="231" y="21"/>
                    <a:pt x="231" y="21"/>
                  </a:cubicBezTo>
                  <a:cubicBezTo>
                    <a:pt x="233" y="20"/>
                    <a:pt x="233" y="20"/>
                    <a:pt x="233" y="20"/>
                  </a:cubicBezTo>
                  <a:cubicBezTo>
                    <a:pt x="234" y="19"/>
                    <a:pt x="234" y="19"/>
                    <a:pt x="234" y="19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0" y="15"/>
                    <a:pt x="230" y="15"/>
                    <a:pt x="230" y="15"/>
                  </a:cubicBezTo>
                  <a:cubicBezTo>
                    <a:pt x="229" y="15"/>
                    <a:pt x="229" y="15"/>
                    <a:pt x="229" y="15"/>
                  </a:cubicBezTo>
                  <a:cubicBezTo>
                    <a:pt x="227" y="15"/>
                    <a:pt x="227" y="15"/>
                    <a:pt x="227" y="15"/>
                  </a:cubicBezTo>
                  <a:cubicBezTo>
                    <a:pt x="226" y="14"/>
                    <a:pt x="226" y="14"/>
                    <a:pt x="226" y="14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224" y="14"/>
                    <a:pt x="224" y="14"/>
                    <a:pt x="224" y="14"/>
                  </a:cubicBezTo>
                  <a:cubicBezTo>
                    <a:pt x="222" y="14"/>
                    <a:pt x="222" y="14"/>
                    <a:pt x="222" y="14"/>
                  </a:cubicBezTo>
                  <a:cubicBezTo>
                    <a:pt x="222" y="14"/>
                    <a:pt x="222" y="14"/>
                    <a:pt x="222" y="14"/>
                  </a:cubicBezTo>
                  <a:cubicBezTo>
                    <a:pt x="222" y="13"/>
                    <a:pt x="222" y="13"/>
                    <a:pt x="222" y="13"/>
                  </a:cubicBezTo>
                  <a:cubicBezTo>
                    <a:pt x="222" y="12"/>
                    <a:pt x="222" y="12"/>
                    <a:pt x="222" y="12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4" y="9"/>
                    <a:pt x="224" y="9"/>
                    <a:pt x="224" y="9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2" y="7"/>
                    <a:pt x="222" y="7"/>
                    <a:pt x="222" y="7"/>
                  </a:cubicBezTo>
                  <a:cubicBezTo>
                    <a:pt x="220" y="9"/>
                    <a:pt x="220" y="9"/>
                    <a:pt x="220" y="9"/>
                  </a:cubicBezTo>
                  <a:cubicBezTo>
                    <a:pt x="220" y="10"/>
                    <a:pt x="220" y="10"/>
                    <a:pt x="220" y="10"/>
                  </a:cubicBezTo>
                  <a:cubicBezTo>
                    <a:pt x="219" y="9"/>
                    <a:pt x="219" y="9"/>
                    <a:pt x="219" y="9"/>
                  </a:cubicBezTo>
                  <a:cubicBezTo>
                    <a:pt x="217" y="10"/>
                    <a:pt x="217" y="10"/>
                    <a:pt x="217" y="10"/>
                  </a:cubicBezTo>
                  <a:cubicBezTo>
                    <a:pt x="216" y="11"/>
                    <a:pt x="216" y="11"/>
                    <a:pt x="216" y="11"/>
                  </a:cubicBezTo>
                  <a:cubicBezTo>
                    <a:pt x="217" y="12"/>
                    <a:pt x="217" y="12"/>
                    <a:pt x="217" y="12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1"/>
                    <a:pt x="214" y="11"/>
                    <a:pt x="214" y="11"/>
                  </a:cubicBezTo>
                  <a:cubicBezTo>
                    <a:pt x="213" y="12"/>
                    <a:pt x="213" y="12"/>
                    <a:pt x="213" y="12"/>
                  </a:cubicBezTo>
                  <a:cubicBezTo>
                    <a:pt x="213" y="12"/>
                    <a:pt x="213" y="12"/>
                    <a:pt x="213" y="12"/>
                  </a:cubicBezTo>
                  <a:cubicBezTo>
                    <a:pt x="212" y="10"/>
                    <a:pt x="212" y="10"/>
                    <a:pt x="212" y="10"/>
                  </a:cubicBezTo>
                  <a:cubicBezTo>
                    <a:pt x="211" y="10"/>
                    <a:pt x="211" y="10"/>
                    <a:pt x="211" y="10"/>
                  </a:cubicBezTo>
                  <a:cubicBezTo>
                    <a:pt x="212" y="9"/>
                    <a:pt x="212" y="9"/>
                    <a:pt x="212" y="9"/>
                  </a:cubicBezTo>
                  <a:cubicBezTo>
                    <a:pt x="213" y="9"/>
                    <a:pt x="213" y="9"/>
                    <a:pt x="213" y="9"/>
                  </a:cubicBezTo>
                  <a:cubicBezTo>
                    <a:pt x="215" y="10"/>
                    <a:pt x="215" y="10"/>
                    <a:pt x="215" y="10"/>
                  </a:cubicBezTo>
                  <a:cubicBezTo>
                    <a:pt x="217" y="9"/>
                    <a:pt x="217" y="9"/>
                    <a:pt x="217" y="9"/>
                  </a:cubicBezTo>
                  <a:cubicBezTo>
                    <a:pt x="219" y="9"/>
                    <a:pt x="219" y="9"/>
                    <a:pt x="219" y="9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6"/>
                    <a:pt x="221" y="6"/>
                    <a:pt x="221" y="6"/>
                  </a:cubicBezTo>
                  <a:cubicBezTo>
                    <a:pt x="221" y="6"/>
                    <a:pt x="221" y="6"/>
                    <a:pt x="221" y="6"/>
                  </a:cubicBezTo>
                  <a:cubicBezTo>
                    <a:pt x="221" y="4"/>
                    <a:pt x="221" y="4"/>
                    <a:pt x="221" y="4"/>
                  </a:cubicBezTo>
                  <a:cubicBezTo>
                    <a:pt x="219" y="4"/>
                    <a:pt x="219" y="4"/>
                    <a:pt x="219" y="4"/>
                  </a:cubicBezTo>
                  <a:cubicBezTo>
                    <a:pt x="218" y="4"/>
                    <a:pt x="218" y="4"/>
                    <a:pt x="218" y="4"/>
                  </a:cubicBezTo>
                  <a:cubicBezTo>
                    <a:pt x="218" y="3"/>
                    <a:pt x="218" y="3"/>
                    <a:pt x="218" y="3"/>
                  </a:cubicBezTo>
                  <a:cubicBezTo>
                    <a:pt x="218" y="2"/>
                    <a:pt x="218" y="2"/>
                    <a:pt x="218" y="2"/>
                  </a:cubicBezTo>
                  <a:cubicBezTo>
                    <a:pt x="218" y="2"/>
                    <a:pt x="218" y="2"/>
                    <a:pt x="218" y="2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4" y="1"/>
                    <a:pt x="214" y="1"/>
                    <a:pt x="214" y="1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0" y="3"/>
                    <a:pt x="210" y="3"/>
                    <a:pt x="210" y="3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9" y="5"/>
                    <a:pt x="199" y="5"/>
                    <a:pt x="199" y="5"/>
                  </a:cubicBezTo>
                  <a:cubicBezTo>
                    <a:pt x="198" y="5"/>
                    <a:pt x="198" y="5"/>
                    <a:pt x="198" y="5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196" y="4"/>
                    <a:pt x="196" y="4"/>
                    <a:pt x="196" y="4"/>
                  </a:cubicBezTo>
                  <a:cubicBezTo>
                    <a:pt x="195" y="3"/>
                    <a:pt x="195" y="3"/>
                    <a:pt x="195" y="3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0" y="5"/>
                    <a:pt x="190" y="5"/>
                    <a:pt x="190" y="5"/>
                  </a:cubicBezTo>
                  <a:cubicBezTo>
                    <a:pt x="188" y="6"/>
                    <a:pt x="188" y="6"/>
                    <a:pt x="188" y="6"/>
                  </a:cubicBezTo>
                  <a:cubicBezTo>
                    <a:pt x="187" y="8"/>
                    <a:pt x="187" y="8"/>
                    <a:pt x="187" y="8"/>
                  </a:cubicBezTo>
                  <a:cubicBezTo>
                    <a:pt x="187" y="10"/>
                    <a:pt x="187" y="10"/>
                    <a:pt x="187" y="10"/>
                  </a:cubicBezTo>
                  <a:cubicBezTo>
                    <a:pt x="188" y="10"/>
                    <a:pt x="188" y="10"/>
                    <a:pt x="188" y="10"/>
                  </a:cubicBezTo>
                  <a:cubicBezTo>
                    <a:pt x="186" y="10"/>
                    <a:pt x="186" y="10"/>
                    <a:pt x="186" y="10"/>
                  </a:cubicBezTo>
                  <a:cubicBezTo>
                    <a:pt x="185" y="11"/>
                    <a:pt x="185" y="11"/>
                    <a:pt x="185" y="11"/>
                  </a:cubicBezTo>
                  <a:cubicBezTo>
                    <a:pt x="185" y="10"/>
                    <a:pt x="185" y="10"/>
                    <a:pt x="185" y="10"/>
                  </a:cubicBezTo>
                  <a:cubicBezTo>
                    <a:pt x="183" y="10"/>
                    <a:pt x="183" y="10"/>
                    <a:pt x="183" y="10"/>
                  </a:cubicBezTo>
                  <a:cubicBezTo>
                    <a:pt x="179" y="11"/>
                    <a:pt x="179" y="11"/>
                    <a:pt x="179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6" y="9"/>
                    <a:pt x="176" y="9"/>
                    <a:pt x="176" y="9"/>
                  </a:cubicBezTo>
                  <a:cubicBezTo>
                    <a:pt x="174" y="9"/>
                    <a:pt x="174" y="9"/>
                    <a:pt x="174" y="9"/>
                  </a:cubicBezTo>
                  <a:cubicBezTo>
                    <a:pt x="172" y="9"/>
                    <a:pt x="172" y="9"/>
                    <a:pt x="172" y="9"/>
                  </a:cubicBezTo>
                  <a:cubicBezTo>
                    <a:pt x="173" y="11"/>
                    <a:pt x="173" y="11"/>
                    <a:pt x="173" y="11"/>
                  </a:cubicBezTo>
                  <a:cubicBezTo>
                    <a:pt x="175" y="12"/>
                    <a:pt x="175" y="12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ubicBezTo>
                    <a:pt x="174" y="11"/>
                    <a:pt x="174" y="11"/>
                    <a:pt x="174" y="11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68" y="13"/>
                    <a:pt x="168" y="13"/>
                    <a:pt x="168" y="13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56" y="20"/>
                    <a:pt x="156" y="20"/>
                    <a:pt x="156" y="20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38" y="30"/>
                    <a:pt x="138" y="30"/>
                    <a:pt x="138" y="30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5" y="29"/>
                    <a:pt x="135" y="29"/>
                    <a:pt x="135" y="29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3" y="54"/>
                    <a:pt x="123" y="54"/>
                    <a:pt x="123" y="54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9" y="71"/>
                    <a:pt x="129" y="71"/>
                    <a:pt x="129" y="71"/>
                  </a:cubicBezTo>
                  <a:cubicBezTo>
                    <a:pt x="129" y="71"/>
                    <a:pt x="129" y="71"/>
                    <a:pt x="129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6" y="69"/>
                    <a:pt x="126" y="69"/>
                    <a:pt x="126" y="69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3" y="71"/>
                    <a:pt x="123" y="71"/>
                    <a:pt x="123" y="71"/>
                  </a:cubicBezTo>
                  <a:cubicBezTo>
                    <a:pt x="123" y="75"/>
                    <a:pt x="123" y="75"/>
                    <a:pt x="123" y="75"/>
                  </a:cubicBezTo>
                  <a:cubicBezTo>
                    <a:pt x="123" y="78"/>
                    <a:pt x="123" y="78"/>
                    <a:pt x="123" y="78"/>
                  </a:cubicBezTo>
                  <a:cubicBezTo>
                    <a:pt x="121" y="79"/>
                    <a:pt x="121" y="79"/>
                    <a:pt x="121" y="79"/>
                  </a:cubicBezTo>
                  <a:cubicBezTo>
                    <a:pt x="121" y="83"/>
                    <a:pt x="121" y="83"/>
                    <a:pt x="121" y="83"/>
                  </a:cubicBezTo>
                  <a:cubicBezTo>
                    <a:pt x="123" y="80"/>
                    <a:pt x="123" y="80"/>
                    <a:pt x="123" y="80"/>
                  </a:cubicBezTo>
                  <a:cubicBezTo>
                    <a:pt x="124" y="80"/>
                    <a:pt x="124" y="80"/>
                    <a:pt x="124" y="80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6" y="82"/>
                    <a:pt x="126" y="82"/>
                    <a:pt x="126" y="82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4" y="82"/>
                    <a:pt x="124" y="82"/>
                    <a:pt x="124" y="82"/>
                  </a:cubicBezTo>
                  <a:cubicBezTo>
                    <a:pt x="124" y="82"/>
                    <a:pt x="124" y="82"/>
                    <a:pt x="124" y="82"/>
                  </a:cubicBezTo>
                  <a:cubicBezTo>
                    <a:pt x="120" y="85"/>
                    <a:pt x="120" y="85"/>
                    <a:pt x="120" y="85"/>
                  </a:cubicBezTo>
                  <a:cubicBezTo>
                    <a:pt x="120" y="86"/>
                    <a:pt x="120" y="86"/>
                    <a:pt x="120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5"/>
                    <a:pt x="118" y="85"/>
                    <a:pt x="118" y="85"/>
                  </a:cubicBezTo>
                  <a:cubicBezTo>
                    <a:pt x="117" y="85"/>
                    <a:pt x="117" y="85"/>
                    <a:pt x="117" y="85"/>
                  </a:cubicBezTo>
                  <a:cubicBezTo>
                    <a:pt x="115" y="85"/>
                    <a:pt x="115" y="85"/>
                    <a:pt x="115" y="85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4" y="83"/>
                    <a:pt x="114" y="83"/>
                    <a:pt x="114" y="83"/>
                  </a:cubicBezTo>
                  <a:cubicBezTo>
                    <a:pt x="113" y="83"/>
                    <a:pt x="113" y="83"/>
                    <a:pt x="113" y="8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11" y="83"/>
                    <a:pt x="111" y="83"/>
                    <a:pt x="111" y="83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108" y="82"/>
                    <a:pt x="108" y="82"/>
                    <a:pt x="108" y="82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0" y="72"/>
                    <a:pt x="110" y="72"/>
                    <a:pt x="110" y="72"/>
                  </a:cubicBezTo>
                  <a:cubicBezTo>
                    <a:pt x="109" y="71"/>
                    <a:pt x="109" y="71"/>
                    <a:pt x="109" y="71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96" y="73"/>
                    <a:pt x="96" y="73"/>
                    <a:pt x="96" y="73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7" y="76"/>
                    <a:pt x="97" y="76"/>
                    <a:pt x="97" y="76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5" y="76"/>
                    <a:pt x="95" y="76"/>
                    <a:pt x="95" y="76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1" y="75"/>
                    <a:pt x="91" y="75"/>
                    <a:pt x="91" y="75"/>
                  </a:cubicBezTo>
                  <a:cubicBezTo>
                    <a:pt x="91" y="75"/>
                    <a:pt x="91" y="75"/>
                    <a:pt x="91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86" y="76"/>
                    <a:pt x="86" y="76"/>
                    <a:pt x="86" y="76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8" y="79"/>
                    <a:pt x="78" y="79"/>
                    <a:pt x="78" y="79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4" y="82"/>
                    <a:pt x="74" y="82"/>
                    <a:pt x="74" y="82"/>
                  </a:cubicBezTo>
                  <a:cubicBezTo>
                    <a:pt x="74" y="83"/>
                    <a:pt x="74" y="83"/>
                    <a:pt x="74" y="83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2" y="91"/>
                    <a:pt x="82" y="91"/>
                    <a:pt x="82" y="91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79" y="91"/>
                    <a:pt x="79" y="91"/>
                    <a:pt x="79" y="91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77" y="90"/>
                    <a:pt x="77" y="90"/>
                    <a:pt x="77" y="90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91" y="109"/>
                    <a:pt x="91" y="109"/>
                    <a:pt x="91" y="109"/>
                  </a:cubicBezTo>
                  <a:cubicBezTo>
                    <a:pt x="91" y="110"/>
                    <a:pt x="91" y="110"/>
                    <a:pt x="91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3" y="112"/>
                    <a:pt x="93" y="112"/>
                    <a:pt x="93" y="112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5" y="113"/>
                    <a:pt x="95" y="113"/>
                    <a:pt x="95" y="113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11" y="106"/>
                    <a:pt x="111" y="106"/>
                    <a:pt x="111" y="106"/>
                  </a:cubicBezTo>
                  <a:cubicBezTo>
                    <a:pt x="110" y="107"/>
                    <a:pt x="110" y="107"/>
                    <a:pt x="110" y="107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08" y="110"/>
                    <a:pt x="108" y="110"/>
                    <a:pt x="108" y="110"/>
                  </a:cubicBezTo>
                  <a:cubicBezTo>
                    <a:pt x="108" y="110"/>
                    <a:pt x="108" y="110"/>
                    <a:pt x="108" y="110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5"/>
                    <a:pt x="106" y="115"/>
                    <a:pt x="106" y="115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19"/>
                    <a:pt x="104" y="119"/>
                    <a:pt x="104" y="119"/>
                  </a:cubicBezTo>
                  <a:cubicBezTo>
                    <a:pt x="103" y="120"/>
                    <a:pt x="103" y="120"/>
                    <a:pt x="103" y="120"/>
                  </a:cubicBezTo>
                  <a:cubicBezTo>
                    <a:pt x="102" y="122"/>
                    <a:pt x="102" y="122"/>
                    <a:pt x="102" y="122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3" y="124"/>
                    <a:pt x="103" y="124"/>
                    <a:pt x="103" y="124"/>
                  </a:cubicBezTo>
                  <a:cubicBezTo>
                    <a:pt x="101" y="126"/>
                    <a:pt x="101" y="126"/>
                    <a:pt x="101" y="126"/>
                  </a:cubicBezTo>
                  <a:cubicBezTo>
                    <a:pt x="100" y="127"/>
                    <a:pt x="100" y="127"/>
                    <a:pt x="100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96" y="129"/>
                    <a:pt x="96" y="129"/>
                    <a:pt x="96" y="129"/>
                  </a:cubicBezTo>
                  <a:cubicBezTo>
                    <a:pt x="96" y="129"/>
                    <a:pt x="96" y="129"/>
                    <a:pt x="96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91" y="128"/>
                    <a:pt x="91" y="128"/>
                    <a:pt x="91" y="128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89" y="123"/>
                    <a:pt x="89" y="123"/>
                    <a:pt x="89" y="123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8"/>
                    <a:pt x="87" y="128"/>
                    <a:pt x="87" y="128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2" y="131"/>
                    <a:pt x="82" y="131"/>
                    <a:pt x="82" y="131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6" y="132"/>
                    <a:pt x="76" y="132"/>
                    <a:pt x="76" y="132"/>
                  </a:cubicBezTo>
                  <a:cubicBezTo>
                    <a:pt x="76" y="131"/>
                    <a:pt x="76" y="131"/>
                    <a:pt x="76" y="131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8" y="129"/>
                    <a:pt x="78" y="129"/>
                    <a:pt x="78" y="129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2" y="127"/>
                    <a:pt x="72" y="127"/>
                    <a:pt x="72" y="127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5" y="136"/>
                    <a:pt x="65" y="136"/>
                    <a:pt x="65" y="136"/>
                  </a:cubicBezTo>
                  <a:cubicBezTo>
                    <a:pt x="65" y="136"/>
                    <a:pt x="65" y="136"/>
                    <a:pt x="65" y="136"/>
                  </a:cubicBezTo>
                  <a:cubicBezTo>
                    <a:pt x="64" y="137"/>
                    <a:pt x="64" y="137"/>
                    <a:pt x="64" y="137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3" y="137"/>
                    <a:pt x="63" y="137"/>
                    <a:pt x="63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8" y="141"/>
                    <a:pt x="58" y="141"/>
                    <a:pt x="58" y="141"/>
                  </a:cubicBezTo>
                  <a:cubicBezTo>
                    <a:pt x="58" y="141"/>
                    <a:pt x="58" y="141"/>
                    <a:pt x="58" y="141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3" y="145"/>
                    <a:pt x="53" y="145"/>
                    <a:pt x="53" y="145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1" y="147"/>
                    <a:pt x="51" y="147"/>
                    <a:pt x="51" y="147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47" y="149"/>
                    <a:pt x="47" y="149"/>
                    <a:pt x="47" y="149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5" y="154"/>
                    <a:pt x="45" y="154"/>
                    <a:pt x="45" y="154"/>
                  </a:cubicBezTo>
                  <a:cubicBezTo>
                    <a:pt x="46" y="156"/>
                    <a:pt x="46" y="156"/>
                    <a:pt x="46" y="156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5" y="160"/>
                    <a:pt x="45" y="160"/>
                    <a:pt x="45" y="160"/>
                  </a:cubicBezTo>
                  <a:cubicBezTo>
                    <a:pt x="46" y="162"/>
                    <a:pt x="46" y="162"/>
                    <a:pt x="46" y="162"/>
                  </a:cubicBezTo>
                  <a:cubicBezTo>
                    <a:pt x="48" y="161"/>
                    <a:pt x="48" y="161"/>
                    <a:pt x="48" y="161"/>
                  </a:cubicBezTo>
                  <a:cubicBezTo>
                    <a:pt x="48" y="161"/>
                    <a:pt x="48" y="161"/>
                    <a:pt x="48" y="161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7" y="164"/>
                    <a:pt x="47" y="164"/>
                    <a:pt x="47" y="164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6" y="165"/>
                    <a:pt x="46" y="165"/>
                    <a:pt x="46" y="165"/>
                  </a:cubicBezTo>
                  <a:cubicBezTo>
                    <a:pt x="46" y="167"/>
                    <a:pt x="46" y="167"/>
                    <a:pt x="46" y="167"/>
                  </a:cubicBezTo>
                  <a:cubicBezTo>
                    <a:pt x="45" y="167"/>
                    <a:pt x="45" y="167"/>
                    <a:pt x="45" y="167"/>
                  </a:cubicBezTo>
                  <a:cubicBezTo>
                    <a:pt x="43" y="167"/>
                    <a:pt x="43" y="167"/>
                    <a:pt x="43" y="167"/>
                  </a:cubicBezTo>
                  <a:cubicBezTo>
                    <a:pt x="43" y="169"/>
                    <a:pt x="43" y="169"/>
                    <a:pt x="43" y="169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43" y="173"/>
                    <a:pt x="43" y="173"/>
                    <a:pt x="43" y="173"/>
                  </a:cubicBezTo>
                  <a:cubicBezTo>
                    <a:pt x="44" y="175"/>
                    <a:pt x="44" y="175"/>
                    <a:pt x="44" y="175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4" y="181"/>
                    <a:pt x="44" y="181"/>
                    <a:pt x="44" y="181"/>
                  </a:cubicBezTo>
                  <a:cubicBezTo>
                    <a:pt x="50" y="184"/>
                    <a:pt x="50" y="184"/>
                    <a:pt x="50" y="184"/>
                  </a:cubicBezTo>
                  <a:cubicBezTo>
                    <a:pt x="52" y="184"/>
                    <a:pt x="52" y="184"/>
                    <a:pt x="52" y="184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3"/>
                    <a:pt x="56" y="183"/>
                    <a:pt x="56" y="183"/>
                  </a:cubicBezTo>
                  <a:cubicBezTo>
                    <a:pt x="57" y="183"/>
                    <a:pt x="57" y="183"/>
                    <a:pt x="57" y="183"/>
                  </a:cubicBezTo>
                  <a:cubicBezTo>
                    <a:pt x="59" y="180"/>
                    <a:pt x="59" y="180"/>
                    <a:pt x="59" y="180"/>
                  </a:cubicBezTo>
                  <a:cubicBezTo>
                    <a:pt x="59" y="178"/>
                    <a:pt x="59" y="178"/>
                    <a:pt x="59" y="178"/>
                  </a:cubicBezTo>
                  <a:cubicBezTo>
                    <a:pt x="59" y="177"/>
                    <a:pt x="59" y="177"/>
                    <a:pt x="59" y="177"/>
                  </a:cubicBezTo>
                  <a:cubicBezTo>
                    <a:pt x="60" y="177"/>
                    <a:pt x="60" y="177"/>
                    <a:pt x="60" y="177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61" y="179"/>
                    <a:pt x="61" y="179"/>
                    <a:pt x="61" y="179"/>
                  </a:cubicBezTo>
                  <a:cubicBezTo>
                    <a:pt x="61" y="179"/>
                    <a:pt x="61" y="179"/>
                    <a:pt x="61" y="179"/>
                  </a:cubicBezTo>
                  <a:cubicBezTo>
                    <a:pt x="60" y="181"/>
                    <a:pt x="60" y="181"/>
                    <a:pt x="60" y="181"/>
                  </a:cubicBezTo>
                  <a:cubicBezTo>
                    <a:pt x="58" y="182"/>
                    <a:pt x="58" y="182"/>
                    <a:pt x="58" y="182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6"/>
                    <a:pt x="58" y="186"/>
                    <a:pt x="58" y="186"/>
                  </a:cubicBezTo>
                  <a:cubicBezTo>
                    <a:pt x="58" y="187"/>
                    <a:pt x="58" y="187"/>
                    <a:pt x="58" y="187"/>
                  </a:cubicBezTo>
                  <a:cubicBezTo>
                    <a:pt x="58" y="188"/>
                    <a:pt x="58" y="188"/>
                    <a:pt x="58" y="188"/>
                  </a:cubicBezTo>
                  <a:cubicBezTo>
                    <a:pt x="58" y="189"/>
                    <a:pt x="58" y="189"/>
                    <a:pt x="58" y="189"/>
                  </a:cubicBezTo>
                  <a:cubicBezTo>
                    <a:pt x="58" y="190"/>
                    <a:pt x="58" y="190"/>
                    <a:pt x="58" y="190"/>
                  </a:cubicBezTo>
                  <a:cubicBezTo>
                    <a:pt x="56" y="191"/>
                    <a:pt x="56" y="191"/>
                    <a:pt x="56" y="191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53" y="193"/>
                    <a:pt x="53" y="193"/>
                    <a:pt x="53" y="193"/>
                  </a:cubicBezTo>
                  <a:cubicBezTo>
                    <a:pt x="54" y="195"/>
                    <a:pt x="54" y="195"/>
                    <a:pt x="54" y="195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5" y="197"/>
                    <a:pt x="55" y="197"/>
                    <a:pt x="55" y="197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9"/>
                    <a:pt x="54" y="199"/>
                    <a:pt x="54" y="199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5" y="201"/>
                    <a:pt x="55" y="201"/>
                    <a:pt x="55" y="201"/>
                  </a:cubicBezTo>
                  <a:cubicBezTo>
                    <a:pt x="54" y="201"/>
                    <a:pt x="54" y="201"/>
                    <a:pt x="54" y="201"/>
                  </a:cubicBezTo>
                  <a:cubicBezTo>
                    <a:pt x="53" y="201"/>
                    <a:pt x="53" y="201"/>
                    <a:pt x="53" y="201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51" y="202"/>
                    <a:pt x="51" y="202"/>
                    <a:pt x="51" y="202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1" y="204"/>
                    <a:pt x="51" y="204"/>
                    <a:pt x="51" y="204"/>
                  </a:cubicBezTo>
                  <a:cubicBezTo>
                    <a:pt x="52" y="204"/>
                    <a:pt x="52" y="204"/>
                    <a:pt x="52" y="204"/>
                  </a:cubicBezTo>
                  <a:cubicBezTo>
                    <a:pt x="54" y="205"/>
                    <a:pt x="54" y="205"/>
                    <a:pt x="54" y="205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8" y="201"/>
                    <a:pt x="58" y="201"/>
                    <a:pt x="58" y="201"/>
                  </a:cubicBezTo>
                  <a:cubicBezTo>
                    <a:pt x="59" y="202"/>
                    <a:pt x="59" y="202"/>
                    <a:pt x="59" y="202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6" y="205"/>
                    <a:pt x="56" y="205"/>
                    <a:pt x="56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1" y="205"/>
                    <a:pt x="61" y="205"/>
                    <a:pt x="61" y="205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60" y="202"/>
                    <a:pt x="60" y="202"/>
                    <a:pt x="60" y="202"/>
                  </a:cubicBezTo>
                  <a:cubicBezTo>
                    <a:pt x="60" y="202"/>
                    <a:pt x="60" y="202"/>
                    <a:pt x="60" y="202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1" y="200"/>
                    <a:pt x="61" y="200"/>
                    <a:pt x="61" y="200"/>
                  </a:cubicBezTo>
                  <a:cubicBezTo>
                    <a:pt x="61" y="202"/>
                    <a:pt x="61" y="202"/>
                    <a:pt x="61" y="202"/>
                  </a:cubicBezTo>
                  <a:cubicBezTo>
                    <a:pt x="63" y="202"/>
                    <a:pt x="63" y="202"/>
                    <a:pt x="63" y="202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2" y="204"/>
                    <a:pt x="62" y="204"/>
                    <a:pt x="62" y="204"/>
                  </a:cubicBezTo>
                  <a:cubicBezTo>
                    <a:pt x="64" y="205"/>
                    <a:pt x="64" y="205"/>
                    <a:pt x="64" y="205"/>
                  </a:cubicBezTo>
                  <a:cubicBezTo>
                    <a:pt x="66" y="204"/>
                    <a:pt x="66" y="204"/>
                    <a:pt x="66" y="204"/>
                  </a:cubicBezTo>
                  <a:cubicBezTo>
                    <a:pt x="67" y="206"/>
                    <a:pt x="67" y="206"/>
                    <a:pt x="67" y="206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9"/>
                    <a:pt x="67" y="209"/>
                    <a:pt x="67" y="209"/>
                  </a:cubicBezTo>
                  <a:cubicBezTo>
                    <a:pt x="68" y="211"/>
                    <a:pt x="68" y="211"/>
                    <a:pt x="68" y="211"/>
                  </a:cubicBezTo>
                  <a:cubicBezTo>
                    <a:pt x="69" y="212"/>
                    <a:pt x="69" y="212"/>
                    <a:pt x="69" y="212"/>
                  </a:cubicBezTo>
                  <a:cubicBezTo>
                    <a:pt x="70" y="209"/>
                    <a:pt x="70" y="209"/>
                    <a:pt x="70" y="209"/>
                  </a:cubicBezTo>
                  <a:cubicBezTo>
                    <a:pt x="70" y="208"/>
                    <a:pt x="70" y="208"/>
                    <a:pt x="70" y="208"/>
                  </a:cubicBezTo>
                  <a:cubicBezTo>
                    <a:pt x="71" y="206"/>
                    <a:pt x="71" y="206"/>
                    <a:pt x="71" y="206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3" y="204"/>
                    <a:pt x="73" y="204"/>
                    <a:pt x="73" y="204"/>
                  </a:cubicBezTo>
                  <a:cubicBezTo>
                    <a:pt x="73" y="204"/>
                    <a:pt x="73" y="204"/>
                    <a:pt x="73" y="204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2" y="206"/>
                    <a:pt x="72" y="206"/>
                    <a:pt x="72" y="206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76" y="209"/>
                    <a:pt x="76" y="209"/>
                    <a:pt x="76" y="209"/>
                  </a:cubicBezTo>
                  <a:cubicBezTo>
                    <a:pt x="78" y="208"/>
                    <a:pt x="78" y="208"/>
                    <a:pt x="78" y="208"/>
                  </a:cubicBezTo>
                  <a:cubicBezTo>
                    <a:pt x="81" y="207"/>
                    <a:pt x="81" y="207"/>
                    <a:pt x="81" y="207"/>
                  </a:cubicBezTo>
                  <a:cubicBezTo>
                    <a:pt x="82" y="206"/>
                    <a:pt x="82" y="206"/>
                    <a:pt x="82" y="206"/>
                  </a:cubicBezTo>
                  <a:cubicBezTo>
                    <a:pt x="83" y="206"/>
                    <a:pt x="83" y="206"/>
                    <a:pt x="83" y="206"/>
                  </a:cubicBezTo>
                  <a:cubicBezTo>
                    <a:pt x="84" y="206"/>
                    <a:pt x="84" y="206"/>
                    <a:pt x="84" y="206"/>
                  </a:cubicBezTo>
                  <a:cubicBezTo>
                    <a:pt x="83" y="206"/>
                    <a:pt x="83" y="206"/>
                    <a:pt x="83" y="206"/>
                  </a:cubicBezTo>
                  <a:cubicBezTo>
                    <a:pt x="83" y="207"/>
                    <a:pt x="83" y="207"/>
                    <a:pt x="83" y="207"/>
                  </a:cubicBezTo>
                  <a:cubicBezTo>
                    <a:pt x="82" y="208"/>
                    <a:pt x="82" y="208"/>
                    <a:pt x="82" y="208"/>
                  </a:cubicBezTo>
                  <a:cubicBezTo>
                    <a:pt x="78" y="210"/>
                    <a:pt x="78" y="210"/>
                    <a:pt x="78" y="210"/>
                  </a:cubicBezTo>
                  <a:cubicBezTo>
                    <a:pt x="76" y="212"/>
                    <a:pt x="76" y="212"/>
                    <a:pt x="76" y="212"/>
                  </a:cubicBezTo>
                  <a:cubicBezTo>
                    <a:pt x="75" y="214"/>
                    <a:pt x="75" y="214"/>
                    <a:pt x="75" y="214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75" y="217"/>
                    <a:pt x="75" y="217"/>
                    <a:pt x="75" y="217"/>
                  </a:cubicBezTo>
                  <a:cubicBezTo>
                    <a:pt x="75" y="217"/>
                    <a:pt x="75" y="217"/>
                    <a:pt x="75" y="217"/>
                  </a:cubicBezTo>
                  <a:cubicBezTo>
                    <a:pt x="74" y="217"/>
                    <a:pt x="74" y="217"/>
                    <a:pt x="74" y="217"/>
                  </a:cubicBezTo>
                  <a:cubicBezTo>
                    <a:pt x="72" y="219"/>
                    <a:pt x="72" y="219"/>
                    <a:pt x="72" y="219"/>
                  </a:cubicBezTo>
                  <a:cubicBezTo>
                    <a:pt x="72" y="221"/>
                    <a:pt x="72" y="221"/>
                    <a:pt x="72" y="221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69" y="225"/>
                    <a:pt x="69" y="225"/>
                    <a:pt x="69" y="225"/>
                  </a:cubicBezTo>
                  <a:cubicBezTo>
                    <a:pt x="69" y="225"/>
                    <a:pt x="69" y="225"/>
                    <a:pt x="69" y="225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6" y="227"/>
                    <a:pt x="66" y="227"/>
                    <a:pt x="66" y="227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3" y="228"/>
                    <a:pt x="63" y="228"/>
                    <a:pt x="63" y="228"/>
                  </a:cubicBezTo>
                  <a:cubicBezTo>
                    <a:pt x="62" y="229"/>
                    <a:pt x="62" y="229"/>
                    <a:pt x="62" y="229"/>
                  </a:cubicBezTo>
                  <a:cubicBezTo>
                    <a:pt x="59" y="232"/>
                    <a:pt x="59" y="232"/>
                    <a:pt x="59" y="232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7" y="234"/>
                    <a:pt x="57" y="234"/>
                    <a:pt x="57" y="234"/>
                  </a:cubicBezTo>
                  <a:cubicBezTo>
                    <a:pt x="57" y="232"/>
                    <a:pt x="57" y="232"/>
                    <a:pt x="57" y="232"/>
                  </a:cubicBezTo>
                  <a:cubicBezTo>
                    <a:pt x="54" y="234"/>
                    <a:pt x="54" y="234"/>
                    <a:pt x="54" y="234"/>
                  </a:cubicBezTo>
                  <a:cubicBezTo>
                    <a:pt x="53" y="235"/>
                    <a:pt x="53" y="235"/>
                    <a:pt x="53" y="235"/>
                  </a:cubicBezTo>
                  <a:cubicBezTo>
                    <a:pt x="51" y="235"/>
                    <a:pt x="51" y="235"/>
                    <a:pt x="51" y="235"/>
                  </a:cubicBezTo>
                  <a:cubicBezTo>
                    <a:pt x="51" y="236"/>
                    <a:pt x="51" y="236"/>
                    <a:pt x="51" y="236"/>
                  </a:cubicBezTo>
                  <a:cubicBezTo>
                    <a:pt x="50" y="237"/>
                    <a:pt x="50" y="237"/>
                    <a:pt x="50" y="237"/>
                  </a:cubicBezTo>
                  <a:cubicBezTo>
                    <a:pt x="48" y="237"/>
                    <a:pt x="48" y="237"/>
                    <a:pt x="48" y="237"/>
                  </a:cubicBezTo>
                  <a:cubicBezTo>
                    <a:pt x="46" y="239"/>
                    <a:pt x="46" y="239"/>
                    <a:pt x="46" y="239"/>
                  </a:cubicBezTo>
                  <a:cubicBezTo>
                    <a:pt x="42" y="240"/>
                    <a:pt x="42" y="240"/>
                    <a:pt x="42" y="240"/>
                  </a:cubicBezTo>
                  <a:cubicBezTo>
                    <a:pt x="40" y="242"/>
                    <a:pt x="40" y="242"/>
                    <a:pt x="40" y="242"/>
                  </a:cubicBezTo>
                  <a:cubicBezTo>
                    <a:pt x="39" y="244"/>
                    <a:pt x="39" y="244"/>
                    <a:pt x="39" y="244"/>
                  </a:cubicBezTo>
                  <a:cubicBezTo>
                    <a:pt x="39" y="245"/>
                    <a:pt x="39" y="245"/>
                    <a:pt x="39" y="245"/>
                  </a:cubicBezTo>
                  <a:cubicBezTo>
                    <a:pt x="39" y="246"/>
                    <a:pt x="39" y="246"/>
                    <a:pt x="39" y="246"/>
                  </a:cubicBezTo>
                  <a:cubicBezTo>
                    <a:pt x="39" y="246"/>
                    <a:pt x="39" y="246"/>
                    <a:pt x="39" y="246"/>
                  </a:cubicBezTo>
                  <a:cubicBezTo>
                    <a:pt x="39" y="246"/>
                    <a:pt x="39" y="246"/>
                    <a:pt x="39" y="246"/>
                  </a:cubicBezTo>
                  <a:cubicBezTo>
                    <a:pt x="37" y="246"/>
                    <a:pt x="37" y="246"/>
                    <a:pt x="37" y="246"/>
                  </a:cubicBezTo>
                  <a:cubicBezTo>
                    <a:pt x="37" y="247"/>
                    <a:pt x="37" y="247"/>
                    <a:pt x="37" y="247"/>
                  </a:cubicBezTo>
                  <a:cubicBezTo>
                    <a:pt x="37" y="247"/>
                    <a:pt x="37" y="247"/>
                    <a:pt x="37" y="247"/>
                  </a:cubicBezTo>
                  <a:cubicBezTo>
                    <a:pt x="37" y="247"/>
                    <a:pt x="37" y="247"/>
                    <a:pt x="37" y="247"/>
                  </a:cubicBezTo>
                  <a:cubicBezTo>
                    <a:pt x="37" y="246"/>
                    <a:pt x="37" y="246"/>
                    <a:pt x="37" y="246"/>
                  </a:cubicBezTo>
                  <a:cubicBezTo>
                    <a:pt x="37" y="245"/>
                    <a:pt x="37" y="245"/>
                    <a:pt x="37" y="245"/>
                  </a:cubicBezTo>
                  <a:cubicBezTo>
                    <a:pt x="36" y="244"/>
                    <a:pt x="36" y="244"/>
                    <a:pt x="36" y="244"/>
                  </a:cubicBezTo>
                  <a:cubicBezTo>
                    <a:pt x="34" y="244"/>
                    <a:pt x="34" y="244"/>
                    <a:pt x="34" y="244"/>
                  </a:cubicBezTo>
                  <a:cubicBezTo>
                    <a:pt x="33" y="244"/>
                    <a:pt x="33" y="244"/>
                    <a:pt x="33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0" y="245"/>
                    <a:pt x="30" y="245"/>
                    <a:pt x="30" y="245"/>
                  </a:cubicBezTo>
                  <a:cubicBezTo>
                    <a:pt x="28" y="245"/>
                    <a:pt x="28" y="245"/>
                    <a:pt x="28" y="245"/>
                  </a:cubicBezTo>
                  <a:cubicBezTo>
                    <a:pt x="27" y="246"/>
                    <a:pt x="27" y="246"/>
                    <a:pt x="27" y="246"/>
                  </a:cubicBezTo>
                  <a:cubicBezTo>
                    <a:pt x="25" y="247"/>
                    <a:pt x="25" y="247"/>
                    <a:pt x="25" y="247"/>
                  </a:cubicBezTo>
                  <a:cubicBezTo>
                    <a:pt x="23" y="248"/>
                    <a:pt x="23" y="248"/>
                    <a:pt x="23" y="248"/>
                  </a:cubicBezTo>
                  <a:cubicBezTo>
                    <a:pt x="21" y="251"/>
                    <a:pt x="21" y="251"/>
                    <a:pt x="21" y="251"/>
                  </a:cubicBezTo>
                  <a:cubicBezTo>
                    <a:pt x="22" y="251"/>
                    <a:pt x="22" y="251"/>
                    <a:pt x="22" y="251"/>
                  </a:cubicBezTo>
                  <a:cubicBezTo>
                    <a:pt x="22" y="251"/>
                    <a:pt x="22" y="251"/>
                    <a:pt x="22" y="251"/>
                  </a:cubicBezTo>
                  <a:cubicBezTo>
                    <a:pt x="21" y="251"/>
                    <a:pt x="21" y="251"/>
                    <a:pt x="21" y="251"/>
                  </a:cubicBezTo>
                  <a:cubicBezTo>
                    <a:pt x="19" y="252"/>
                    <a:pt x="19" y="252"/>
                    <a:pt x="19" y="252"/>
                  </a:cubicBezTo>
                  <a:cubicBezTo>
                    <a:pt x="18" y="253"/>
                    <a:pt x="18" y="253"/>
                    <a:pt x="18" y="253"/>
                  </a:cubicBezTo>
                  <a:cubicBezTo>
                    <a:pt x="18" y="253"/>
                    <a:pt x="18" y="253"/>
                    <a:pt x="18" y="253"/>
                  </a:cubicBezTo>
                  <a:cubicBezTo>
                    <a:pt x="18" y="253"/>
                    <a:pt x="18" y="253"/>
                    <a:pt x="18" y="253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4" y="254"/>
                    <a:pt x="14" y="254"/>
                    <a:pt x="14" y="254"/>
                  </a:cubicBezTo>
                  <a:cubicBezTo>
                    <a:pt x="14" y="255"/>
                    <a:pt x="14" y="255"/>
                    <a:pt x="14" y="255"/>
                  </a:cubicBezTo>
                  <a:cubicBezTo>
                    <a:pt x="14" y="255"/>
                    <a:pt x="14" y="255"/>
                    <a:pt x="14" y="255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0" y="255"/>
                    <a:pt x="10" y="255"/>
                    <a:pt x="10" y="255"/>
                  </a:cubicBezTo>
                  <a:cubicBezTo>
                    <a:pt x="9" y="255"/>
                    <a:pt x="9" y="255"/>
                    <a:pt x="9" y="255"/>
                  </a:cubicBezTo>
                  <a:cubicBezTo>
                    <a:pt x="7" y="255"/>
                    <a:pt x="7" y="255"/>
                    <a:pt x="7" y="255"/>
                  </a:cubicBezTo>
                  <a:cubicBezTo>
                    <a:pt x="7" y="255"/>
                    <a:pt x="7" y="255"/>
                    <a:pt x="7" y="255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5" y="254"/>
                    <a:pt x="5" y="254"/>
                    <a:pt x="5" y="254"/>
                  </a:cubicBezTo>
                  <a:cubicBezTo>
                    <a:pt x="3" y="257"/>
                    <a:pt x="3" y="257"/>
                    <a:pt x="3" y="257"/>
                  </a:cubicBezTo>
                  <a:cubicBezTo>
                    <a:pt x="2" y="258"/>
                    <a:pt x="2" y="258"/>
                    <a:pt x="2" y="258"/>
                  </a:cubicBezTo>
                  <a:cubicBezTo>
                    <a:pt x="1" y="257"/>
                    <a:pt x="1" y="257"/>
                    <a:pt x="1" y="257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2" y="263"/>
                    <a:pt x="2" y="263"/>
                    <a:pt x="2" y="263"/>
                  </a:cubicBezTo>
                  <a:cubicBezTo>
                    <a:pt x="3" y="262"/>
                    <a:pt x="3" y="262"/>
                    <a:pt x="3" y="262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5" y="261"/>
                    <a:pt x="5" y="261"/>
                    <a:pt x="5" y="261"/>
                  </a:cubicBezTo>
                  <a:cubicBezTo>
                    <a:pt x="8" y="261"/>
                    <a:pt x="8" y="261"/>
                    <a:pt x="8" y="261"/>
                  </a:cubicBezTo>
                  <a:cubicBezTo>
                    <a:pt x="9" y="261"/>
                    <a:pt x="9" y="261"/>
                    <a:pt x="9" y="261"/>
                  </a:cubicBezTo>
                  <a:cubicBezTo>
                    <a:pt x="12" y="261"/>
                    <a:pt x="12" y="261"/>
                    <a:pt x="12" y="261"/>
                  </a:cubicBezTo>
                  <a:cubicBezTo>
                    <a:pt x="13" y="260"/>
                    <a:pt x="13" y="260"/>
                    <a:pt x="13" y="260"/>
                  </a:cubicBezTo>
                  <a:cubicBezTo>
                    <a:pt x="15" y="260"/>
                    <a:pt x="15" y="260"/>
                    <a:pt x="15" y="260"/>
                  </a:cubicBezTo>
                  <a:cubicBezTo>
                    <a:pt x="15" y="259"/>
                    <a:pt x="15" y="259"/>
                    <a:pt x="15" y="259"/>
                  </a:cubicBezTo>
                  <a:cubicBezTo>
                    <a:pt x="15" y="258"/>
                    <a:pt x="15" y="258"/>
                    <a:pt x="15" y="258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16" y="256"/>
                    <a:pt x="16" y="256"/>
                    <a:pt x="16" y="256"/>
                  </a:cubicBezTo>
                  <a:cubicBezTo>
                    <a:pt x="16" y="256"/>
                    <a:pt x="16" y="256"/>
                    <a:pt x="16" y="256"/>
                  </a:cubicBezTo>
                  <a:cubicBezTo>
                    <a:pt x="17" y="257"/>
                    <a:pt x="17" y="257"/>
                    <a:pt x="17" y="257"/>
                  </a:cubicBezTo>
                  <a:cubicBezTo>
                    <a:pt x="19" y="257"/>
                    <a:pt x="19" y="257"/>
                    <a:pt x="19" y="257"/>
                  </a:cubicBezTo>
                  <a:cubicBezTo>
                    <a:pt x="20" y="255"/>
                    <a:pt x="20" y="255"/>
                    <a:pt x="20" y="255"/>
                  </a:cubicBezTo>
                  <a:cubicBezTo>
                    <a:pt x="20" y="255"/>
                    <a:pt x="20" y="255"/>
                    <a:pt x="20" y="255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20" y="257"/>
                    <a:pt x="20" y="257"/>
                    <a:pt x="20" y="257"/>
                  </a:cubicBezTo>
                  <a:cubicBezTo>
                    <a:pt x="19" y="258"/>
                    <a:pt x="19" y="258"/>
                    <a:pt x="19" y="258"/>
                  </a:cubicBezTo>
                  <a:cubicBezTo>
                    <a:pt x="20" y="260"/>
                    <a:pt x="20" y="260"/>
                    <a:pt x="20" y="260"/>
                  </a:cubicBezTo>
                  <a:cubicBezTo>
                    <a:pt x="22" y="258"/>
                    <a:pt x="22" y="258"/>
                    <a:pt x="22" y="258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2" y="257"/>
                    <a:pt x="22" y="257"/>
                    <a:pt x="22" y="257"/>
                  </a:cubicBezTo>
                  <a:cubicBezTo>
                    <a:pt x="23" y="256"/>
                    <a:pt x="23" y="256"/>
                    <a:pt x="23" y="256"/>
                  </a:cubicBezTo>
                  <a:cubicBezTo>
                    <a:pt x="24" y="257"/>
                    <a:pt x="24" y="257"/>
                    <a:pt x="24" y="257"/>
                  </a:cubicBezTo>
                  <a:cubicBezTo>
                    <a:pt x="24" y="256"/>
                    <a:pt x="24" y="256"/>
                    <a:pt x="24" y="256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8" y="254"/>
                    <a:pt x="28" y="254"/>
                    <a:pt x="28" y="254"/>
                  </a:cubicBezTo>
                  <a:cubicBezTo>
                    <a:pt x="29" y="252"/>
                    <a:pt x="29" y="252"/>
                    <a:pt x="29" y="252"/>
                  </a:cubicBezTo>
                  <a:cubicBezTo>
                    <a:pt x="29" y="251"/>
                    <a:pt x="29" y="251"/>
                    <a:pt x="29" y="251"/>
                  </a:cubicBezTo>
                  <a:cubicBezTo>
                    <a:pt x="30" y="251"/>
                    <a:pt x="30" y="251"/>
                    <a:pt x="30" y="251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2" y="250"/>
                    <a:pt x="32" y="250"/>
                    <a:pt x="32" y="250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0" y="252"/>
                    <a:pt x="30" y="252"/>
                    <a:pt x="30" y="252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31" y="254"/>
                    <a:pt x="31" y="254"/>
                    <a:pt x="31" y="254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1" y="256"/>
                    <a:pt x="31" y="256"/>
                    <a:pt x="31" y="256"/>
                  </a:cubicBezTo>
                  <a:cubicBezTo>
                    <a:pt x="32" y="257"/>
                    <a:pt x="32" y="257"/>
                    <a:pt x="32" y="257"/>
                  </a:cubicBezTo>
                  <a:cubicBezTo>
                    <a:pt x="34" y="257"/>
                    <a:pt x="34" y="257"/>
                    <a:pt x="34" y="257"/>
                  </a:cubicBezTo>
                  <a:cubicBezTo>
                    <a:pt x="34" y="256"/>
                    <a:pt x="34" y="256"/>
                    <a:pt x="34" y="256"/>
                  </a:cubicBezTo>
                  <a:cubicBezTo>
                    <a:pt x="34" y="255"/>
                    <a:pt x="34" y="255"/>
                    <a:pt x="34" y="255"/>
                  </a:cubicBezTo>
                  <a:cubicBezTo>
                    <a:pt x="35" y="257"/>
                    <a:pt x="35" y="257"/>
                    <a:pt x="35" y="257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39" y="255"/>
                    <a:pt x="39" y="255"/>
                    <a:pt x="39" y="255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6" y="253"/>
                    <a:pt x="36" y="254"/>
                    <a:pt x="36" y="254"/>
                  </a:cubicBezTo>
                  <a:cubicBezTo>
                    <a:pt x="34" y="253"/>
                    <a:pt x="34" y="253"/>
                    <a:pt x="34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3" y="253"/>
                    <a:pt x="33" y="253"/>
                    <a:pt x="33" y="253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4" y="253"/>
                    <a:pt x="34" y="253"/>
                    <a:pt x="34" y="253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34" y="251"/>
                    <a:pt x="34" y="251"/>
                    <a:pt x="34" y="251"/>
                  </a:cubicBezTo>
                  <a:cubicBezTo>
                    <a:pt x="35" y="253"/>
                    <a:pt x="35" y="253"/>
                    <a:pt x="35" y="253"/>
                  </a:cubicBezTo>
                  <a:cubicBezTo>
                    <a:pt x="35" y="251"/>
                    <a:pt x="35" y="251"/>
                    <a:pt x="35" y="251"/>
                  </a:cubicBezTo>
                  <a:cubicBezTo>
                    <a:pt x="35" y="252"/>
                    <a:pt x="35" y="252"/>
                    <a:pt x="35" y="252"/>
                  </a:cubicBezTo>
                  <a:cubicBezTo>
                    <a:pt x="35" y="253"/>
                    <a:pt x="35" y="253"/>
                    <a:pt x="35" y="253"/>
                  </a:cubicBezTo>
                  <a:cubicBezTo>
                    <a:pt x="36" y="253"/>
                    <a:pt x="36" y="253"/>
                    <a:pt x="36" y="253"/>
                  </a:cubicBezTo>
                  <a:cubicBezTo>
                    <a:pt x="37" y="252"/>
                    <a:pt x="37" y="252"/>
                    <a:pt x="37" y="252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41" y="251"/>
                    <a:pt x="41" y="251"/>
                    <a:pt x="41" y="251"/>
                  </a:cubicBezTo>
                  <a:cubicBezTo>
                    <a:pt x="42" y="249"/>
                    <a:pt x="42" y="249"/>
                    <a:pt x="42" y="249"/>
                  </a:cubicBezTo>
                  <a:cubicBezTo>
                    <a:pt x="43" y="248"/>
                    <a:pt x="43" y="248"/>
                    <a:pt x="43" y="248"/>
                  </a:cubicBezTo>
                  <a:cubicBezTo>
                    <a:pt x="44" y="248"/>
                    <a:pt x="44" y="248"/>
                    <a:pt x="44" y="248"/>
                  </a:cubicBezTo>
                  <a:cubicBezTo>
                    <a:pt x="44" y="249"/>
                    <a:pt x="44" y="249"/>
                    <a:pt x="44" y="249"/>
                  </a:cubicBezTo>
                  <a:cubicBezTo>
                    <a:pt x="43" y="250"/>
                    <a:pt x="43" y="250"/>
                    <a:pt x="43" y="250"/>
                  </a:cubicBezTo>
                  <a:cubicBezTo>
                    <a:pt x="42" y="252"/>
                    <a:pt x="42" y="252"/>
                    <a:pt x="42" y="252"/>
                  </a:cubicBezTo>
                  <a:cubicBezTo>
                    <a:pt x="42" y="253"/>
                    <a:pt x="42" y="253"/>
                    <a:pt x="42" y="253"/>
                  </a:cubicBezTo>
                  <a:cubicBezTo>
                    <a:pt x="43" y="253"/>
                    <a:pt x="43" y="253"/>
                    <a:pt x="43" y="253"/>
                  </a:cubicBezTo>
                  <a:cubicBezTo>
                    <a:pt x="46" y="251"/>
                    <a:pt x="46" y="251"/>
                    <a:pt x="46" y="251"/>
                  </a:cubicBezTo>
                  <a:cubicBezTo>
                    <a:pt x="46" y="249"/>
                    <a:pt x="46" y="249"/>
                    <a:pt x="46" y="249"/>
                  </a:cubicBezTo>
                  <a:cubicBezTo>
                    <a:pt x="46" y="249"/>
                    <a:pt x="46" y="249"/>
                    <a:pt x="46" y="249"/>
                  </a:cubicBezTo>
                  <a:cubicBezTo>
                    <a:pt x="47" y="249"/>
                    <a:pt x="47" y="249"/>
                    <a:pt x="47" y="249"/>
                  </a:cubicBezTo>
                  <a:cubicBezTo>
                    <a:pt x="48" y="249"/>
                    <a:pt x="48" y="249"/>
                    <a:pt x="48" y="249"/>
                  </a:cubicBezTo>
                  <a:cubicBezTo>
                    <a:pt x="50" y="249"/>
                    <a:pt x="50" y="249"/>
                    <a:pt x="50" y="249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3" y="246"/>
                    <a:pt x="53" y="246"/>
                    <a:pt x="53" y="246"/>
                  </a:cubicBezTo>
                  <a:cubicBezTo>
                    <a:pt x="53" y="248"/>
                    <a:pt x="53" y="248"/>
                    <a:pt x="53" y="248"/>
                  </a:cubicBezTo>
                  <a:cubicBezTo>
                    <a:pt x="55" y="247"/>
                    <a:pt x="55" y="247"/>
                    <a:pt x="55" y="247"/>
                  </a:cubicBezTo>
                  <a:cubicBezTo>
                    <a:pt x="56" y="246"/>
                    <a:pt x="56" y="246"/>
                    <a:pt x="56" y="246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7" y="245"/>
                    <a:pt x="57" y="245"/>
                    <a:pt x="57" y="245"/>
                  </a:cubicBezTo>
                  <a:cubicBezTo>
                    <a:pt x="57" y="243"/>
                    <a:pt x="57" y="243"/>
                    <a:pt x="57" y="243"/>
                  </a:cubicBezTo>
                  <a:cubicBezTo>
                    <a:pt x="56" y="243"/>
                    <a:pt x="56" y="243"/>
                    <a:pt x="56" y="243"/>
                  </a:cubicBezTo>
                  <a:cubicBezTo>
                    <a:pt x="58" y="242"/>
                    <a:pt x="58" y="242"/>
                    <a:pt x="58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67" y="243"/>
                    <a:pt x="67" y="243"/>
                    <a:pt x="67" y="243"/>
                  </a:cubicBezTo>
                  <a:cubicBezTo>
                    <a:pt x="69" y="242"/>
                    <a:pt x="69" y="242"/>
                    <a:pt x="69" y="242"/>
                  </a:cubicBezTo>
                  <a:cubicBezTo>
                    <a:pt x="67" y="240"/>
                    <a:pt x="67" y="240"/>
                    <a:pt x="67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8" y="239"/>
                    <a:pt x="68" y="239"/>
                    <a:pt x="68" y="239"/>
                  </a:cubicBezTo>
                  <a:cubicBezTo>
                    <a:pt x="70" y="237"/>
                    <a:pt x="70" y="237"/>
                    <a:pt x="70" y="237"/>
                  </a:cubicBezTo>
                  <a:cubicBezTo>
                    <a:pt x="71" y="236"/>
                    <a:pt x="71" y="236"/>
                    <a:pt x="71" y="236"/>
                  </a:cubicBezTo>
                  <a:cubicBezTo>
                    <a:pt x="72" y="237"/>
                    <a:pt x="72" y="237"/>
                    <a:pt x="72" y="237"/>
                  </a:cubicBezTo>
                  <a:cubicBezTo>
                    <a:pt x="73" y="235"/>
                    <a:pt x="73" y="235"/>
                    <a:pt x="73" y="235"/>
                  </a:cubicBezTo>
                  <a:cubicBezTo>
                    <a:pt x="73" y="236"/>
                    <a:pt x="73" y="236"/>
                    <a:pt x="73" y="236"/>
                  </a:cubicBezTo>
                  <a:cubicBezTo>
                    <a:pt x="75" y="235"/>
                    <a:pt x="75" y="235"/>
                    <a:pt x="75" y="235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77" y="231"/>
                    <a:pt x="77" y="231"/>
                    <a:pt x="77" y="231"/>
                  </a:cubicBezTo>
                  <a:cubicBezTo>
                    <a:pt x="76" y="231"/>
                    <a:pt x="76" y="231"/>
                    <a:pt x="76" y="231"/>
                  </a:cubicBezTo>
                  <a:cubicBezTo>
                    <a:pt x="77" y="231"/>
                    <a:pt x="77" y="231"/>
                    <a:pt x="77" y="231"/>
                  </a:cubicBezTo>
                  <a:cubicBezTo>
                    <a:pt x="78" y="230"/>
                    <a:pt x="78" y="230"/>
                    <a:pt x="78" y="230"/>
                  </a:cubicBezTo>
                  <a:cubicBezTo>
                    <a:pt x="79" y="229"/>
                    <a:pt x="79" y="229"/>
                    <a:pt x="79" y="229"/>
                  </a:cubicBezTo>
                  <a:cubicBezTo>
                    <a:pt x="80" y="230"/>
                    <a:pt x="80" y="230"/>
                    <a:pt x="80" y="230"/>
                  </a:cubicBezTo>
                  <a:cubicBezTo>
                    <a:pt x="82" y="228"/>
                    <a:pt x="82" y="228"/>
                    <a:pt x="82" y="228"/>
                  </a:cubicBezTo>
                  <a:cubicBezTo>
                    <a:pt x="84" y="227"/>
                    <a:pt x="84" y="227"/>
                    <a:pt x="84" y="227"/>
                  </a:cubicBezTo>
                  <a:cubicBezTo>
                    <a:pt x="84" y="226"/>
                    <a:pt x="84" y="226"/>
                    <a:pt x="84" y="226"/>
                  </a:cubicBezTo>
                  <a:cubicBezTo>
                    <a:pt x="85" y="226"/>
                    <a:pt x="85" y="226"/>
                    <a:pt x="85" y="226"/>
                  </a:cubicBezTo>
                  <a:cubicBezTo>
                    <a:pt x="85" y="225"/>
                    <a:pt x="85" y="225"/>
                    <a:pt x="85" y="225"/>
                  </a:cubicBezTo>
                  <a:cubicBezTo>
                    <a:pt x="86" y="225"/>
                    <a:pt x="86" y="225"/>
                    <a:pt x="86" y="225"/>
                  </a:cubicBezTo>
                  <a:cubicBezTo>
                    <a:pt x="86" y="226"/>
                    <a:pt x="86" y="226"/>
                    <a:pt x="86" y="226"/>
                  </a:cubicBezTo>
                  <a:cubicBezTo>
                    <a:pt x="87" y="227"/>
                    <a:pt x="87" y="227"/>
                    <a:pt x="87" y="227"/>
                  </a:cubicBezTo>
                  <a:cubicBezTo>
                    <a:pt x="88" y="226"/>
                    <a:pt x="88" y="226"/>
                    <a:pt x="88" y="226"/>
                  </a:cubicBezTo>
                  <a:cubicBezTo>
                    <a:pt x="89" y="226"/>
                    <a:pt x="89" y="226"/>
                    <a:pt x="89" y="226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90" y="224"/>
                    <a:pt x="90" y="224"/>
                    <a:pt x="90" y="224"/>
                  </a:cubicBezTo>
                  <a:cubicBezTo>
                    <a:pt x="91" y="224"/>
                    <a:pt x="91" y="224"/>
                    <a:pt x="91" y="224"/>
                  </a:cubicBezTo>
                  <a:cubicBezTo>
                    <a:pt x="91" y="224"/>
                    <a:pt x="91" y="224"/>
                    <a:pt x="91" y="224"/>
                  </a:cubicBezTo>
                  <a:cubicBezTo>
                    <a:pt x="94" y="224"/>
                    <a:pt x="94" y="224"/>
                    <a:pt x="94" y="224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3"/>
                    <a:pt x="95" y="223"/>
                    <a:pt x="95" y="223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7" y="223"/>
                    <a:pt x="97" y="223"/>
                    <a:pt x="97" y="223"/>
                  </a:cubicBezTo>
                  <a:cubicBezTo>
                    <a:pt x="99" y="220"/>
                    <a:pt x="99" y="220"/>
                    <a:pt x="99" y="220"/>
                  </a:cubicBezTo>
                  <a:cubicBezTo>
                    <a:pt x="98" y="220"/>
                    <a:pt x="98" y="220"/>
                    <a:pt x="98" y="220"/>
                  </a:cubicBezTo>
                  <a:cubicBezTo>
                    <a:pt x="98" y="219"/>
                    <a:pt x="98" y="219"/>
                    <a:pt x="98" y="219"/>
                  </a:cubicBezTo>
                  <a:cubicBezTo>
                    <a:pt x="99" y="219"/>
                    <a:pt x="99" y="219"/>
                    <a:pt x="99" y="219"/>
                  </a:cubicBezTo>
                  <a:cubicBezTo>
                    <a:pt x="100" y="220"/>
                    <a:pt x="100" y="220"/>
                    <a:pt x="100" y="220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1" y="218"/>
                    <a:pt x="101" y="218"/>
                    <a:pt x="101" y="218"/>
                  </a:cubicBezTo>
                  <a:cubicBezTo>
                    <a:pt x="102" y="216"/>
                    <a:pt x="102" y="216"/>
                    <a:pt x="102" y="216"/>
                  </a:cubicBezTo>
                  <a:cubicBezTo>
                    <a:pt x="104" y="216"/>
                    <a:pt x="104" y="216"/>
                    <a:pt x="104" y="216"/>
                  </a:cubicBezTo>
                  <a:cubicBezTo>
                    <a:pt x="106" y="215"/>
                    <a:pt x="106" y="215"/>
                    <a:pt x="106" y="215"/>
                  </a:cubicBezTo>
                  <a:cubicBezTo>
                    <a:pt x="107" y="215"/>
                    <a:pt x="107" y="215"/>
                    <a:pt x="107" y="215"/>
                  </a:cubicBezTo>
                  <a:cubicBezTo>
                    <a:pt x="109" y="213"/>
                    <a:pt x="109" y="213"/>
                    <a:pt x="109" y="213"/>
                  </a:cubicBezTo>
                  <a:cubicBezTo>
                    <a:pt x="109" y="210"/>
                    <a:pt x="109" y="210"/>
                    <a:pt x="109" y="210"/>
                  </a:cubicBezTo>
                  <a:cubicBezTo>
                    <a:pt x="108" y="209"/>
                    <a:pt x="108" y="209"/>
                    <a:pt x="108" y="209"/>
                  </a:cubicBezTo>
                  <a:cubicBezTo>
                    <a:pt x="108" y="209"/>
                    <a:pt x="108" y="209"/>
                    <a:pt x="108" y="209"/>
                  </a:cubicBezTo>
                  <a:cubicBezTo>
                    <a:pt x="107" y="208"/>
                    <a:pt x="107" y="208"/>
                    <a:pt x="107" y="208"/>
                  </a:cubicBezTo>
                  <a:cubicBezTo>
                    <a:pt x="106" y="207"/>
                    <a:pt x="106" y="207"/>
                    <a:pt x="106" y="207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6" y="205"/>
                    <a:pt x="106" y="205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10" y="203"/>
                    <a:pt x="110" y="203"/>
                    <a:pt x="110" y="203"/>
                  </a:cubicBezTo>
                  <a:cubicBezTo>
                    <a:pt x="112" y="202"/>
                    <a:pt x="112" y="202"/>
                    <a:pt x="112" y="202"/>
                  </a:cubicBezTo>
                  <a:cubicBezTo>
                    <a:pt x="113" y="203"/>
                    <a:pt x="113" y="203"/>
                    <a:pt x="113" y="203"/>
                  </a:cubicBezTo>
                  <a:cubicBezTo>
                    <a:pt x="114" y="202"/>
                    <a:pt x="114" y="202"/>
                    <a:pt x="114" y="202"/>
                  </a:cubicBezTo>
                  <a:cubicBezTo>
                    <a:pt x="115" y="204"/>
                    <a:pt x="115" y="204"/>
                    <a:pt x="115" y="204"/>
                  </a:cubicBezTo>
                  <a:cubicBezTo>
                    <a:pt x="116" y="203"/>
                    <a:pt x="116" y="203"/>
                    <a:pt x="116" y="203"/>
                  </a:cubicBezTo>
                  <a:cubicBezTo>
                    <a:pt x="118" y="201"/>
                    <a:pt x="118" y="201"/>
                    <a:pt x="118" y="201"/>
                  </a:cubicBezTo>
                  <a:cubicBezTo>
                    <a:pt x="117" y="200"/>
                    <a:pt x="117" y="200"/>
                    <a:pt x="117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21" y="199"/>
                    <a:pt x="121" y="199"/>
                    <a:pt x="121" y="199"/>
                  </a:cubicBezTo>
                  <a:cubicBezTo>
                    <a:pt x="122" y="197"/>
                    <a:pt x="122" y="197"/>
                    <a:pt x="122" y="197"/>
                  </a:cubicBezTo>
                  <a:cubicBezTo>
                    <a:pt x="121" y="195"/>
                    <a:pt x="121" y="195"/>
                    <a:pt x="121" y="195"/>
                  </a:cubicBezTo>
                  <a:cubicBezTo>
                    <a:pt x="121" y="195"/>
                    <a:pt x="121" y="195"/>
                    <a:pt x="121" y="195"/>
                  </a:cubicBezTo>
                  <a:cubicBezTo>
                    <a:pt x="123" y="195"/>
                    <a:pt x="123" y="195"/>
                    <a:pt x="123" y="195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25" y="192"/>
                    <a:pt x="125" y="192"/>
                    <a:pt x="125" y="192"/>
                  </a:cubicBezTo>
                  <a:cubicBezTo>
                    <a:pt x="127" y="191"/>
                    <a:pt x="127" y="191"/>
                    <a:pt x="127" y="191"/>
                  </a:cubicBezTo>
                  <a:cubicBezTo>
                    <a:pt x="124" y="194"/>
                    <a:pt x="124" y="194"/>
                    <a:pt x="124" y="194"/>
                  </a:cubicBezTo>
                  <a:cubicBezTo>
                    <a:pt x="127" y="194"/>
                    <a:pt x="127" y="194"/>
                    <a:pt x="127" y="194"/>
                  </a:cubicBezTo>
                  <a:cubicBezTo>
                    <a:pt x="129" y="193"/>
                    <a:pt x="129" y="193"/>
                    <a:pt x="129" y="193"/>
                  </a:cubicBezTo>
                  <a:cubicBezTo>
                    <a:pt x="129" y="191"/>
                    <a:pt x="129" y="191"/>
                    <a:pt x="129" y="191"/>
                  </a:cubicBezTo>
                  <a:cubicBezTo>
                    <a:pt x="128" y="191"/>
                    <a:pt x="128" y="191"/>
                    <a:pt x="128" y="191"/>
                  </a:cubicBezTo>
                  <a:cubicBezTo>
                    <a:pt x="128" y="191"/>
                    <a:pt x="128" y="191"/>
                    <a:pt x="128" y="191"/>
                  </a:cubicBezTo>
                  <a:cubicBezTo>
                    <a:pt x="130" y="189"/>
                    <a:pt x="130" y="189"/>
                    <a:pt x="130" y="189"/>
                  </a:cubicBezTo>
                  <a:cubicBezTo>
                    <a:pt x="131" y="189"/>
                    <a:pt x="131" y="189"/>
                    <a:pt x="131" y="189"/>
                  </a:cubicBezTo>
                  <a:cubicBezTo>
                    <a:pt x="132" y="188"/>
                    <a:pt x="132" y="188"/>
                    <a:pt x="132" y="188"/>
                  </a:cubicBezTo>
                  <a:cubicBezTo>
                    <a:pt x="132" y="188"/>
                    <a:pt x="132" y="188"/>
                    <a:pt x="132" y="188"/>
                  </a:cubicBezTo>
                  <a:cubicBezTo>
                    <a:pt x="135" y="186"/>
                    <a:pt x="135" y="186"/>
                    <a:pt x="135" y="186"/>
                  </a:cubicBezTo>
                  <a:cubicBezTo>
                    <a:pt x="138" y="185"/>
                    <a:pt x="138" y="185"/>
                    <a:pt x="138" y="185"/>
                  </a:cubicBezTo>
                  <a:cubicBezTo>
                    <a:pt x="141" y="183"/>
                    <a:pt x="141" y="183"/>
                    <a:pt x="141" y="183"/>
                  </a:cubicBezTo>
                  <a:cubicBezTo>
                    <a:pt x="143" y="182"/>
                    <a:pt x="143" y="182"/>
                    <a:pt x="143" y="18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4" y="183"/>
                    <a:pt x="144" y="183"/>
                    <a:pt x="144" y="183"/>
                  </a:cubicBezTo>
                  <a:cubicBezTo>
                    <a:pt x="145" y="183"/>
                    <a:pt x="145" y="183"/>
                    <a:pt x="145" y="183"/>
                  </a:cubicBezTo>
                  <a:cubicBezTo>
                    <a:pt x="146" y="183"/>
                    <a:pt x="146" y="183"/>
                    <a:pt x="146" y="183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46" y="185"/>
                    <a:pt x="146" y="185"/>
                    <a:pt x="146" y="185"/>
                  </a:cubicBezTo>
                  <a:cubicBezTo>
                    <a:pt x="145" y="187"/>
                    <a:pt x="145" y="187"/>
                    <a:pt x="145" y="187"/>
                  </a:cubicBezTo>
                  <a:cubicBezTo>
                    <a:pt x="147" y="189"/>
                    <a:pt x="147" y="189"/>
                    <a:pt x="147" y="189"/>
                  </a:cubicBezTo>
                  <a:cubicBezTo>
                    <a:pt x="147" y="189"/>
                    <a:pt x="147" y="189"/>
                    <a:pt x="147" y="189"/>
                  </a:cubicBezTo>
                  <a:cubicBezTo>
                    <a:pt x="145" y="189"/>
                    <a:pt x="145" y="189"/>
                    <a:pt x="145" y="189"/>
                  </a:cubicBezTo>
                  <a:cubicBezTo>
                    <a:pt x="144" y="189"/>
                    <a:pt x="144" y="189"/>
                    <a:pt x="144" y="189"/>
                  </a:cubicBezTo>
                  <a:cubicBezTo>
                    <a:pt x="144" y="189"/>
                    <a:pt x="144" y="189"/>
                    <a:pt x="144" y="189"/>
                  </a:cubicBezTo>
                  <a:cubicBezTo>
                    <a:pt x="142" y="188"/>
                    <a:pt x="142" y="188"/>
                    <a:pt x="142" y="188"/>
                  </a:cubicBezTo>
                  <a:cubicBezTo>
                    <a:pt x="142" y="186"/>
                    <a:pt x="142" y="186"/>
                    <a:pt x="142" y="186"/>
                  </a:cubicBezTo>
                  <a:cubicBezTo>
                    <a:pt x="139" y="187"/>
                    <a:pt x="139" y="187"/>
                    <a:pt x="139" y="187"/>
                  </a:cubicBezTo>
                  <a:cubicBezTo>
                    <a:pt x="138" y="187"/>
                    <a:pt x="138" y="187"/>
                    <a:pt x="138" y="187"/>
                  </a:cubicBezTo>
                  <a:cubicBezTo>
                    <a:pt x="136" y="189"/>
                    <a:pt x="136" y="189"/>
                    <a:pt x="136" y="189"/>
                  </a:cubicBezTo>
                  <a:cubicBezTo>
                    <a:pt x="134" y="189"/>
                    <a:pt x="134" y="189"/>
                    <a:pt x="134" y="189"/>
                  </a:cubicBezTo>
                  <a:cubicBezTo>
                    <a:pt x="132" y="190"/>
                    <a:pt x="132" y="190"/>
                    <a:pt x="132" y="190"/>
                  </a:cubicBezTo>
                  <a:cubicBezTo>
                    <a:pt x="132" y="192"/>
                    <a:pt x="132" y="192"/>
                    <a:pt x="132" y="192"/>
                  </a:cubicBezTo>
                  <a:cubicBezTo>
                    <a:pt x="132" y="193"/>
                    <a:pt x="132" y="193"/>
                    <a:pt x="132" y="193"/>
                  </a:cubicBezTo>
                  <a:cubicBezTo>
                    <a:pt x="131" y="195"/>
                    <a:pt x="131" y="195"/>
                    <a:pt x="131" y="195"/>
                  </a:cubicBezTo>
                  <a:cubicBezTo>
                    <a:pt x="129" y="196"/>
                    <a:pt x="129" y="196"/>
                    <a:pt x="129" y="196"/>
                  </a:cubicBezTo>
                  <a:cubicBezTo>
                    <a:pt x="128" y="198"/>
                    <a:pt x="128" y="198"/>
                    <a:pt x="128" y="198"/>
                  </a:cubicBezTo>
                  <a:cubicBezTo>
                    <a:pt x="124" y="201"/>
                    <a:pt x="124" y="201"/>
                    <a:pt x="124" y="201"/>
                  </a:cubicBezTo>
                  <a:cubicBezTo>
                    <a:pt x="123" y="203"/>
                    <a:pt x="123" y="203"/>
                    <a:pt x="123" y="203"/>
                  </a:cubicBezTo>
                  <a:cubicBezTo>
                    <a:pt x="123" y="204"/>
                    <a:pt x="123" y="204"/>
                    <a:pt x="123" y="204"/>
                  </a:cubicBezTo>
                  <a:cubicBezTo>
                    <a:pt x="125" y="207"/>
                    <a:pt x="125" y="207"/>
                    <a:pt x="125" y="207"/>
                  </a:cubicBezTo>
                  <a:cubicBezTo>
                    <a:pt x="124" y="208"/>
                    <a:pt x="124" y="208"/>
                    <a:pt x="124" y="208"/>
                  </a:cubicBezTo>
                  <a:cubicBezTo>
                    <a:pt x="123" y="207"/>
                    <a:pt x="123" y="207"/>
                    <a:pt x="123" y="207"/>
                  </a:cubicBezTo>
                  <a:cubicBezTo>
                    <a:pt x="122" y="207"/>
                    <a:pt x="122" y="207"/>
                    <a:pt x="122" y="207"/>
                  </a:cubicBezTo>
                  <a:cubicBezTo>
                    <a:pt x="120" y="208"/>
                    <a:pt x="120" y="208"/>
                    <a:pt x="120" y="208"/>
                  </a:cubicBezTo>
                  <a:cubicBezTo>
                    <a:pt x="120" y="209"/>
                    <a:pt x="120" y="209"/>
                    <a:pt x="120" y="209"/>
                  </a:cubicBezTo>
                  <a:cubicBezTo>
                    <a:pt x="120" y="209"/>
                    <a:pt x="120" y="209"/>
                    <a:pt x="120" y="209"/>
                  </a:cubicBezTo>
                  <a:cubicBezTo>
                    <a:pt x="118" y="209"/>
                    <a:pt x="118" y="209"/>
                    <a:pt x="118" y="209"/>
                  </a:cubicBezTo>
                  <a:cubicBezTo>
                    <a:pt x="118" y="211"/>
                    <a:pt x="118" y="211"/>
                    <a:pt x="118" y="211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2" y="214"/>
                    <a:pt x="122" y="214"/>
                    <a:pt x="122" y="214"/>
                  </a:cubicBezTo>
                  <a:cubicBezTo>
                    <a:pt x="122" y="213"/>
                    <a:pt x="122" y="213"/>
                    <a:pt x="122" y="213"/>
                  </a:cubicBezTo>
                  <a:cubicBezTo>
                    <a:pt x="123" y="214"/>
                    <a:pt x="123" y="214"/>
                    <a:pt x="123" y="214"/>
                  </a:cubicBezTo>
                  <a:cubicBezTo>
                    <a:pt x="124" y="212"/>
                    <a:pt x="124" y="212"/>
                    <a:pt x="124" y="212"/>
                  </a:cubicBezTo>
                  <a:cubicBezTo>
                    <a:pt x="124" y="212"/>
                    <a:pt x="124" y="212"/>
                    <a:pt x="124" y="212"/>
                  </a:cubicBezTo>
                  <a:cubicBezTo>
                    <a:pt x="124" y="214"/>
                    <a:pt x="124" y="214"/>
                    <a:pt x="124" y="214"/>
                  </a:cubicBezTo>
                  <a:cubicBezTo>
                    <a:pt x="126" y="212"/>
                    <a:pt x="126" y="212"/>
                    <a:pt x="126" y="212"/>
                  </a:cubicBezTo>
                  <a:cubicBezTo>
                    <a:pt x="126" y="212"/>
                    <a:pt x="126" y="212"/>
                    <a:pt x="126" y="212"/>
                  </a:cubicBezTo>
                  <a:cubicBezTo>
                    <a:pt x="127" y="211"/>
                    <a:pt x="127" y="211"/>
                    <a:pt x="127" y="211"/>
                  </a:cubicBezTo>
                  <a:cubicBezTo>
                    <a:pt x="129" y="210"/>
                    <a:pt x="129" y="210"/>
                    <a:pt x="129" y="210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10"/>
                    <a:pt x="130" y="210"/>
                    <a:pt x="130" y="210"/>
                  </a:cubicBezTo>
                  <a:cubicBezTo>
                    <a:pt x="132" y="210"/>
                    <a:pt x="132" y="210"/>
                    <a:pt x="132" y="210"/>
                  </a:cubicBezTo>
                  <a:cubicBezTo>
                    <a:pt x="134" y="208"/>
                    <a:pt x="134" y="208"/>
                    <a:pt x="134" y="208"/>
                  </a:cubicBezTo>
                  <a:cubicBezTo>
                    <a:pt x="135" y="208"/>
                    <a:pt x="135" y="208"/>
                    <a:pt x="135" y="208"/>
                  </a:cubicBezTo>
                  <a:cubicBezTo>
                    <a:pt x="136" y="209"/>
                    <a:pt x="136" y="209"/>
                    <a:pt x="136" y="209"/>
                  </a:cubicBezTo>
                  <a:cubicBezTo>
                    <a:pt x="137" y="208"/>
                    <a:pt x="137" y="208"/>
                    <a:pt x="137" y="208"/>
                  </a:cubicBezTo>
                  <a:cubicBezTo>
                    <a:pt x="137" y="207"/>
                    <a:pt x="137" y="207"/>
                    <a:pt x="137" y="207"/>
                  </a:cubicBezTo>
                  <a:cubicBezTo>
                    <a:pt x="137" y="208"/>
                    <a:pt x="137" y="208"/>
                    <a:pt x="137" y="208"/>
                  </a:cubicBezTo>
                  <a:cubicBezTo>
                    <a:pt x="139" y="207"/>
                    <a:pt x="139" y="207"/>
                    <a:pt x="139" y="207"/>
                  </a:cubicBezTo>
                  <a:cubicBezTo>
                    <a:pt x="141" y="205"/>
                    <a:pt x="141" y="205"/>
                    <a:pt x="141" y="205"/>
                  </a:cubicBezTo>
                  <a:cubicBezTo>
                    <a:pt x="141" y="206"/>
                    <a:pt x="141" y="206"/>
                    <a:pt x="141" y="206"/>
                  </a:cubicBezTo>
                  <a:cubicBezTo>
                    <a:pt x="143" y="204"/>
                    <a:pt x="143" y="204"/>
                    <a:pt x="143" y="204"/>
                  </a:cubicBezTo>
                  <a:cubicBezTo>
                    <a:pt x="143" y="204"/>
                    <a:pt x="143" y="204"/>
                    <a:pt x="143" y="204"/>
                  </a:cubicBezTo>
                  <a:cubicBezTo>
                    <a:pt x="143" y="205"/>
                    <a:pt x="143" y="205"/>
                    <a:pt x="143" y="205"/>
                  </a:cubicBezTo>
                  <a:cubicBezTo>
                    <a:pt x="145" y="206"/>
                    <a:pt x="145" y="206"/>
                    <a:pt x="145" y="206"/>
                  </a:cubicBezTo>
                  <a:cubicBezTo>
                    <a:pt x="146" y="206"/>
                    <a:pt x="146" y="206"/>
                    <a:pt x="146" y="206"/>
                  </a:cubicBezTo>
                  <a:cubicBezTo>
                    <a:pt x="148" y="205"/>
                    <a:pt x="148" y="205"/>
                    <a:pt x="148" y="205"/>
                  </a:cubicBezTo>
                  <a:cubicBezTo>
                    <a:pt x="148" y="204"/>
                    <a:pt x="148" y="204"/>
                    <a:pt x="148" y="204"/>
                  </a:cubicBezTo>
                  <a:cubicBezTo>
                    <a:pt x="150" y="204"/>
                    <a:pt x="150" y="204"/>
                    <a:pt x="150" y="204"/>
                  </a:cubicBezTo>
                  <a:cubicBezTo>
                    <a:pt x="152" y="202"/>
                    <a:pt x="152" y="202"/>
                    <a:pt x="152" y="202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54" y="204"/>
                    <a:pt x="154" y="204"/>
                    <a:pt x="154" y="204"/>
                  </a:cubicBezTo>
                  <a:cubicBezTo>
                    <a:pt x="155" y="202"/>
                    <a:pt x="155" y="202"/>
                    <a:pt x="155" y="202"/>
                  </a:cubicBezTo>
                  <a:cubicBezTo>
                    <a:pt x="156" y="201"/>
                    <a:pt x="156" y="201"/>
                    <a:pt x="156" y="201"/>
                  </a:cubicBezTo>
                  <a:cubicBezTo>
                    <a:pt x="157" y="200"/>
                    <a:pt x="157" y="200"/>
                    <a:pt x="157" y="200"/>
                  </a:cubicBezTo>
                  <a:cubicBezTo>
                    <a:pt x="158" y="199"/>
                    <a:pt x="158" y="199"/>
                    <a:pt x="158" y="199"/>
                  </a:cubicBezTo>
                  <a:cubicBezTo>
                    <a:pt x="157" y="198"/>
                    <a:pt x="157" y="198"/>
                    <a:pt x="157" y="198"/>
                  </a:cubicBezTo>
                  <a:cubicBezTo>
                    <a:pt x="156" y="198"/>
                    <a:pt x="156" y="198"/>
                    <a:pt x="156" y="198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4" y="200"/>
                    <a:pt x="154" y="200"/>
                    <a:pt x="154" y="200"/>
                  </a:cubicBezTo>
                  <a:cubicBezTo>
                    <a:pt x="152" y="202"/>
                    <a:pt x="152" y="202"/>
                    <a:pt x="152" y="202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4" y="200"/>
                    <a:pt x="154" y="200"/>
                    <a:pt x="154" y="200"/>
                  </a:cubicBezTo>
                  <a:cubicBezTo>
                    <a:pt x="154" y="198"/>
                    <a:pt x="154" y="198"/>
                    <a:pt x="154" y="198"/>
                  </a:cubicBezTo>
                  <a:cubicBezTo>
                    <a:pt x="155" y="196"/>
                    <a:pt x="155" y="196"/>
                    <a:pt x="155" y="196"/>
                  </a:cubicBezTo>
                  <a:cubicBezTo>
                    <a:pt x="153" y="196"/>
                    <a:pt x="153" y="196"/>
                    <a:pt x="153" y="196"/>
                  </a:cubicBezTo>
                  <a:cubicBezTo>
                    <a:pt x="154" y="195"/>
                    <a:pt x="154" y="195"/>
                    <a:pt x="154" y="195"/>
                  </a:cubicBezTo>
                  <a:cubicBezTo>
                    <a:pt x="154" y="193"/>
                    <a:pt x="154" y="193"/>
                    <a:pt x="154" y="193"/>
                  </a:cubicBezTo>
                  <a:cubicBezTo>
                    <a:pt x="152" y="193"/>
                    <a:pt x="152" y="193"/>
                    <a:pt x="152" y="193"/>
                  </a:cubicBezTo>
                  <a:cubicBezTo>
                    <a:pt x="151" y="193"/>
                    <a:pt x="151" y="193"/>
                    <a:pt x="151" y="193"/>
                  </a:cubicBezTo>
                  <a:cubicBezTo>
                    <a:pt x="151" y="192"/>
                    <a:pt x="151" y="192"/>
                    <a:pt x="151" y="192"/>
                  </a:cubicBezTo>
                  <a:cubicBezTo>
                    <a:pt x="153" y="192"/>
                    <a:pt x="153" y="192"/>
                    <a:pt x="153" y="192"/>
                  </a:cubicBezTo>
                  <a:cubicBezTo>
                    <a:pt x="154" y="192"/>
                    <a:pt x="154" y="192"/>
                    <a:pt x="154" y="192"/>
                  </a:cubicBezTo>
                  <a:cubicBezTo>
                    <a:pt x="155" y="192"/>
                    <a:pt x="155" y="192"/>
                    <a:pt x="155" y="192"/>
                  </a:cubicBezTo>
                  <a:cubicBezTo>
                    <a:pt x="155" y="191"/>
                    <a:pt x="155" y="191"/>
                    <a:pt x="155" y="191"/>
                  </a:cubicBezTo>
                  <a:cubicBezTo>
                    <a:pt x="155" y="190"/>
                    <a:pt x="155" y="190"/>
                    <a:pt x="155" y="190"/>
                  </a:cubicBezTo>
                  <a:cubicBezTo>
                    <a:pt x="156" y="189"/>
                    <a:pt x="156" y="189"/>
                    <a:pt x="156" y="189"/>
                  </a:cubicBezTo>
                  <a:cubicBezTo>
                    <a:pt x="158" y="190"/>
                    <a:pt x="158" y="190"/>
                    <a:pt x="158" y="190"/>
                  </a:cubicBezTo>
                  <a:cubicBezTo>
                    <a:pt x="158" y="190"/>
                    <a:pt x="158" y="190"/>
                    <a:pt x="158" y="190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56" y="191"/>
                    <a:pt x="156" y="191"/>
                    <a:pt x="156" y="191"/>
                  </a:cubicBezTo>
                  <a:cubicBezTo>
                    <a:pt x="154" y="193"/>
                    <a:pt x="154" y="193"/>
                    <a:pt x="154" y="193"/>
                  </a:cubicBezTo>
                  <a:cubicBezTo>
                    <a:pt x="156" y="196"/>
                    <a:pt x="156" y="196"/>
                    <a:pt x="156" y="196"/>
                  </a:cubicBezTo>
                  <a:cubicBezTo>
                    <a:pt x="158" y="194"/>
                    <a:pt x="158" y="194"/>
                    <a:pt x="158" y="194"/>
                  </a:cubicBezTo>
                  <a:cubicBezTo>
                    <a:pt x="157" y="193"/>
                    <a:pt x="157" y="193"/>
                    <a:pt x="157" y="193"/>
                  </a:cubicBezTo>
                  <a:cubicBezTo>
                    <a:pt x="158" y="192"/>
                    <a:pt x="158" y="192"/>
                    <a:pt x="158" y="192"/>
                  </a:cubicBezTo>
                  <a:cubicBezTo>
                    <a:pt x="158" y="195"/>
                    <a:pt x="158" y="195"/>
                    <a:pt x="158" y="195"/>
                  </a:cubicBezTo>
                  <a:cubicBezTo>
                    <a:pt x="160" y="195"/>
                    <a:pt x="160" y="195"/>
                    <a:pt x="160" y="195"/>
                  </a:cubicBezTo>
                  <a:cubicBezTo>
                    <a:pt x="160" y="193"/>
                    <a:pt x="160" y="193"/>
                    <a:pt x="160" y="193"/>
                  </a:cubicBezTo>
                  <a:cubicBezTo>
                    <a:pt x="161" y="195"/>
                    <a:pt x="161" y="195"/>
                    <a:pt x="161" y="195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3" y="195"/>
                    <a:pt x="163" y="195"/>
                    <a:pt x="163" y="195"/>
                  </a:cubicBezTo>
                  <a:cubicBezTo>
                    <a:pt x="165" y="194"/>
                    <a:pt x="165" y="194"/>
                    <a:pt x="165" y="194"/>
                  </a:cubicBezTo>
                  <a:cubicBezTo>
                    <a:pt x="165" y="195"/>
                    <a:pt x="165" y="195"/>
                    <a:pt x="165" y="195"/>
                  </a:cubicBezTo>
                  <a:cubicBezTo>
                    <a:pt x="164" y="195"/>
                    <a:pt x="164" y="195"/>
                    <a:pt x="164" y="195"/>
                  </a:cubicBezTo>
                  <a:cubicBezTo>
                    <a:pt x="164" y="197"/>
                    <a:pt x="164" y="197"/>
                    <a:pt x="164" y="197"/>
                  </a:cubicBezTo>
                  <a:cubicBezTo>
                    <a:pt x="165" y="198"/>
                    <a:pt x="165" y="198"/>
                    <a:pt x="165" y="198"/>
                  </a:cubicBezTo>
                  <a:cubicBezTo>
                    <a:pt x="165" y="199"/>
                    <a:pt x="165" y="199"/>
                    <a:pt x="165" y="199"/>
                  </a:cubicBezTo>
                  <a:cubicBezTo>
                    <a:pt x="168" y="200"/>
                    <a:pt x="168" y="200"/>
                    <a:pt x="168" y="200"/>
                  </a:cubicBezTo>
                  <a:cubicBezTo>
                    <a:pt x="168" y="200"/>
                    <a:pt x="168" y="200"/>
                    <a:pt x="168" y="200"/>
                  </a:cubicBezTo>
                  <a:cubicBezTo>
                    <a:pt x="166" y="201"/>
                    <a:pt x="166" y="201"/>
                    <a:pt x="166" y="201"/>
                  </a:cubicBezTo>
                  <a:cubicBezTo>
                    <a:pt x="166" y="202"/>
                    <a:pt x="166" y="202"/>
                    <a:pt x="166" y="202"/>
                  </a:cubicBezTo>
                  <a:cubicBezTo>
                    <a:pt x="168" y="202"/>
                    <a:pt x="168" y="202"/>
                    <a:pt x="168" y="202"/>
                  </a:cubicBezTo>
                  <a:cubicBezTo>
                    <a:pt x="169" y="202"/>
                    <a:pt x="169" y="202"/>
                    <a:pt x="169" y="202"/>
                  </a:cubicBezTo>
                  <a:cubicBezTo>
                    <a:pt x="170" y="203"/>
                    <a:pt x="170" y="203"/>
                    <a:pt x="170" y="203"/>
                  </a:cubicBezTo>
                  <a:cubicBezTo>
                    <a:pt x="172" y="204"/>
                    <a:pt x="172" y="204"/>
                    <a:pt x="172" y="204"/>
                  </a:cubicBezTo>
                  <a:cubicBezTo>
                    <a:pt x="174" y="203"/>
                    <a:pt x="174" y="203"/>
                    <a:pt x="174" y="203"/>
                  </a:cubicBezTo>
                  <a:cubicBezTo>
                    <a:pt x="174" y="203"/>
                    <a:pt x="174" y="203"/>
                    <a:pt x="174" y="203"/>
                  </a:cubicBezTo>
                  <a:cubicBezTo>
                    <a:pt x="174" y="203"/>
                    <a:pt x="174" y="203"/>
                    <a:pt x="174" y="203"/>
                  </a:cubicBezTo>
                  <a:cubicBezTo>
                    <a:pt x="173" y="204"/>
                    <a:pt x="173" y="204"/>
                    <a:pt x="173" y="204"/>
                  </a:cubicBezTo>
                  <a:cubicBezTo>
                    <a:pt x="174" y="206"/>
                    <a:pt x="174" y="206"/>
                    <a:pt x="174" y="206"/>
                  </a:cubicBezTo>
                  <a:cubicBezTo>
                    <a:pt x="174" y="206"/>
                    <a:pt x="174" y="206"/>
                    <a:pt x="174" y="206"/>
                  </a:cubicBezTo>
                  <a:cubicBezTo>
                    <a:pt x="174" y="207"/>
                    <a:pt x="174" y="207"/>
                    <a:pt x="174" y="207"/>
                  </a:cubicBezTo>
                  <a:cubicBezTo>
                    <a:pt x="176" y="207"/>
                    <a:pt x="176" y="207"/>
                    <a:pt x="176" y="207"/>
                  </a:cubicBezTo>
                  <a:cubicBezTo>
                    <a:pt x="175" y="208"/>
                    <a:pt x="175" y="208"/>
                    <a:pt x="175" y="208"/>
                  </a:cubicBezTo>
                  <a:cubicBezTo>
                    <a:pt x="176" y="209"/>
                    <a:pt x="176" y="209"/>
                    <a:pt x="176" y="209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75" y="210"/>
                    <a:pt x="175" y="210"/>
                    <a:pt x="175" y="210"/>
                  </a:cubicBezTo>
                  <a:cubicBezTo>
                    <a:pt x="173" y="210"/>
                    <a:pt x="173" y="210"/>
                    <a:pt x="173" y="210"/>
                  </a:cubicBezTo>
                  <a:cubicBezTo>
                    <a:pt x="171" y="211"/>
                    <a:pt x="171" y="211"/>
                    <a:pt x="171" y="211"/>
                  </a:cubicBezTo>
                  <a:cubicBezTo>
                    <a:pt x="171" y="214"/>
                    <a:pt x="171" y="214"/>
                    <a:pt x="171" y="214"/>
                  </a:cubicBezTo>
                  <a:cubicBezTo>
                    <a:pt x="173" y="213"/>
                    <a:pt x="173" y="213"/>
                    <a:pt x="173" y="213"/>
                  </a:cubicBezTo>
                  <a:cubicBezTo>
                    <a:pt x="175" y="211"/>
                    <a:pt x="175" y="211"/>
                    <a:pt x="175" y="211"/>
                  </a:cubicBezTo>
                  <a:cubicBezTo>
                    <a:pt x="175" y="211"/>
                    <a:pt x="175" y="211"/>
                    <a:pt x="175" y="211"/>
                  </a:cubicBezTo>
                  <a:cubicBezTo>
                    <a:pt x="179" y="212"/>
                    <a:pt x="179" y="212"/>
                    <a:pt x="179" y="212"/>
                  </a:cubicBezTo>
                  <a:cubicBezTo>
                    <a:pt x="180" y="212"/>
                    <a:pt x="180" y="212"/>
                    <a:pt x="180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183" y="212"/>
                    <a:pt x="183" y="212"/>
                    <a:pt x="183" y="212"/>
                  </a:cubicBezTo>
                  <a:cubicBezTo>
                    <a:pt x="185" y="212"/>
                    <a:pt x="185" y="212"/>
                    <a:pt x="185" y="212"/>
                  </a:cubicBezTo>
                  <a:cubicBezTo>
                    <a:pt x="186" y="211"/>
                    <a:pt x="186" y="211"/>
                    <a:pt x="186" y="211"/>
                  </a:cubicBezTo>
                  <a:cubicBezTo>
                    <a:pt x="186" y="211"/>
                    <a:pt x="186" y="211"/>
                    <a:pt x="186" y="211"/>
                  </a:cubicBezTo>
                  <a:cubicBezTo>
                    <a:pt x="186" y="213"/>
                    <a:pt x="186" y="213"/>
                    <a:pt x="186" y="213"/>
                  </a:cubicBezTo>
                  <a:cubicBezTo>
                    <a:pt x="188" y="213"/>
                    <a:pt x="188" y="213"/>
                    <a:pt x="188" y="213"/>
                  </a:cubicBezTo>
                  <a:cubicBezTo>
                    <a:pt x="189" y="214"/>
                    <a:pt x="189" y="214"/>
                    <a:pt x="189" y="214"/>
                  </a:cubicBezTo>
                  <a:cubicBezTo>
                    <a:pt x="189" y="214"/>
                    <a:pt x="189" y="214"/>
                    <a:pt x="189" y="214"/>
                  </a:cubicBezTo>
                  <a:cubicBezTo>
                    <a:pt x="190" y="216"/>
                    <a:pt x="190" y="216"/>
                    <a:pt x="190" y="216"/>
                  </a:cubicBezTo>
                  <a:cubicBezTo>
                    <a:pt x="192" y="216"/>
                    <a:pt x="192" y="216"/>
                    <a:pt x="192" y="216"/>
                  </a:cubicBezTo>
                  <a:cubicBezTo>
                    <a:pt x="194" y="215"/>
                    <a:pt x="194" y="215"/>
                    <a:pt x="194" y="215"/>
                  </a:cubicBezTo>
                  <a:cubicBezTo>
                    <a:pt x="194" y="214"/>
                    <a:pt x="194" y="214"/>
                    <a:pt x="194" y="214"/>
                  </a:cubicBezTo>
                  <a:cubicBezTo>
                    <a:pt x="194" y="215"/>
                    <a:pt x="194" y="215"/>
                    <a:pt x="194" y="215"/>
                  </a:cubicBezTo>
                  <a:cubicBezTo>
                    <a:pt x="193" y="215"/>
                    <a:pt x="193" y="215"/>
                    <a:pt x="193" y="215"/>
                  </a:cubicBezTo>
                  <a:cubicBezTo>
                    <a:pt x="191" y="216"/>
                    <a:pt x="191" y="216"/>
                    <a:pt x="191" y="216"/>
                  </a:cubicBezTo>
                  <a:cubicBezTo>
                    <a:pt x="192" y="217"/>
                    <a:pt x="192" y="217"/>
                    <a:pt x="192" y="217"/>
                  </a:cubicBezTo>
                  <a:cubicBezTo>
                    <a:pt x="194" y="218"/>
                    <a:pt x="194" y="218"/>
                    <a:pt x="194" y="218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6" y="220"/>
                    <a:pt x="196" y="220"/>
                    <a:pt x="196" y="220"/>
                  </a:cubicBezTo>
                  <a:cubicBezTo>
                    <a:pt x="198" y="221"/>
                    <a:pt x="198" y="221"/>
                    <a:pt x="198" y="221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2" y="220"/>
                    <a:pt x="202" y="220"/>
                    <a:pt x="202" y="220"/>
                  </a:cubicBezTo>
                  <a:cubicBezTo>
                    <a:pt x="202" y="221"/>
                    <a:pt x="202" y="221"/>
                    <a:pt x="202" y="221"/>
                  </a:cubicBezTo>
                  <a:cubicBezTo>
                    <a:pt x="203" y="220"/>
                    <a:pt x="203" y="220"/>
                    <a:pt x="203" y="220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3"/>
                    <a:pt x="203" y="223"/>
                    <a:pt x="203" y="223"/>
                  </a:cubicBezTo>
                  <a:cubicBezTo>
                    <a:pt x="202" y="223"/>
                    <a:pt x="202" y="223"/>
                    <a:pt x="202" y="223"/>
                  </a:cubicBezTo>
                  <a:cubicBezTo>
                    <a:pt x="201" y="222"/>
                    <a:pt x="201" y="222"/>
                    <a:pt x="201" y="222"/>
                  </a:cubicBezTo>
                  <a:cubicBezTo>
                    <a:pt x="199" y="223"/>
                    <a:pt x="199" y="223"/>
                    <a:pt x="199" y="223"/>
                  </a:cubicBezTo>
                  <a:cubicBezTo>
                    <a:pt x="200" y="225"/>
                    <a:pt x="200" y="225"/>
                    <a:pt x="200" y="225"/>
                  </a:cubicBezTo>
                  <a:cubicBezTo>
                    <a:pt x="201" y="226"/>
                    <a:pt x="201" y="226"/>
                    <a:pt x="201" y="226"/>
                  </a:cubicBezTo>
                  <a:cubicBezTo>
                    <a:pt x="202" y="227"/>
                    <a:pt x="202" y="227"/>
                    <a:pt x="202" y="227"/>
                  </a:cubicBezTo>
                  <a:cubicBezTo>
                    <a:pt x="203" y="227"/>
                    <a:pt x="203" y="227"/>
                    <a:pt x="203" y="227"/>
                  </a:cubicBezTo>
                  <a:cubicBezTo>
                    <a:pt x="203" y="229"/>
                    <a:pt x="203" y="229"/>
                    <a:pt x="203" y="229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6" y="231"/>
                    <a:pt x="206" y="231"/>
                    <a:pt x="206" y="231"/>
                  </a:cubicBezTo>
                  <a:cubicBezTo>
                    <a:pt x="208" y="231"/>
                    <a:pt x="208" y="231"/>
                    <a:pt x="208" y="231"/>
                  </a:cubicBezTo>
                  <a:cubicBezTo>
                    <a:pt x="206" y="232"/>
                    <a:pt x="206" y="232"/>
                    <a:pt x="206" y="232"/>
                  </a:cubicBezTo>
                  <a:cubicBezTo>
                    <a:pt x="207" y="233"/>
                    <a:pt x="207" y="233"/>
                    <a:pt x="207" y="233"/>
                  </a:cubicBezTo>
                  <a:cubicBezTo>
                    <a:pt x="208" y="234"/>
                    <a:pt x="208" y="234"/>
                    <a:pt x="208" y="234"/>
                  </a:cubicBezTo>
                  <a:cubicBezTo>
                    <a:pt x="207" y="235"/>
                    <a:pt x="207" y="235"/>
                    <a:pt x="207" y="235"/>
                  </a:cubicBezTo>
                  <a:cubicBezTo>
                    <a:pt x="207" y="238"/>
                    <a:pt x="207" y="238"/>
                    <a:pt x="207" y="238"/>
                  </a:cubicBezTo>
                  <a:cubicBezTo>
                    <a:pt x="208" y="239"/>
                    <a:pt x="208" y="239"/>
                    <a:pt x="208" y="239"/>
                  </a:cubicBezTo>
                  <a:cubicBezTo>
                    <a:pt x="209" y="239"/>
                    <a:pt x="209" y="239"/>
                    <a:pt x="209" y="239"/>
                  </a:cubicBezTo>
                  <a:cubicBezTo>
                    <a:pt x="209" y="240"/>
                    <a:pt x="209" y="240"/>
                    <a:pt x="209" y="240"/>
                  </a:cubicBezTo>
                  <a:cubicBezTo>
                    <a:pt x="209" y="241"/>
                    <a:pt x="209" y="241"/>
                    <a:pt x="209" y="241"/>
                  </a:cubicBezTo>
                  <a:cubicBezTo>
                    <a:pt x="211" y="244"/>
                    <a:pt x="211" y="244"/>
                    <a:pt x="211" y="244"/>
                  </a:cubicBezTo>
                  <a:cubicBezTo>
                    <a:pt x="212" y="244"/>
                    <a:pt x="212" y="244"/>
                    <a:pt x="212" y="244"/>
                  </a:cubicBezTo>
                  <a:cubicBezTo>
                    <a:pt x="212" y="246"/>
                    <a:pt x="212" y="246"/>
                    <a:pt x="212" y="246"/>
                  </a:cubicBezTo>
                  <a:cubicBezTo>
                    <a:pt x="214" y="245"/>
                    <a:pt x="214" y="245"/>
                    <a:pt x="214" y="245"/>
                  </a:cubicBezTo>
                  <a:cubicBezTo>
                    <a:pt x="214" y="246"/>
                    <a:pt x="214" y="246"/>
                    <a:pt x="214" y="246"/>
                  </a:cubicBezTo>
                  <a:cubicBezTo>
                    <a:pt x="214" y="246"/>
                    <a:pt x="214" y="246"/>
                    <a:pt x="214" y="246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3" y="250"/>
                    <a:pt x="213" y="250"/>
                    <a:pt x="213" y="250"/>
                  </a:cubicBezTo>
                  <a:cubicBezTo>
                    <a:pt x="213" y="250"/>
                    <a:pt x="213" y="250"/>
                    <a:pt x="213" y="250"/>
                  </a:cubicBezTo>
                  <a:cubicBezTo>
                    <a:pt x="212" y="253"/>
                    <a:pt x="212" y="253"/>
                    <a:pt x="212" y="253"/>
                  </a:cubicBezTo>
                  <a:cubicBezTo>
                    <a:pt x="213" y="255"/>
                    <a:pt x="213" y="255"/>
                    <a:pt x="213" y="255"/>
                  </a:cubicBezTo>
                  <a:cubicBezTo>
                    <a:pt x="212" y="256"/>
                    <a:pt x="212" y="256"/>
                    <a:pt x="212" y="256"/>
                  </a:cubicBezTo>
                  <a:cubicBezTo>
                    <a:pt x="213" y="257"/>
                    <a:pt x="213" y="257"/>
                    <a:pt x="213" y="257"/>
                  </a:cubicBezTo>
                  <a:cubicBezTo>
                    <a:pt x="212" y="258"/>
                    <a:pt x="212" y="258"/>
                    <a:pt x="212" y="258"/>
                  </a:cubicBezTo>
                  <a:cubicBezTo>
                    <a:pt x="214" y="259"/>
                    <a:pt x="214" y="259"/>
                    <a:pt x="214" y="259"/>
                  </a:cubicBezTo>
                  <a:cubicBezTo>
                    <a:pt x="212" y="260"/>
                    <a:pt x="212" y="260"/>
                    <a:pt x="212" y="260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2" y="265"/>
                    <a:pt x="212" y="265"/>
                    <a:pt x="212" y="265"/>
                  </a:cubicBezTo>
                  <a:cubicBezTo>
                    <a:pt x="214" y="264"/>
                    <a:pt x="214" y="264"/>
                    <a:pt x="214" y="264"/>
                  </a:cubicBezTo>
                  <a:cubicBezTo>
                    <a:pt x="214" y="262"/>
                    <a:pt x="214" y="262"/>
                    <a:pt x="214" y="262"/>
                  </a:cubicBezTo>
                  <a:cubicBezTo>
                    <a:pt x="215" y="261"/>
                    <a:pt x="215" y="261"/>
                    <a:pt x="215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5" y="262"/>
                    <a:pt x="215" y="262"/>
                    <a:pt x="215" y="262"/>
                  </a:cubicBezTo>
                  <a:cubicBezTo>
                    <a:pt x="216" y="262"/>
                    <a:pt x="216" y="262"/>
                    <a:pt x="216" y="262"/>
                  </a:cubicBezTo>
                  <a:cubicBezTo>
                    <a:pt x="215" y="263"/>
                    <a:pt x="215" y="263"/>
                    <a:pt x="215" y="263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3" y="265"/>
                    <a:pt x="213" y="265"/>
                    <a:pt x="213" y="265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4" y="267"/>
                    <a:pt x="214" y="267"/>
                    <a:pt x="214" y="267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3" y="271"/>
                    <a:pt x="213" y="271"/>
                    <a:pt x="213" y="271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4"/>
                    <a:pt x="214" y="274"/>
                    <a:pt x="214" y="274"/>
                  </a:cubicBezTo>
                  <a:cubicBezTo>
                    <a:pt x="214" y="274"/>
                    <a:pt x="214" y="274"/>
                    <a:pt x="214" y="274"/>
                  </a:cubicBezTo>
                  <a:cubicBezTo>
                    <a:pt x="214" y="276"/>
                    <a:pt x="214" y="276"/>
                    <a:pt x="214" y="276"/>
                  </a:cubicBezTo>
                  <a:cubicBezTo>
                    <a:pt x="216" y="276"/>
                    <a:pt x="216" y="276"/>
                    <a:pt x="216" y="276"/>
                  </a:cubicBezTo>
                  <a:cubicBezTo>
                    <a:pt x="216" y="274"/>
                    <a:pt x="216" y="274"/>
                    <a:pt x="216" y="274"/>
                  </a:cubicBezTo>
                  <a:cubicBezTo>
                    <a:pt x="217" y="272"/>
                    <a:pt x="217" y="272"/>
                    <a:pt x="217" y="272"/>
                  </a:cubicBezTo>
                  <a:cubicBezTo>
                    <a:pt x="217" y="271"/>
                    <a:pt x="217" y="271"/>
                    <a:pt x="217" y="271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9" y="267"/>
                    <a:pt x="219" y="267"/>
                    <a:pt x="219" y="267"/>
                  </a:cubicBezTo>
                  <a:cubicBezTo>
                    <a:pt x="219" y="265"/>
                    <a:pt x="219" y="265"/>
                    <a:pt x="219" y="265"/>
                  </a:cubicBezTo>
                  <a:cubicBezTo>
                    <a:pt x="220" y="266"/>
                    <a:pt x="220" y="266"/>
                    <a:pt x="220" y="266"/>
                  </a:cubicBezTo>
                  <a:cubicBezTo>
                    <a:pt x="220" y="266"/>
                    <a:pt x="220" y="266"/>
                    <a:pt x="220" y="266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19" y="268"/>
                    <a:pt x="219" y="268"/>
                    <a:pt x="219" y="268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8" y="272"/>
                    <a:pt x="218" y="272"/>
                    <a:pt x="218" y="272"/>
                  </a:cubicBezTo>
                  <a:cubicBezTo>
                    <a:pt x="219" y="273"/>
                    <a:pt x="219" y="273"/>
                    <a:pt x="219" y="273"/>
                  </a:cubicBezTo>
                  <a:cubicBezTo>
                    <a:pt x="219" y="273"/>
                    <a:pt x="219" y="273"/>
                    <a:pt x="219" y="273"/>
                  </a:cubicBezTo>
                  <a:cubicBezTo>
                    <a:pt x="219" y="274"/>
                    <a:pt x="219" y="274"/>
                    <a:pt x="219" y="274"/>
                  </a:cubicBez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6"/>
                    <a:pt x="217" y="276"/>
                    <a:pt x="217" y="276"/>
                  </a:cubicBezTo>
                  <a:cubicBezTo>
                    <a:pt x="216" y="278"/>
                    <a:pt x="216" y="278"/>
                    <a:pt x="216" y="278"/>
                  </a:cubicBezTo>
                  <a:cubicBezTo>
                    <a:pt x="218" y="280"/>
                    <a:pt x="218" y="280"/>
                    <a:pt x="218" y="280"/>
                  </a:cubicBezTo>
                  <a:cubicBezTo>
                    <a:pt x="218" y="279"/>
                    <a:pt x="218" y="279"/>
                    <a:pt x="218" y="279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21" y="277"/>
                    <a:pt x="221" y="277"/>
                    <a:pt x="221" y="277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23" y="273"/>
                    <a:pt x="223" y="273"/>
                    <a:pt x="223" y="273"/>
                  </a:cubicBezTo>
                  <a:cubicBezTo>
                    <a:pt x="223" y="275"/>
                    <a:pt x="223" y="275"/>
                    <a:pt x="223" y="275"/>
                  </a:cubicBezTo>
                  <a:cubicBezTo>
                    <a:pt x="222" y="277"/>
                    <a:pt x="222" y="277"/>
                    <a:pt x="222" y="277"/>
                  </a:cubicBezTo>
                  <a:cubicBezTo>
                    <a:pt x="222" y="277"/>
                    <a:pt x="222" y="277"/>
                    <a:pt x="222" y="277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19" y="280"/>
                    <a:pt x="219" y="280"/>
                    <a:pt x="219" y="280"/>
                  </a:cubicBezTo>
                  <a:cubicBezTo>
                    <a:pt x="220" y="281"/>
                    <a:pt x="220" y="281"/>
                    <a:pt x="220" y="281"/>
                  </a:cubicBezTo>
                  <a:cubicBezTo>
                    <a:pt x="218" y="282"/>
                    <a:pt x="218" y="282"/>
                    <a:pt x="218" y="282"/>
                  </a:cubicBezTo>
                  <a:cubicBezTo>
                    <a:pt x="220" y="284"/>
                    <a:pt x="220" y="284"/>
                    <a:pt x="220" y="284"/>
                  </a:cubicBezTo>
                  <a:cubicBezTo>
                    <a:pt x="222" y="283"/>
                    <a:pt x="222" y="283"/>
                    <a:pt x="222" y="283"/>
                  </a:cubicBezTo>
                  <a:cubicBezTo>
                    <a:pt x="220" y="281"/>
                    <a:pt x="220" y="281"/>
                    <a:pt x="220" y="281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3" y="280"/>
                    <a:pt x="223" y="280"/>
                    <a:pt x="223" y="280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3" y="282"/>
                    <a:pt x="223" y="282"/>
                    <a:pt x="223" y="282"/>
                  </a:cubicBezTo>
                  <a:cubicBezTo>
                    <a:pt x="222" y="283"/>
                    <a:pt x="222" y="283"/>
                    <a:pt x="222" y="283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0" y="285"/>
                    <a:pt x="220" y="285"/>
                    <a:pt x="220" y="285"/>
                  </a:cubicBezTo>
                  <a:cubicBezTo>
                    <a:pt x="221" y="286"/>
                    <a:pt x="221" y="286"/>
                    <a:pt x="221" y="286"/>
                  </a:cubicBezTo>
                  <a:cubicBezTo>
                    <a:pt x="222" y="286"/>
                    <a:pt x="222" y="286"/>
                    <a:pt x="222" y="286"/>
                  </a:cubicBezTo>
                  <a:cubicBezTo>
                    <a:pt x="222" y="286"/>
                    <a:pt x="222" y="286"/>
                    <a:pt x="222" y="286"/>
                  </a:cubicBezTo>
                  <a:cubicBezTo>
                    <a:pt x="221" y="287"/>
                    <a:pt x="221" y="287"/>
                    <a:pt x="221" y="287"/>
                  </a:cubicBezTo>
                  <a:cubicBezTo>
                    <a:pt x="221" y="287"/>
                    <a:pt x="221" y="287"/>
                    <a:pt x="221" y="287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0" y="288"/>
                    <a:pt x="220" y="288"/>
                    <a:pt x="220" y="288"/>
                  </a:cubicBezTo>
                  <a:cubicBezTo>
                    <a:pt x="219" y="289"/>
                    <a:pt x="219" y="289"/>
                    <a:pt x="219" y="289"/>
                  </a:cubicBezTo>
                  <a:cubicBezTo>
                    <a:pt x="220" y="291"/>
                    <a:pt x="220" y="291"/>
                    <a:pt x="220" y="291"/>
                  </a:cubicBezTo>
                  <a:cubicBezTo>
                    <a:pt x="221" y="291"/>
                    <a:pt x="221" y="291"/>
                    <a:pt x="221" y="291"/>
                  </a:cubicBezTo>
                  <a:cubicBezTo>
                    <a:pt x="220" y="292"/>
                    <a:pt x="220" y="292"/>
                    <a:pt x="220" y="292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19" y="290"/>
                    <a:pt x="219" y="290"/>
                    <a:pt x="219" y="290"/>
                  </a:cubicBezTo>
                  <a:cubicBezTo>
                    <a:pt x="219" y="287"/>
                    <a:pt x="219" y="287"/>
                    <a:pt x="219" y="287"/>
                  </a:cubicBezTo>
                  <a:cubicBezTo>
                    <a:pt x="218" y="287"/>
                    <a:pt x="218" y="287"/>
                    <a:pt x="218" y="287"/>
                  </a:cubicBezTo>
                  <a:cubicBezTo>
                    <a:pt x="216" y="286"/>
                    <a:pt x="216" y="286"/>
                    <a:pt x="216" y="286"/>
                  </a:cubicBezTo>
                  <a:cubicBezTo>
                    <a:pt x="215" y="291"/>
                    <a:pt x="215" y="291"/>
                    <a:pt x="215" y="291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8" y="290"/>
                    <a:pt x="218" y="290"/>
                    <a:pt x="218" y="290"/>
                  </a:cubicBezTo>
                  <a:cubicBezTo>
                    <a:pt x="217" y="291"/>
                    <a:pt x="217" y="291"/>
                    <a:pt x="217" y="291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4"/>
                    <a:pt x="217" y="294"/>
                    <a:pt x="217" y="294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8" y="297"/>
                    <a:pt x="218" y="297"/>
                    <a:pt x="218" y="297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21" y="296"/>
                    <a:pt x="221" y="296"/>
                    <a:pt x="221" y="296"/>
                  </a:cubicBezTo>
                  <a:cubicBezTo>
                    <a:pt x="220" y="294"/>
                    <a:pt x="220" y="294"/>
                    <a:pt x="220" y="294"/>
                  </a:cubicBezTo>
                  <a:cubicBezTo>
                    <a:pt x="220" y="293"/>
                    <a:pt x="220" y="293"/>
                    <a:pt x="220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20" y="292"/>
                    <a:pt x="220" y="292"/>
                    <a:pt x="220" y="292"/>
                  </a:cubicBezTo>
                  <a:cubicBezTo>
                    <a:pt x="220" y="293"/>
                    <a:pt x="220" y="293"/>
                    <a:pt x="220" y="293"/>
                  </a:cubicBezTo>
                  <a:cubicBezTo>
                    <a:pt x="221" y="294"/>
                    <a:pt x="221" y="294"/>
                    <a:pt x="221" y="294"/>
                  </a:cubicBezTo>
                  <a:cubicBezTo>
                    <a:pt x="222" y="292"/>
                    <a:pt x="222" y="292"/>
                    <a:pt x="222" y="292"/>
                  </a:cubicBezTo>
                  <a:cubicBezTo>
                    <a:pt x="222" y="292"/>
                    <a:pt x="222" y="292"/>
                    <a:pt x="222" y="292"/>
                  </a:cubicBezTo>
                  <a:cubicBezTo>
                    <a:pt x="223" y="293"/>
                    <a:pt x="223" y="293"/>
                    <a:pt x="223" y="293"/>
                  </a:cubicBezTo>
                  <a:cubicBezTo>
                    <a:pt x="222" y="293"/>
                    <a:pt x="222" y="293"/>
                    <a:pt x="222" y="293"/>
                  </a:cubicBezTo>
                  <a:cubicBezTo>
                    <a:pt x="222" y="295"/>
                    <a:pt x="222" y="295"/>
                    <a:pt x="222" y="295"/>
                  </a:cubicBezTo>
                  <a:cubicBezTo>
                    <a:pt x="223" y="296"/>
                    <a:pt x="223" y="296"/>
                    <a:pt x="223" y="296"/>
                  </a:cubicBezTo>
                  <a:cubicBezTo>
                    <a:pt x="222" y="297"/>
                    <a:pt x="222" y="297"/>
                    <a:pt x="222" y="297"/>
                  </a:cubicBezTo>
                  <a:cubicBezTo>
                    <a:pt x="224" y="298"/>
                    <a:pt x="224" y="298"/>
                    <a:pt x="224" y="298"/>
                  </a:cubicBezTo>
                  <a:cubicBezTo>
                    <a:pt x="225" y="298"/>
                    <a:pt x="225" y="298"/>
                    <a:pt x="225" y="298"/>
                  </a:cubicBezTo>
                  <a:cubicBezTo>
                    <a:pt x="227" y="297"/>
                    <a:pt x="227" y="297"/>
                    <a:pt x="227" y="297"/>
                  </a:cubicBezTo>
                  <a:cubicBezTo>
                    <a:pt x="226" y="296"/>
                    <a:pt x="226" y="296"/>
                    <a:pt x="226" y="296"/>
                  </a:cubicBezTo>
                  <a:cubicBezTo>
                    <a:pt x="227" y="295"/>
                    <a:pt x="227" y="295"/>
                    <a:pt x="227" y="295"/>
                  </a:cubicBezTo>
                  <a:cubicBezTo>
                    <a:pt x="226" y="294"/>
                    <a:pt x="226" y="294"/>
                    <a:pt x="226" y="294"/>
                  </a:cubicBezTo>
                  <a:cubicBezTo>
                    <a:pt x="226" y="294"/>
                    <a:pt x="226" y="294"/>
                    <a:pt x="226" y="294"/>
                  </a:cubicBezTo>
                  <a:cubicBezTo>
                    <a:pt x="226" y="294"/>
                    <a:pt x="226" y="294"/>
                    <a:pt x="226" y="294"/>
                  </a:cubicBezTo>
                  <a:cubicBezTo>
                    <a:pt x="228" y="292"/>
                    <a:pt x="228" y="292"/>
                    <a:pt x="228" y="292"/>
                  </a:cubicBezTo>
                  <a:cubicBezTo>
                    <a:pt x="228" y="291"/>
                    <a:pt x="228" y="291"/>
                    <a:pt x="228" y="291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8" y="290"/>
                    <a:pt x="228" y="290"/>
                    <a:pt x="228" y="290"/>
                  </a:cubicBezTo>
                  <a:cubicBezTo>
                    <a:pt x="229" y="290"/>
                    <a:pt x="229" y="290"/>
                    <a:pt x="229" y="290"/>
                  </a:cubicBezTo>
                  <a:cubicBezTo>
                    <a:pt x="229" y="293"/>
                    <a:pt x="229" y="293"/>
                    <a:pt x="229" y="293"/>
                  </a:cubicBezTo>
                  <a:cubicBezTo>
                    <a:pt x="229" y="292"/>
                    <a:pt x="229" y="292"/>
                    <a:pt x="229" y="292"/>
                  </a:cubicBezTo>
                  <a:cubicBezTo>
                    <a:pt x="229" y="293"/>
                    <a:pt x="229" y="293"/>
                    <a:pt x="229" y="293"/>
                  </a:cubicBezTo>
                  <a:cubicBezTo>
                    <a:pt x="228" y="294"/>
                    <a:pt x="228" y="294"/>
                    <a:pt x="228" y="294"/>
                  </a:cubicBezTo>
                  <a:cubicBezTo>
                    <a:pt x="230" y="295"/>
                    <a:pt x="230" y="295"/>
                    <a:pt x="230" y="295"/>
                  </a:cubicBezTo>
                  <a:cubicBezTo>
                    <a:pt x="228" y="296"/>
                    <a:pt x="228" y="296"/>
                    <a:pt x="228" y="296"/>
                  </a:cubicBezTo>
                  <a:cubicBezTo>
                    <a:pt x="231" y="298"/>
                    <a:pt x="231" y="298"/>
                    <a:pt x="231" y="298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2" y="297"/>
                    <a:pt x="232" y="297"/>
                    <a:pt x="232" y="297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5" y="298"/>
                    <a:pt x="235" y="298"/>
                    <a:pt x="235" y="298"/>
                  </a:cubicBezTo>
                  <a:cubicBezTo>
                    <a:pt x="235" y="298"/>
                    <a:pt x="235" y="298"/>
                    <a:pt x="235" y="298"/>
                  </a:cubicBezTo>
                  <a:cubicBezTo>
                    <a:pt x="236" y="298"/>
                    <a:pt x="236" y="298"/>
                    <a:pt x="236" y="298"/>
                  </a:cubicBezTo>
                  <a:cubicBezTo>
                    <a:pt x="237" y="297"/>
                    <a:pt x="237" y="297"/>
                    <a:pt x="237" y="297"/>
                  </a:cubicBezTo>
                  <a:cubicBezTo>
                    <a:pt x="238" y="296"/>
                    <a:pt x="238" y="296"/>
                    <a:pt x="238" y="296"/>
                  </a:cubicBezTo>
                  <a:cubicBezTo>
                    <a:pt x="238" y="297"/>
                    <a:pt x="238" y="297"/>
                    <a:pt x="238" y="297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39" y="297"/>
                    <a:pt x="239" y="297"/>
                    <a:pt x="239" y="297"/>
                  </a:cubicBezTo>
                  <a:cubicBezTo>
                    <a:pt x="237" y="297"/>
                    <a:pt x="237" y="297"/>
                    <a:pt x="237" y="297"/>
                  </a:cubicBezTo>
                  <a:cubicBezTo>
                    <a:pt x="236" y="299"/>
                    <a:pt x="236" y="299"/>
                    <a:pt x="236" y="299"/>
                  </a:cubicBezTo>
                  <a:cubicBezTo>
                    <a:pt x="235" y="301"/>
                    <a:pt x="235" y="301"/>
                    <a:pt x="235" y="301"/>
                  </a:cubicBezTo>
                  <a:cubicBezTo>
                    <a:pt x="235" y="301"/>
                    <a:pt x="235" y="301"/>
                    <a:pt x="235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3" y="302"/>
                    <a:pt x="233" y="302"/>
                    <a:pt x="233" y="302"/>
                  </a:cubicBezTo>
                  <a:cubicBezTo>
                    <a:pt x="233" y="305"/>
                    <a:pt x="233" y="305"/>
                    <a:pt x="233" y="305"/>
                  </a:cubicBezTo>
                  <a:cubicBezTo>
                    <a:pt x="234" y="305"/>
                    <a:pt x="234" y="305"/>
                    <a:pt x="234" y="305"/>
                  </a:cubicBezTo>
                  <a:cubicBezTo>
                    <a:pt x="234" y="305"/>
                    <a:pt x="234" y="305"/>
                    <a:pt x="234" y="305"/>
                  </a:cubicBezTo>
                  <a:cubicBezTo>
                    <a:pt x="234" y="308"/>
                    <a:pt x="234" y="308"/>
                    <a:pt x="234" y="308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3" y="310"/>
                    <a:pt x="233" y="310"/>
                    <a:pt x="233" y="310"/>
                  </a:cubicBezTo>
                  <a:cubicBezTo>
                    <a:pt x="233" y="310"/>
                    <a:pt x="233" y="310"/>
                    <a:pt x="233" y="310"/>
                  </a:cubicBezTo>
                  <a:cubicBezTo>
                    <a:pt x="233" y="308"/>
                    <a:pt x="233" y="308"/>
                    <a:pt x="233" y="308"/>
                  </a:cubicBezTo>
                  <a:cubicBezTo>
                    <a:pt x="231" y="306"/>
                    <a:pt x="231" y="306"/>
                    <a:pt x="231" y="306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7" y="309"/>
                    <a:pt x="227" y="309"/>
                    <a:pt x="227" y="309"/>
                  </a:cubicBezTo>
                  <a:cubicBezTo>
                    <a:pt x="230" y="309"/>
                    <a:pt x="230" y="309"/>
                    <a:pt x="230" y="309"/>
                  </a:cubicBezTo>
                  <a:cubicBezTo>
                    <a:pt x="230" y="310"/>
                    <a:pt x="230" y="310"/>
                    <a:pt x="230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13"/>
                    <a:pt x="231" y="313"/>
                    <a:pt x="231" y="313"/>
                  </a:cubicBezTo>
                  <a:cubicBezTo>
                    <a:pt x="232" y="314"/>
                    <a:pt x="232" y="314"/>
                    <a:pt x="232" y="314"/>
                  </a:cubicBezTo>
                  <a:cubicBezTo>
                    <a:pt x="232" y="316"/>
                    <a:pt x="232" y="316"/>
                    <a:pt x="232" y="316"/>
                  </a:cubicBezTo>
                  <a:cubicBezTo>
                    <a:pt x="232" y="315"/>
                    <a:pt x="232" y="315"/>
                    <a:pt x="232" y="315"/>
                  </a:cubicBezTo>
                  <a:cubicBezTo>
                    <a:pt x="229" y="312"/>
                    <a:pt x="229" y="312"/>
                    <a:pt x="229" y="312"/>
                  </a:cubicBezTo>
                  <a:cubicBezTo>
                    <a:pt x="228" y="311"/>
                    <a:pt x="228" y="311"/>
                    <a:pt x="228" y="311"/>
                  </a:cubicBezTo>
                  <a:cubicBezTo>
                    <a:pt x="228" y="312"/>
                    <a:pt x="228" y="312"/>
                    <a:pt x="228" y="312"/>
                  </a:cubicBezTo>
                  <a:cubicBezTo>
                    <a:pt x="228" y="312"/>
                    <a:pt x="228" y="312"/>
                    <a:pt x="227" y="313"/>
                  </a:cubicBezTo>
                  <a:cubicBezTo>
                    <a:pt x="227" y="313"/>
                    <a:pt x="227" y="313"/>
                    <a:pt x="227" y="313"/>
                  </a:cubicBezTo>
                  <a:cubicBezTo>
                    <a:pt x="228" y="315"/>
                    <a:pt x="228" y="315"/>
                    <a:pt x="228" y="315"/>
                  </a:cubicBezTo>
                  <a:cubicBezTo>
                    <a:pt x="230" y="317"/>
                    <a:pt x="230" y="317"/>
                    <a:pt x="230" y="317"/>
                  </a:cubicBezTo>
                  <a:cubicBezTo>
                    <a:pt x="230" y="319"/>
                    <a:pt x="230" y="319"/>
                    <a:pt x="230" y="319"/>
                  </a:cubicBezTo>
                  <a:cubicBezTo>
                    <a:pt x="232" y="320"/>
                    <a:pt x="232" y="320"/>
                    <a:pt x="232" y="320"/>
                  </a:cubicBezTo>
                  <a:cubicBezTo>
                    <a:pt x="233" y="318"/>
                    <a:pt x="233" y="318"/>
                    <a:pt x="233" y="318"/>
                  </a:cubicBezTo>
                  <a:cubicBezTo>
                    <a:pt x="233" y="322"/>
                    <a:pt x="233" y="322"/>
                    <a:pt x="233" y="322"/>
                  </a:cubicBezTo>
                  <a:cubicBezTo>
                    <a:pt x="233" y="322"/>
                    <a:pt x="233" y="322"/>
                    <a:pt x="233" y="322"/>
                  </a:cubicBezTo>
                  <a:cubicBezTo>
                    <a:pt x="233" y="326"/>
                    <a:pt x="233" y="326"/>
                    <a:pt x="233" y="326"/>
                  </a:cubicBezTo>
                  <a:cubicBezTo>
                    <a:pt x="234" y="327"/>
                    <a:pt x="234" y="327"/>
                    <a:pt x="234" y="327"/>
                  </a:cubicBezTo>
                  <a:cubicBezTo>
                    <a:pt x="234" y="329"/>
                    <a:pt x="234" y="329"/>
                    <a:pt x="234" y="329"/>
                  </a:cubicBezTo>
                  <a:cubicBezTo>
                    <a:pt x="235" y="328"/>
                    <a:pt x="235" y="328"/>
                    <a:pt x="235" y="328"/>
                  </a:cubicBezTo>
                  <a:cubicBezTo>
                    <a:pt x="238" y="329"/>
                    <a:pt x="238" y="329"/>
                    <a:pt x="238" y="329"/>
                  </a:cubicBezTo>
                  <a:cubicBezTo>
                    <a:pt x="238" y="328"/>
                    <a:pt x="238" y="328"/>
                    <a:pt x="238" y="328"/>
                  </a:cubicBezTo>
                  <a:cubicBezTo>
                    <a:pt x="238" y="329"/>
                    <a:pt x="238" y="329"/>
                    <a:pt x="238" y="329"/>
                  </a:cubicBezTo>
                  <a:cubicBezTo>
                    <a:pt x="238" y="329"/>
                    <a:pt x="238" y="329"/>
                    <a:pt x="238" y="329"/>
                  </a:cubicBezTo>
                  <a:cubicBezTo>
                    <a:pt x="237" y="330"/>
                    <a:pt x="237" y="330"/>
                    <a:pt x="237" y="330"/>
                  </a:cubicBezTo>
                  <a:cubicBezTo>
                    <a:pt x="239" y="331"/>
                    <a:pt x="239" y="331"/>
                    <a:pt x="239" y="331"/>
                  </a:cubicBezTo>
                  <a:cubicBezTo>
                    <a:pt x="240" y="331"/>
                    <a:pt x="240" y="331"/>
                    <a:pt x="240" y="331"/>
                  </a:cubicBezTo>
                  <a:cubicBezTo>
                    <a:pt x="240" y="331"/>
                    <a:pt x="240" y="331"/>
                    <a:pt x="240" y="331"/>
                  </a:cubicBezTo>
                  <a:cubicBezTo>
                    <a:pt x="241" y="333"/>
                    <a:pt x="241" y="333"/>
                    <a:pt x="241" y="333"/>
                  </a:cubicBezTo>
                  <a:cubicBezTo>
                    <a:pt x="240" y="335"/>
                    <a:pt x="240" y="335"/>
                    <a:pt x="240" y="335"/>
                  </a:cubicBezTo>
                  <a:cubicBezTo>
                    <a:pt x="239" y="334"/>
                    <a:pt x="239" y="334"/>
                    <a:pt x="239" y="334"/>
                  </a:cubicBezTo>
                  <a:cubicBezTo>
                    <a:pt x="239" y="334"/>
                    <a:pt x="239" y="334"/>
                    <a:pt x="239" y="334"/>
                  </a:cubicBezTo>
                  <a:cubicBezTo>
                    <a:pt x="239" y="333"/>
                    <a:pt x="239" y="333"/>
                    <a:pt x="239" y="333"/>
                  </a:cubicBezTo>
                  <a:cubicBezTo>
                    <a:pt x="238" y="332"/>
                    <a:pt x="238" y="332"/>
                    <a:pt x="238" y="332"/>
                  </a:cubicBezTo>
                  <a:cubicBezTo>
                    <a:pt x="237" y="333"/>
                    <a:pt x="237" y="333"/>
                    <a:pt x="237" y="333"/>
                  </a:cubicBezTo>
                  <a:cubicBezTo>
                    <a:pt x="237" y="335"/>
                    <a:pt x="237" y="335"/>
                    <a:pt x="237" y="335"/>
                  </a:cubicBezTo>
                  <a:cubicBezTo>
                    <a:pt x="237" y="335"/>
                    <a:pt x="237" y="335"/>
                    <a:pt x="237" y="335"/>
                  </a:cubicBezTo>
                  <a:cubicBezTo>
                    <a:pt x="237" y="335"/>
                    <a:pt x="237" y="335"/>
                    <a:pt x="237" y="335"/>
                  </a:cubicBezTo>
                  <a:cubicBezTo>
                    <a:pt x="236" y="338"/>
                    <a:pt x="236" y="338"/>
                    <a:pt x="236" y="338"/>
                  </a:cubicBezTo>
                  <a:cubicBezTo>
                    <a:pt x="237" y="338"/>
                    <a:pt x="237" y="338"/>
                    <a:pt x="237" y="338"/>
                  </a:cubicBezTo>
                  <a:cubicBezTo>
                    <a:pt x="237" y="338"/>
                    <a:pt x="238" y="338"/>
                    <a:pt x="238" y="338"/>
                  </a:cubicBezTo>
                  <a:cubicBezTo>
                    <a:pt x="236" y="340"/>
                    <a:pt x="236" y="340"/>
                    <a:pt x="236" y="340"/>
                  </a:cubicBezTo>
                  <a:cubicBezTo>
                    <a:pt x="236" y="341"/>
                    <a:pt x="236" y="341"/>
                    <a:pt x="236" y="341"/>
                  </a:cubicBezTo>
                  <a:cubicBezTo>
                    <a:pt x="238" y="343"/>
                    <a:pt x="238" y="343"/>
                    <a:pt x="238" y="343"/>
                  </a:cubicBezTo>
                  <a:cubicBezTo>
                    <a:pt x="238" y="340"/>
                    <a:pt x="238" y="340"/>
                    <a:pt x="238" y="340"/>
                  </a:cubicBezTo>
                  <a:cubicBezTo>
                    <a:pt x="238" y="338"/>
                    <a:pt x="238" y="338"/>
                    <a:pt x="238" y="338"/>
                  </a:cubicBezTo>
                  <a:cubicBezTo>
                    <a:pt x="238" y="338"/>
                    <a:pt x="238" y="338"/>
                    <a:pt x="239" y="338"/>
                  </a:cubicBezTo>
                  <a:cubicBezTo>
                    <a:pt x="239" y="338"/>
                    <a:pt x="239" y="338"/>
                    <a:pt x="239" y="338"/>
                  </a:cubicBezTo>
                  <a:cubicBezTo>
                    <a:pt x="238" y="339"/>
                    <a:pt x="238" y="339"/>
                    <a:pt x="238" y="339"/>
                  </a:cubicBezTo>
                  <a:cubicBezTo>
                    <a:pt x="239" y="340"/>
                    <a:pt x="239" y="340"/>
                    <a:pt x="239" y="340"/>
                  </a:cubicBezTo>
                  <a:cubicBezTo>
                    <a:pt x="239" y="341"/>
                    <a:pt x="239" y="341"/>
                    <a:pt x="239" y="341"/>
                  </a:cubicBezTo>
                  <a:cubicBezTo>
                    <a:pt x="240" y="342"/>
                    <a:pt x="240" y="342"/>
                    <a:pt x="240" y="342"/>
                  </a:cubicBezTo>
                  <a:cubicBezTo>
                    <a:pt x="238" y="342"/>
                    <a:pt x="238" y="342"/>
                    <a:pt x="238" y="342"/>
                  </a:cubicBezTo>
                  <a:cubicBezTo>
                    <a:pt x="237" y="344"/>
                    <a:pt x="237" y="344"/>
                    <a:pt x="237" y="344"/>
                  </a:cubicBezTo>
                  <a:cubicBezTo>
                    <a:pt x="237" y="344"/>
                    <a:pt x="237" y="344"/>
                    <a:pt x="237" y="344"/>
                  </a:cubicBezTo>
                  <a:cubicBezTo>
                    <a:pt x="237" y="346"/>
                    <a:pt x="237" y="346"/>
                    <a:pt x="237" y="346"/>
                  </a:cubicBezTo>
                  <a:cubicBezTo>
                    <a:pt x="238" y="347"/>
                    <a:pt x="238" y="347"/>
                    <a:pt x="238" y="347"/>
                  </a:cubicBezTo>
                  <a:cubicBezTo>
                    <a:pt x="240" y="347"/>
                    <a:pt x="240" y="347"/>
                    <a:pt x="240" y="347"/>
                  </a:cubicBezTo>
                  <a:cubicBezTo>
                    <a:pt x="240" y="346"/>
                    <a:pt x="240" y="346"/>
                    <a:pt x="240" y="346"/>
                  </a:cubicBezTo>
                  <a:cubicBezTo>
                    <a:pt x="240" y="347"/>
                    <a:pt x="240" y="347"/>
                    <a:pt x="240" y="347"/>
                  </a:cubicBezTo>
                  <a:cubicBezTo>
                    <a:pt x="239" y="347"/>
                    <a:pt x="239" y="347"/>
                    <a:pt x="239" y="347"/>
                  </a:cubicBezTo>
                  <a:cubicBezTo>
                    <a:pt x="238" y="348"/>
                    <a:pt x="238" y="348"/>
                    <a:pt x="238" y="348"/>
                  </a:cubicBezTo>
                  <a:cubicBezTo>
                    <a:pt x="239" y="350"/>
                    <a:pt x="239" y="350"/>
                    <a:pt x="239" y="350"/>
                  </a:cubicBezTo>
                  <a:cubicBezTo>
                    <a:pt x="241" y="351"/>
                    <a:pt x="241" y="351"/>
                    <a:pt x="241" y="351"/>
                  </a:cubicBezTo>
                  <a:cubicBezTo>
                    <a:pt x="241" y="352"/>
                    <a:pt x="241" y="352"/>
                    <a:pt x="241" y="352"/>
                  </a:cubicBezTo>
                  <a:cubicBezTo>
                    <a:pt x="243" y="352"/>
                    <a:pt x="243" y="352"/>
                    <a:pt x="243" y="352"/>
                  </a:cubicBezTo>
                  <a:cubicBezTo>
                    <a:pt x="243" y="354"/>
                    <a:pt x="243" y="354"/>
                    <a:pt x="243" y="354"/>
                  </a:cubicBezTo>
                  <a:cubicBezTo>
                    <a:pt x="241" y="354"/>
                    <a:pt x="241" y="354"/>
                    <a:pt x="241" y="354"/>
                  </a:cubicBezTo>
                  <a:cubicBezTo>
                    <a:pt x="241" y="354"/>
                    <a:pt x="241" y="354"/>
                    <a:pt x="241" y="354"/>
                  </a:cubicBezTo>
                  <a:cubicBezTo>
                    <a:pt x="239" y="353"/>
                    <a:pt x="239" y="353"/>
                    <a:pt x="239" y="353"/>
                  </a:cubicBezTo>
                  <a:cubicBezTo>
                    <a:pt x="238" y="352"/>
                    <a:pt x="238" y="352"/>
                    <a:pt x="238" y="352"/>
                  </a:cubicBezTo>
                  <a:cubicBezTo>
                    <a:pt x="237" y="350"/>
                    <a:pt x="237" y="350"/>
                    <a:pt x="237" y="350"/>
                  </a:cubicBezTo>
                  <a:cubicBezTo>
                    <a:pt x="236" y="350"/>
                    <a:pt x="236" y="350"/>
                    <a:pt x="236" y="350"/>
                  </a:cubicBezTo>
                  <a:cubicBezTo>
                    <a:pt x="235" y="349"/>
                    <a:pt x="235" y="349"/>
                    <a:pt x="235" y="349"/>
                  </a:cubicBezTo>
                  <a:cubicBezTo>
                    <a:pt x="233" y="348"/>
                    <a:pt x="233" y="348"/>
                    <a:pt x="233" y="348"/>
                  </a:cubicBezTo>
                  <a:cubicBezTo>
                    <a:pt x="232" y="349"/>
                    <a:pt x="232" y="349"/>
                    <a:pt x="232" y="349"/>
                  </a:cubicBezTo>
                  <a:cubicBezTo>
                    <a:pt x="229" y="349"/>
                    <a:pt x="229" y="349"/>
                    <a:pt x="229" y="349"/>
                  </a:cubicBezTo>
                  <a:cubicBezTo>
                    <a:pt x="230" y="352"/>
                    <a:pt x="230" y="352"/>
                    <a:pt x="230" y="352"/>
                  </a:cubicBezTo>
                  <a:cubicBezTo>
                    <a:pt x="231" y="352"/>
                    <a:pt x="231" y="352"/>
                    <a:pt x="231" y="352"/>
                  </a:cubicBezTo>
                  <a:cubicBezTo>
                    <a:pt x="232" y="354"/>
                    <a:pt x="232" y="354"/>
                    <a:pt x="232" y="354"/>
                  </a:cubicBezTo>
                  <a:cubicBezTo>
                    <a:pt x="232" y="354"/>
                    <a:pt x="232" y="354"/>
                    <a:pt x="232" y="354"/>
                  </a:cubicBezTo>
                  <a:cubicBezTo>
                    <a:pt x="230" y="356"/>
                    <a:pt x="230" y="356"/>
                    <a:pt x="230" y="356"/>
                  </a:cubicBezTo>
                  <a:cubicBezTo>
                    <a:pt x="231" y="357"/>
                    <a:pt x="231" y="357"/>
                    <a:pt x="231" y="357"/>
                  </a:cubicBezTo>
                  <a:cubicBezTo>
                    <a:pt x="231" y="358"/>
                    <a:pt x="231" y="358"/>
                    <a:pt x="231" y="358"/>
                  </a:cubicBezTo>
                  <a:cubicBezTo>
                    <a:pt x="232" y="359"/>
                    <a:pt x="232" y="359"/>
                    <a:pt x="232" y="359"/>
                  </a:cubicBezTo>
                  <a:cubicBezTo>
                    <a:pt x="233" y="359"/>
                    <a:pt x="233" y="359"/>
                    <a:pt x="233" y="359"/>
                  </a:cubicBezTo>
                  <a:cubicBezTo>
                    <a:pt x="233" y="360"/>
                    <a:pt x="233" y="360"/>
                    <a:pt x="233" y="360"/>
                  </a:cubicBezTo>
                  <a:cubicBezTo>
                    <a:pt x="235" y="360"/>
                    <a:pt x="235" y="360"/>
                    <a:pt x="235" y="360"/>
                  </a:cubicBezTo>
                  <a:cubicBezTo>
                    <a:pt x="235" y="361"/>
                    <a:pt x="235" y="361"/>
                    <a:pt x="235" y="361"/>
                  </a:cubicBezTo>
                  <a:cubicBezTo>
                    <a:pt x="236" y="362"/>
                    <a:pt x="236" y="362"/>
                    <a:pt x="236" y="362"/>
                  </a:cubicBezTo>
                  <a:cubicBezTo>
                    <a:pt x="236" y="363"/>
                    <a:pt x="236" y="363"/>
                    <a:pt x="236" y="363"/>
                  </a:cubicBezTo>
                  <a:cubicBezTo>
                    <a:pt x="237" y="366"/>
                    <a:pt x="237" y="366"/>
                    <a:pt x="237" y="366"/>
                  </a:cubicBezTo>
                  <a:cubicBezTo>
                    <a:pt x="238" y="365"/>
                    <a:pt x="238" y="365"/>
                    <a:pt x="238" y="365"/>
                  </a:cubicBezTo>
                  <a:cubicBezTo>
                    <a:pt x="238" y="365"/>
                    <a:pt x="238" y="365"/>
                    <a:pt x="238" y="365"/>
                  </a:cubicBezTo>
                  <a:cubicBezTo>
                    <a:pt x="238" y="368"/>
                    <a:pt x="238" y="368"/>
                    <a:pt x="238" y="368"/>
                  </a:cubicBezTo>
                  <a:cubicBezTo>
                    <a:pt x="239" y="367"/>
                    <a:pt x="239" y="367"/>
                    <a:pt x="239" y="367"/>
                  </a:cubicBezTo>
                  <a:cubicBezTo>
                    <a:pt x="240" y="369"/>
                    <a:pt x="240" y="369"/>
                    <a:pt x="240" y="369"/>
                  </a:cubicBezTo>
                  <a:cubicBezTo>
                    <a:pt x="242" y="369"/>
                    <a:pt x="242" y="369"/>
                    <a:pt x="242" y="369"/>
                  </a:cubicBezTo>
                  <a:cubicBezTo>
                    <a:pt x="242" y="370"/>
                    <a:pt x="242" y="370"/>
                    <a:pt x="242" y="370"/>
                  </a:cubicBezTo>
                  <a:cubicBezTo>
                    <a:pt x="243" y="370"/>
                    <a:pt x="243" y="370"/>
                    <a:pt x="243" y="370"/>
                  </a:cubicBezTo>
                  <a:cubicBezTo>
                    <a:pt x="243" y="371"/>
                    <a:pt x="243" y="371"/>
                    <a:pt x="243" y="371"/>
                  </a:cubicBezTo>
                  <a:cubicBezTo>
                    <a:pt x="243" y="372"/>
                    <a:pt x="243" y="372"/>
                    <a:pt x="243" y="372"/>
                  </a:cubicBezTo>
                  <a:cubicBezTo>
                    <a:pt x="245" y="374"/>
                    <a:pt x="245" y="374"/>
                    <a:pt x="245" y="374"/>
                  </a:cubicBezTo>
                  <a:cubicBezTo>
                    <a:pt x="246" y="373"/>
                    <a:pt x="246" y="373"/>
                    <a:pt x="246" y="373"/>
                  </a:cubicBezTo>
                  <a:cubicBezTo>
                    <a:pt x="247" y="374"/>
                    <a:pt x="247" y="374"/>
                    <a:pt x="247" y="374"/>
                  </a:cubicBezTo>
                  <a:cubicBezTo>
                    <a:pt x="247" y="374"/>
                    <a:pt x="247" y="374"/>
                    <a:pt x="247" y="374"/>
                  </a:cubicBezTo>
                  <a:cubicBezTo>
                    <a:pt x="245" y="375"/>
                    <a:pt x="245" y="375"/>
                    <a:pt x="245" y="375"/>
                  </a:cubicBezTo>
                  <a:cubicBezTo>
                    <a:pt x="249" y="379"/>
                    <a:pt x="249" y="379"/>
                    <a:pt x="249" y="379"/>
                  </a:cubicBezTo>
                  <a:cubicBezTo>
                    <a:pt x="250" y="379"/>
                    <a:pt x="250" y="379"/>
                    <a:pt x="250" y="379"/>
                  </a:cubicBezTo>
                  <a:cubicBezTo>
                    <a:pt x="250" y="380"/>
                    <a:pt x="250" y="380"/>
                    <a:pt x="250" y="380"/>
                  </a:cubicBezTo>
                  <a:cubicBezTo>
                    <a:pt x="255" y="383"/>
                    <a:pt x="255" y="383"/>
                    <a:pt x="255" y="383"/>
                  </a:cubicBezTo>
                  <a:cubicBezTo>
                    <a:pt x="256" y="382"/>
                    <a:pt x="256" y="382"/>
                    <a:pt x="256" y="382"/>
                  </a:cubicBezTo>
                  <a:cubicBezTo>
                    <a:pt x="258" y="382"/>
                    <a:pt x="258" y="382"/>
                    <a:pt x="258" y="382"/>
                  </a:cubicBezTo>
                  <a:cubicBezTo>
                    <a:pt x="257" y="378"/>
                    <a:pt x="257" y="378"/>
                    <a:pt x="257" y="378"/>
                  </a:cubicBezTo>
                  <a:cubicBezTo>
                    <a:pt x="257" y="376"/>
                    <a:pt x="257" y="376"/>
                    <a:pt x="257" y="376"/>
                  </a:cubicBezTo>
                  <a:cubicBezTo>
                    <a:pt x="257" y="375"/>
                    <a:pt x="257" y="375"/>
                    <a:pt x="257" y="375"/>
                  </a:cubicBezTo>
                  <a:cubicBezTo>
                    <a:pt x="257" y="372"/>
                    <a:pt x="257" y="372"/>
                    <a:pt x="257" y="372"/>
                  </a:cubicBezTo>
                  <a:cubicBezTo>
                    <a:pt x="256" y="370"/>
                    <a:pt x="256" y="370"/>
                    <a:pt x="256" y="370"/>
                  </a:cubicBezTo>
                  <a:cubicBezTo>
                    <a:pt x="252" y="368"/>
                    <a:pt x="252" y="368"/>
                    <a:pt x="252" y="368"/>
                  </a:cubicBezTo>
                  <a:cubicBezTo>
                    <a:pt x="252" y="364"/>
                    <a:pt x="252" y="364"/>
                    <a:pt x="252" y="364"/>
                  </a:cubicBezTo>
                  <a:cubicBezTo>
                    <a:pt x="251" y="363"/>
                    <a:pt x="251" y="363"/>
                    <a:pt x="251" y="363"/>
                  </a:cubicBezTo>
                  <a:cubicBezTo>
                    <a:pt x="252" y="358"/>
                    <a:pt x="252" y="358"/>
                    <a:pt x="252" y="358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49" y="357"/>
                    <a:pt x="249" y="357"/>
                    <a:pt x="249" y="357"/>
                  </a:cubicBezTo>
                  <a:cubicBezTo>
                    <a:pt x="247" y="357"/>
                    <a:pt x="247" y="357"/>
                    <a:pt x="247" y="357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7" y="356"/>
                    <a:pt x="247" y="356"/>
                    <a:pt x="247" y="356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49" y="356"/>
                    <a:pt x="249" y="356"/>
                    <a:pt x="249" y="356"/>
                  </a:cubicBezTo>
                  <a:cubicBezTo>
                    <a:pt x="250" y="356"/>
                    <a:pt x="250" y="356"/>
                    <a:pt x="250" y="356"/>
                  </a:cubicBezTo>
                  <a:cubicBezTo>
                    <a:pt x="250" y="356"/>
                    <a:pt x="250" y="356"/>
                    <a:pt x="250" y="356"/>
                  </a:cubicBezTo>
                  <a:cubicBezTo>
                    <a:pt x="251" y="357"/>
                    <a:pt x="251" y="357"/>
                    <a:pt x="251" y="357"/>
                  </a:cubicBezTo>
                  <a:cubicBezTo>
                    <a:pt x="252" y="358"/>
                    <a:pt x="252" y="358"/>
                    <a:pt x="252" y="358"/>
                  </a:cubicBezTo>
                  <a:cubicBezTo>
                    <a:pt x="253" y="357"/>
                    <a:pt x="253" y="357"/>
                    <a:pt x="253" y="357"/>
                  </a:cubicBezTo>
                  <a:cubicBezTo>
                    <a:pt x="253" y="358"/>
                    <a:pt x="253" y="358"/>
                    <a:pt x="253" y="358"/>
                  </a:cubicBezTo>
                  <a:cubicBezTo>
                    <a:pt x="255" y="358"/>
                    <a:pt x="255" y="358"/>
                    <a:pt x="255" y="358"/>
                  </a:cubicBezTo>
                  <a:cubicBezTo>
                    <a:pt x="256" y="358"/>
                    <a:pt x="256" y="358"/>
                    <a:pt x="256" y="358"/>
                  </a:cubicBezTo>
                  <a:cubicBezTo>
                    <a:pt x="255" y="360"/>
                    <a:pt x="255" y="360"/>
                    <a:pt x="255" y="360"/>
                  </a:cubicBezTo>
                  <a:cubicBezTo>
                    <a:pt x="253" y="361"/>
                    <a:pt x="253" y="361"/>
                    <a:pt x="253" y="361"/>
                  </a:cubicBezTo>
                  <a:cubicBezTo>
                    <a:pt x="253" y="363"/>
                    <a:pt x="253" y="363"/>
                    <a:pt x="253" y="363"/>
                  </a:cubicBezTo>
                  <a:cubicBezTo>
                    <a:pt x="254" y="364"/>
                    <a:pt x="254" y="364"/>
                    <a:pt x="254" y="364"/>
                  </a:cubicBezTo>
                  <a:cubicBezTo>
                    <a:pt x="253" y="363"/>
                    <a:pt x="253" y="363"/>
                    <a:pt x="253" y="363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56" y="370"/>
                    <a:pt x="256" y="370"/>
                    <a:pt x="256" y="370"/>
                  </a:cubicBezTo>
                  <a:cubicBezTo>
                    <a:pt x="257" y="368"/>
                    <a:pt x="257" y="368"/>
                    <a:pt x="257" y="368"/>
                  </a:cubicBezTo>
                  <a:cubicBezTo>
                    <a:pt x="258" y="370"/>
                    <a:pt x="258" y="370"/>
                    <a:pt x="258" y="370"/>
                  </a:cubicBezTo>
                  <a:cubicBezTo>
                    <a:pt x="260" y="369"/>
                    <a:pt x="260" y="369"/>
                    <a:pt x="260" y="369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0" y="372"/>
                    <a:pt x="260" y="372"/>
                    <a:pt x="260" y="372"/>
                  </a:cubicBezTo>
                  <a:cubicBezTo>
                    <a:pt x="261" y="375"/>
                    <a:pt x="261" y="375"/>
                    <a:pt x="261" y="375"/>
                  </a:cubicBezTo>
                  <a:cubicBezTo>
                    <a:pt x="262" y="375"/>
                    <a:pt x="262" y="375"/>
                    <a:pt x="262" y="375"/>
                  </a:cubicBezTo>
                  <a:cubicBezTo>
                    <a:pt x="263" y="377"/>
                    <a:pt x="263" y="377"/>
                    <a:pt x="263" y="377"/>
                  </a:cubicBezTo>
                  <a:cubicBezTo>
                    <a:pt x="264" y="379"/>
                    <a:pt x="264" y="379"/>
                    <a:pt x="264" y="379"/>
                  </a:cubicBezTo>
                  <a:cubicBezTo>
                    <a:pt x="264" y="379"/>
                    <a:pt x="264" y="379"/>
                    <a:pt x="264" y="379"/>
                  </a:cubicBezTo>
                  <a:cubicBezTo>
                    <a:pt x="263" y="380"/>
                    <a:pt x="263" y="380"/>
                    <a:pt x="263" y="380"/>
                  </a:cubicBezTo>
                  <a:cubicBezTo>
                    <a:pt x="263" y="381"/>
                    <a:pt x="263" y="381"/>
                    <a:pt x="263" y="381"/>
                  </a:cubicBezTo>
                  <a:cubicBezTo>
                    <a:pt x="263" y="381"/>
                    <a:pt x="263" y="381"/>
                    <a:pt x="263" y="381"/>
                  </a:cubicBezTo>
                  <a:cubicBezTo>
                    <a:pt x="261" y="383"/>
                    <a:pt x="261" y="383"/>
                    <a:pt x="261" y="383"/>
                  </a:cubicBezTo>
                  <a:cubicBezTo>
                    <a:pt x="261" y="385"/>
                    <a:pt x="261" y="385"/>
                    <a:pt x="261" y="385"/>
                  </a:cubicBezTo>
                  <a:cubicBezTo>
                    <a:pt x="261" y="387"/>
                    <a:pt x="261" y="387"/>
                    <a:pt x="261" y="387"/>
                  </a:cubicBezTo>
                  <a:cubicBezTo>
                    <a:pt x="261" y="387"/>
                    <a:pt x="261" y="387"/>
                    <a:pt x="261" y="387"/>
                  </a:cubicBezTo>
                  <a:cubicBezTo>
                    <a:pt x="261" y="387"/>
                    <a:pt x="261" y="387"/>
                    <a:pt x="261" y="387"/>
                  </a:cubicBezTo>
                  <a:cubicBezTo>
                    <a:pt x="260" y="385"/>
                    <a:pt x="260" y="385"/>
                    <a:pt x="260" y="385"/>
                  </a:cubicBezTo>
                  <a:cubicBezTo>
                    <a:pt x="259" y="385"/>
                    <a:pt x="259" y="385"/>
                    <a:pt x="259" y="385"/>
                  </a:cubicBezTo>
                  <a:cubicBezTo>
                    <a:pt x="259" y="385"/>
                    <a:pt x="259" y="385"/>
                    <a:pt x="259" y="385"/>
                  </a:cubicBezTo>
                  <a:cubicBezTo>
                    <a:pt x="258" y="384"/>
                    <a:pt x="258" y="384"/>
                    <a:pt x="258" y="384"/>
                  </a:cubicBezTo>
                  <a:cubicBezTo>
                    <a:pt x="257" y="384"/>
                    <a:pt x="257" y="384"/>
                    <a:pt x="257" y="384"/>
                  </a:cubicBezTo>
                  <a:cubicBezTo>
                    <a:pt x="254" y="383"/>
                    <a:pt x="254" y="383"/>
                    <a:pt x="254" y="383"/>
                  </a:cubicBezTo>
                  <a:cubicBezTo>
                    <a:pt x="252" y="382"/>
                    <a:pt x="252" y="382"/>
                    <a:pt x="252" y="382"/>
                  </a:cubicBezTo>
                  <a:cubicBezTo>
                    <a:pt x="248" y="379"/>
                    <a:pt x="248" y="379"/>
                    <a:pt x="248" y="379"/>
                  </a:cubicBezTo>
                  <a:cubicBezTo>
                    <a:pt x="247" y="380"/>
                    <a:pt x="247" y="380"/>
                    <a:pt x="247" y="380"/>
                  </a:cubicBezTo>
                  <a:cubicBezTo>
                    <a:pt x="247" y="381"/>
                    <a:pt x="247" y="381"/>
                    <a:pt x="247" y="381"/>
                  </a:cubicBezTo>
                  <a:cubicBezTo>
                    <a:pt x="246" y="384"/>
                    <a:pt x="246" y="384"/>
                    <a:pt x="246" y="384"/>
                  </a:cubicBezTo>
                  <a:cubicBezTo>
                    <a:pt x="246" y="385"/>
                    <a:pt x="246" y="385"/>
                    <a:pt x="246" y="385"/>
                  </a:cubicBezTo>
                  <a:cubicBezTo>
                    <a:pt x="246" y="388"/>
                    <a:pt x="246" y="388"/>
                    <a:pt x="246" y="388"/>
                  </a:cubicBezTo>
                  <a:cubicBezTo>
                    <a:pt x="246" y="392"/>
                    <a:pt x="246" y="392"/>
                    <a:pt x="246" y="392"/>
                  </a:cubicBezTo>
                  <a:cubicBezTo>
                    <a:pt x="246" y="394"/>
                    <a:pt x="246" y="394"/>
                    <a:pt x="246" y="394"/>
                  </a:cubicBezTo>
                  <a:cubicBezTo>
                    <a:pt x="246" y="395"/>
                    <a:pt x="246" y="395"/>
                    <a:pt x="246" y="395"/>
                  </a:cubicBezTo>
                  <a:cubicBezTo>
                    <a:pt x="246" y="397"/>
                    <a:pt x="246" y="397"/>
                    <a:pt x="246" y="397"/>
                  </a:cubicBezTo>
                  <a:cubicBezTo>
                    <a:pt x="247" y="397"/>
                    <a:pt x="247" y="397"/>
                    <a:pt x="247" y="397"/>
                  </a:cubicBezTo>
                  <a:cubicBezTo>
                    <a:pt x="247" y="397"/>
                    <a:pt x="247" y="397"/>
                    <a:pt x="247" y="397"/>
                  </a:cubicBezTo>
                  <a:cubicBezTo>
                    <a:pt x="246" y="397"/>
                    <a:pt x="246" y="397"/>
                    <a:pt x="246" y="397"/>
                  </a:cubicBezTo>
                  <a:cubicBezTo>
                    <a:pt x="245" y="399"/>
                    <a:pt x="245" y="399"/>
                    <a:pt x="245" y="399"/>
                  </a:cubicBezTo>
                  <a:cubicBezTo>
                    <a:pt x="246" y="400"/>
                    <a:pt x="246" y="400"/>
                    <a:pt x="246" y="400"/>
                  </a:cubicBezTo>
                  <a:cubicBezTo>
                    <a:pt x="247" y="401"/>
                    <a:pt x="247" y="401"/>
                    <a:pt x="247" y="401"/>
                  </a:cubicBezTo>
                  <a:cubicBezTo>
                    <a:pt x="247" y="401"/>
                    <a:pt x="247" y="401"/>
                    <a:pt x="247" y="401"/>
                  </a:cubicBezTo>
                  <a:cubicBezTo>
                    <a:pt x="247" y="403"/>
                    <a:pt x="247" y="403"/>
                    <a:pt x="247" y="403"/>
                  </a:cubicBezTo>
                  <a:cubicBezTo>
                    <a:pt x="246" y="403"/>
                    <a:pt x="246" y="403"/>
                    <a:pt x="246" y="403"/>
                  </a:cubicBezTo>
                  <a:cubicBezTo>
                    <a:pt x="246" y="403"/>
                    <a:pt x="246" y="403"/>
                    <a:pt x="246" y="403"/>
                  </a:cubicBezTo>
                  <a:cubicBezTo>
                    <a:pt x="245" y="404"/>
                    <a:pt x="245" y="404"/>
                    <a:pt x="245" y="404"/>
                  </a:cubicBezTo>
                  <a:cubicBezTo>
                    <a:pt x="245" y="405"/>
                    <a:pt x="245" y="405"/>
                    <a:pt x="245" y="405"/>
                  </a:cubicBezTo>
                  <a:cubicBezTo>
                    <a:pt x="245" y="406"/>
                    <a:pt x="245" y="406"/>
                    <a:pt x="245" y="406"/>
                  </a:cubicBezTo>
                  <a:cubicBezTo>
                    <a:pt x="245" y="406"/>
                    <a:pt x="245" y="406"/>
                    <a:pt x="245" y="406"/>
                  </a:cubicBezTo>
                  <a:cubicBezTo>
                    <a:pt x="245" y="407"/>
                    <a:pt x="245" y="407"/>
                    <a:pt x="245" y="407"/>
                  </a:cubicBezTo>
                  <a:cubicBezTo>
                    <a:pt x="243" y="409"/>
                    <a:pt x="243" y="409"/>
                    <a:pt x="243" y="409"/>
                  </a:cubicBezTo>
                  <a:cubicBezTo>
                    <a:pt x="243" y="410"/>
                    <a:pt x="243" y="410"/>
                    <a:pt x="243" y="410"/>
                  </a:cubicBezTo>
                  <a:cubicBezTo>
                    <a:pt x="243" y="411"/>
                    <a:pt x="243" y="411"/>
                    <a:pt x="243" y="411"/>
                  </a:cubicBezTo>
                  <a:cubicBezTo>
                    <a:pt x="242" y="413"/>
                    <a:pt x="242" y="413"/>
                    <a:pt x="242" y="413"/>
                  </a:cubicBezTo>
                  <a:cubicBezTo>
                    <a:pt x="240" y="419"/>
                    <a:pt x="240" y="419"/>
                    <a:pt x="240" y="419"/>
                  </a:cubicBezTo>
                  <a:cubicBezTo>
                    <a:pt x="239" y="422"/>
                    <a:pt x="239" y="422"/>
                    <a:pt x="239" y="422"/>
                  </a:cubicBezTo>
                  <a:cubicBezTo>
                    <a:pt x="237" y="426"/>
                    <a:pt x="237" y="426"/>
                    <a:pt x="237" y="426"/>
                  </a:cubicBezTo>
                  <a:cubicBezTo>
                    <a:pt x="237" y="430"/>
                    <a:pt x="237" y="430"/>
                    <a:pt x="237" y="430"/>
                  </a:cubicBezTo>
                  <a:cubicBezTo>
                    <a:pt x="236" y="431"/>
                    <a:pt x="236" y="431"/>
                    <a:pt x="236" y="431"/>
                  </a:cubicBezTo>
                  <a:cubicBezTo>
                    <a:pt x="235" y="433"/>
                    <a:pt x="235" y="433"/>
                    <a:pt x="235" y="433"/>
                  </a:cubicBezTo>
                  <a:cubicBezTo>
                    <a:pt x="234" y="435"/>
                    <a:pt x="234" y="435"/>
                    <a:pt x="234" y="435"/>
                  </a:cubicBezTo>
                  <a:cubicBezTo>
                    <a:pt x="233" y="436"/>
                    <a:pt x="233" y="436"/>
                    <a:pt x="233" y="436"/>
                  </a:cubicBezTo>
                  <a:cubicBezTo>
                    <a:pt x="233" y="438"/>
                    <a:pt x="233" y="438"/>
                    <a:pt x="233" y="438"/>
                  </a:cubicBezTo>
                  <a:cubicBezTo>
                    <a:pt x="231" y="440"/>
                    <a:pt x="231" y="440"/>
                    <a:pt x="231" y="440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29" y="447"/>
                    <a:pt x="229" y="447"/>
                    <a:pt x="229" y="447"/>
                  </a:cubicBezTo>
                  <a:cubicBezTo>
                    <a:pt x="229" y="449"/>
                    <a:pt x="229" y="449"/>
                    <a:pt x="229" y="449"/>
                  </a:cubicBezTo>
                  <a:cubicBezTo>
                    <a:pt x="230" y="451"/>
                    <a:pt x="230" y="451"/>
                    <a:pt x="230" y="451"/>
                  </a:cubicBezTo>
                  <a:cubicBezTo>
                    <a:pt x="230" y="451"/>
                    <a:pt x="230" y="451"/>
                    <a:pt x="230" y="451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4"/>
                    <a:pt x="230" y="454"/>
                    <a:pt x="230" y="454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29" y="459"/>
                    <a:pt x="229" y="459"/>
                    <a:pt x="229" y="459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8" y="463"/>
                    <a:pt x="228" y="463"/>
                    <a:pt x="228" y="463"/>
                  </a:cubicBezTo>
                  <a:cubicBezTo>
                    <a:pt x="226" y="464"/>
                    <a:pt x="226" y="464"/>
                    <a:pt x="226" y="464"/>
                  </a:cubicBezTo>
                  <a:cubicBezTo>
                    <a:pt x="225" y="466"/>
                    <a:pt x="225" y="466"/>
                    <a:pt x="225" y="466"/>
                  </a:cubicBezTo>
                  <a:cubicBezTo>
                    <a:pt x="225" y="468"/>
                    <a:pt x="225" y="468"/>
                    <a:pt x="225" y="468"/>
                  </a:cubicBezTo>
                  <a:cubicBezTo>
                    <a:pt x="227" y="470"/>
                    <a:pt x="227" y="470"/>
                    <a:pt x="227" y="470"/>
                  </a:cubicBezTo>
                  <a:cubicBezTo>
                    <a:pt x="228" y="472"/>
                    <a:pt x="228" y="472"/>
                    <a:pt x="228" y="472"/>
                  </a:cubicBezTo>
                  <a:cubicBezTo>
                    <a:pt x="228" y="475"/>
                    <a:pt x="228" y="475"/>
                    <a:pt x="228" y="475"/>
                  </a:cubicBezTo>
                  <a:cubicBezTo>
                    <a:pt x="228" y="476"/>
                    <a:pt x="228" y="476"/>
                    <a:pt x="228" y="476"/>
                  </a:cubicBezTo>
                  <a:cubicBezTo>
                    <a:pt x="227" y="478"/>
                    <a:pt x="227" y="478"/>
                    <a:pt x="227" y="478"/>
                  </a:cubicBezTo>
                  <a:cubicBezTo>
                    <a:pt x="227" y="479"/>
                    <a:pt x="227" y="479"/>
                    <a:pt x="227" y="479"/>
                  </a:cubicBezTo>
                  <a:cubicBezTo>
                    <a:pt x="227" y="480"/>
                    <a:pt x="227" y="480"/>
                    <a:pt x="227" y="480"/>
                  </a:cubicBezTo>
                  <a:cubicBezTo>
                    <a:pt x="227" y="481"/>
                    <a:pt x="227" y="481"/>
                    <a:pt x="227" y="481"/>
                  </a:cubicBezTo>
                  <a:cubicBezTo>
                    <a:pt x="227" y="482"/>
                    <a:pt x="227" y="482"/>
                    <a:pt x="227" y="482"/>
                  </a:cubicBezTo>
                  <a:cubicBezTo>
                    <a:pt x="227" y="483"/>
                    <a:pt x="227" y="483"/>
                    <a:pt x="227" y="483"/>
                  </a:cubicBezTo>
                  <a:cubicBezTo>
                    <a:pt x="227" y="485"/>
                    <a:pt x="227" y="485"/>
                    <a:pt x="227" y="485"/>
                  </a:cubicBezTo>
                  <a:cubicBezTo>
                    <a:pt x="230" y="489"/>
                    <a:pt x="230" y="489"/>
                    <a:pt x="230" y="489"/>
                  </a:cubicBezTo>
                  <a:cubicBezTo>
                    <a:pt x="230" y="490"/>
                    <a:pt x="230" y="490"/>
                    <a:pt x="230" y="490"/>
                  </a:cubicBezTo>
                  <a:cubicBezTo>
                    <a:pt x="230" y="491"/>
                    <a:pt x="230" y="491"/>
                    <a:pt x="230" y="491"/>
                  </a:cubicBezTo>
                  <a:cubicBezTo>
                    <a:pt x="230" y="492"/>
                    <a:pt x="230" y="492"/>
                    <a:pt x="230" y="492"/>
                  </a:cubicBezTo>
                  <a:cubicBezTo>
                    <a:pt x="232" y="494"/>
                    <a:pt x="232" y="494"/>
                    <a:pt x="232" y="494"/>
                  </a:cubicBezTo>
                  <a:cubicBezTo>
                    <a:pt x="232" y="495"/>
                    <a:pt x="232" y="495"/>
                    <a:pt x="232" y="495"/>
                  </a:cubicBezTo>
                  <a:cubicBezTo>
                    <a:pt x="233" y="495"/>
                    <a:pt x="233" y="495"/>
                    <a:pt x="233" y="495"/>
                  </a:cubicBezTo>
                  <a:cubicBezTo>
                    <a:pt x="234" y="495"/>
                    <a:pt x="234" y="495"/>
                    <a:pt x="234" y="495"/>
                  </a:cubicBezTo>
                  <a:cubicBezTo>
                    <a:pt x="233" y="497"/>
                    <a:pt x="233" y="497"/>
                    <a:pt x="233" y="497"/>
                  </a:cubicBezTo>
                  <a:cubicBezTo>
                    <a:pt x="233" y="497"/>
                    <a:pt x="233" y="497"/>
                    <a:pt x="233" y="497"/>
                  </a:cubicBezTo>
                  <a:cubicBezTo>
                    <a:pt x="232" y="498"/>
                    <a:pt x="232" y="498"/>
                    <a:pt x="232" y="498"/>
                  </a:cubicBezTo>
                  <a:cubicBezTo>
                    <a:pt x="232" y="499"/>
                    <a:pt x="232" y="499"/>
                    <a:pt x="232" y="499"/>
                  </a:cubicBezTo>
                  <a:cubicBezTo>
                    <a:pt x="232" y="500"/>
                    <a:pt x="232" y="500"/>
                    <a:pt x="232" y="500"/>
                  </a:cubicBezTo>
                  <a:cubicBezTo>
                    <a:pt x="232" y="502"/>
                    <a:pt x="232" y="502"/>
                    <a:pt x="232" y="502"/>
                  </a:cubicBezTo>
                  <a:cubicBezTo>
                    <a:pt x="233" y="502"/>
                    <a:pt x="233" y="502"/>
                    <a:pt x="233" y="502"/>
                  </a:cubicBezTo>
                  <a:cubicBezTo>
                    <a:pt x="233" y="504"/>
                    <a:pt x="233" y="504"/>
                    <a:pt x="233" y="504"/>
                  </a:cubicBezTo>
                  <a:cubicBezTo>
                    <a:pt x="235" y="504"/>
                    <a:pt x="235" y="504"/>
                    <a:pt x="235" y="504"/>
                  </a:cubicBezTo>
                  <a:cubicBezTo>
                    <a:pt x="235" y="505"/>
                    <a:pt x="235" y="505"/>
                    <a:pt x="235" y="505"/>
                  </a:cubicBezTo>
                  <a:cubicBezTo>
                    <a:pt x="235" y="506"/>
                    <a:pt x="235" y="506"/>
                    <a:pt x="235" y="506"/>
                  </a:cubicBezTo>
                  <a:cubicBezTo>
                    <a:pt x="235" y="506"/>
                    <a:pt x="235" y="506"/>
                    <a:pt x="235" y="506"/>
                  </a:cubicBezTo>
                  <a:cubicBezTo>
                    <a:pt x="234" y="506"/>
                    <a:pt x="234" y="506"/>
                    <a:pt x="234" y="506"/>
                  </a:cubicBezTo>
                  <a:cubicBezTo>
                    <a:pt x="234" y="507"/>
                    <a:pt x="234" y="507"/>
                    <a:pt x="234" y="507"/>
                  </a:cubicBezTo>
                  <a:cubicBezTo>
                    <a:pt x="234" y="509"/>
                    <a:pt x="234" y="509"/>
                    <a:pt x="234" y="509"/>
                  </a:cubicBezTo>
                  <a:cubicBezTo>
                    <a:pt x="234" y="510"/>
                    <a:pt x="234" y="510"/>
                    <a:pt x="234" y="510"/>
                  </a:cubicBezTo>
                  <a:cubicBezTo>
                    <a:pt x="234" y="512"/>
                    <a:pt x="234" y="512"/>
                    <a:pt x="234" y="512"/>
                  </a:cubicBezTo>
                  <a:cubicBezTo>
                    <a:pt x="235" y="512"/>
                    <a:pt x="235" y="512"/>
                    <a:pt x="235" y="512"/>
                  </a:cubicBezTo>
                  <a:cubicBezTo>
                    <a:pt x="236" y="515"/>
                    <a:pt x="236" y="515"/>
                    <a:pt x="236" y="515"/>
                  </a:cubicBezTo>
                  <a:cubicBezTo>
                    <a:pt x="237" y="518"/>
                    <a:pt x="237" y="518"/>
                    <a:pt x="237" y="518"/>
                  </a:cubicBezTo>
                  <a:cubicBezTo>
                    <a:pt x="238" y="520"/>
                    <a:pt x="238" y="520"/>
                    <a:pt x="238" y="520"/>
                  </a:cubicBezTo>
                  <a:cubicBezTo>
                    <a:pt x="239" y="520"/>
                    <a:pt x="239" y="520"/>
                    <a:pt x="239" y="520"/>
                  </a:cubicBezTo>
                  <a:cubicBezTo>
                    <a:pt x="239" y="520"/>
                    <a:pt x="239" y="520"/>
                    <a:pt x="239" y="520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40" y="522"/>
                    <a:pt x="240" y="522"/>
                    <a:pt x="240" y="522"/>
                  </a:cubicBezTo>
                  <a:cubicBezTo>
                    <a:pt x="240" y="523"/>
                    <a:pt x="240" y="523"/>
                    <a:pt x="240" y="523"/>
                  </a:cubicBezTo>
                  <a:cubicBezTo>
                    <a:pt x="240" y="525"/>
                    <a:pt x="240" y="525"/>
                    <a:pt x="240" y="525"/>
                  </a:cubicBezTo>
                  <a:cubicBezTo>
                    <a:pt x="240" y="526"/>
                    <a:pt x="240" y="526"/>
                    <a:pt x="240" y="526"/>
                  </a:cubicBezTo>
                  <a:cubicBezTo>
                    <a:pt x="239" y="527"/>
                    <a:pt x="239" y="527"/>
                    <a:pt x="239" y="527"/>
                  </a:cubicBezTo>
                  <a:cubicBezTo>
                    <a:pt x="240" y="529"/>
                    <a:pt x="240" y="529"/>
                    <a:pt x="240" y="529"/>
                  </a:cubicBezTo>
                  <a:cubicBezTo>
                    <a:pt x="241" y="529"/>
                    <a:pt x="241" y="529"/>
                    <a:pt x="241" y="529"/>
                  </a:cubicBezTo>
                  <a:cubicBezTo>
                    <a:pt x="243" y="529"/>
                    <a:pt x="243" y="529"/>
                    <a:pt x="243" y="529"/>
                  </a:cubicBezTo>
                  <a:cubicBezTo>
                    <a:pt x="245" y="530"/>
                    <a:pt x="245" y="530"/>
                    <a:pt x="245" y="530"/>
                  </a:cubicBezTo>
                  <a:cubicBezTo>
                    <a:pt x="246" y="530"/>
                    <a:pt x="246" y="530"/>
                    <a:pt x="246" y="530"/>
                  </a:cubicBezTo>
                  <a:cubicBezTo>
                    <a:pt x="247" y="531"/>
                    <a:pt x="247" y="531"/>
                    <a:pt x="247" y="531"/>
                  </a:cubicBezTo>
                  <a:cubicBezTo>
                    <a:pt x="249" y="531"/>
                    <a:pt x="249" y="531"/>
                    <a:pt x="249" y="531"/>
                  </a:cubicBezTo>
                  <a:cubicBezTo>
                    <a:pt x="250" y="531"/>
                    <a:pt x="250" y="531"/>
                    <a:pt x="250" y="531"/>
                  </a:cubicBezTo>
                  <a:cubicBezTo>
                    <a:pt x="250" y="533"/>
                    <a:pt x="250" y="533"/>
                    <a:pt x="250" y="533"/>
                  </a:cubicBezTo>
                  <a:cubicBezTo>
                    <a:pt x="252" y="534"/>
                    <a:pt x="252" y="534"/>
                    <a:pt x="252" y="534"/>
                  </a:cubicBezTo>
                  <a:cubicBezTo>
                    <a:pt x="253" y="534"/>
                    <a:pt x="253" y="534"/>
                    <a:pt x="253" y="534"/>
                  </a:cubicBezTo>
                  <a:cubicBezTo>
                    <a:pt x="255" y="534"/>
                    <a:pt x="255" y="534"/>
                    <a:pt x="255" y="534"/>
                  </a:cubicBezTo>
                  <a:cubicBezTo>
                    <a:pt x="255" y="535"/>
                    <a:pt x="255" y="535"/>
                    <a:pt x="255" y="535"/>
                  </a:cubicBezTo>
                  <a:cubicBezTo>
                    <a:pt x="255" y="536"/>
                    <a:pt x="255" y="536"/>
                    <a:pt x="255" y="536"/>
                  </a:cubicBezTo>
                  <a:cubicBezTo>
                    <a:pt x="256" y="537"/>
                    <a:pt x="256" y="537"/>
                    <a:pt x="256" y="537"/>
                  </a:cubicBezTo>
                  <a:cubicBezTo>
                    <a:pt x="257" y="537"/>
                    <a:pt x="257" y="537"/>
                    <a:pt x="257" y="537"/>
                  </a:cubicBezTo>
                  <a:cubicBezTo>
                    <a:pt x="257" y="537"/>
                    <a:pt x="257" y="537"/>
                    <a:pt x="257" y="537"/>
                  </a:cubicBezTo>
                  <a:cubicBezTo>
                    <a:pt x="259" y="538"/>
                    <a:pt x="259" y="538"/>
                    <a:pt x="259" y="538"/>
                  </a:cubicBezTo>
                  <a:cubicBezTo>
                    <a:pt x="261" y="542"/>
                    <a:pt x="261" y="542"/>
                    <a:pt x="261" y="542"/>
                  </a:cubicBezTo>
                  <a:cubicBezTo>
                    <a:pt x="262" y="544"/>
                    <a:pt x="262" y="544"/>
                    <a:pt x="262" y="544"/>
                  </a:cubicBezTo>
                  <a:cubicBezTo>
                    <a:pt x="261" y="545"/>
                    <a:pt x="261" y="545"/>
                    <a:pt x="261" y="545"/>
                  </a:cubicBezTo>
                  <a:cubicBezTo>
                    <a:pt x="261" y="547"/>
                    <a:pt x="261" y="547"/>
                    <a:pt x="261" y="547"/>
                  </a:cubicBezTo>
                  <a:cubicBezTo>
                    <a:pt x="261" y="547"/>
                    <a:pt x="261" y="547"/>
                    <a:pt x="261" y="547"/>
                  </a:cubicBezTo>
                  <a:cubicBezTo>
                    <a:pt x="262" y="549"/>
                    <a:pt x="262" y="549"/>
                    <a:pt x="262" y="549"/>
                  </a:cubicBezTo>
                  <a:cubicBezTo>
                    <a:pt x="263" y="552"/>
                    <a:pt x="263" y="552"/>
                    <a:pt x="263" y="552"/>
                  </a:cubicBezTo>
                  <a:cubicBezTo>
                    <a:pt x="264" y="554"/>
                    <a:pt x="264" y="554"/>
                    <a:pt x="264" y="554"/>
                  </a:cubicBezTo>
                  <a:cubicBezTo>
                    <a:pt x="264" y="555"/>
                    <a:pt x="264" y="555"/>
                    <a:pt x="264" y="555"/>
                  </a:cubicBezTo>
                  <a:cubicBezTo>
                    <a:pt x="264" y="555"/>
                    <a:pt x="264" y="555"/>
                    <a:pt x="264" y="555"/>
                  </a:cubicBezTo>
                  <a:cubicBezTo>
                    <a:pt x="263" y="556"/>
                    <a:pt x="263" y="556"/>
                    <a:pt x="263" y="556"/>
                  </a:cubicBezTo>
                  <a:cubicBezTo>
                    <a:pt x="264" y="558"/>
                    <a:pt x="264" y="558"/>
                    <a:pt x="264" y="558"/>
                  </a:cubicBezTo>
                  <a:cubicBezTo>
                    <a:pt x="266" y="560"/>
                    <a:pt x="266" y="560"/>
                    <a:pt x="266" y="560"/>
                  </a:cubicBezTo>
                  <a:cubicBezTo>
                    <a:pt x="266" y="560"/>
                    <a:pt x="266" y="560"/>
                    <a:pt x="266" y="560"/>
                  </a:cubicBezTo>
                  <a:cubicBezTo>
                    <a:pt x="265" y="561"/>
                    <a:pt x="265" y="561"/>
                    <a:pt x="265" y="561"/>
                  </a:cubicBezTo>
                  <a:cubicBezTo>
                    <a:pt x="266" y="562"/>
                    <a:pt x="266" y="562"/>
                    <a:pt x="266" y="562"/>
                  </a:cubicBezTo>
                  <a:cubicBezTo>
                    <a:pt x="267" y="564"/>
                    <a:pt x="267" y="564"/>
                    <a:pt x="267" y="564"/>
                  </a:cubicBezTo>
                  <a:cubicBezTo>
                    <a:pt x="267" y="565"/>
                    <a:pt x="267" y="565"/>
                    <a:pt x="267" y="565"/>
                  </a:cubicBezTo>
                  <a:cubicBezTo>
                    <a:pt x="267" y="565"/>
                    <a:pt x="267" y="565"/>
                    <a:pt x="267" y="565"/>
                  </a:cubicBezTo>
                  <a:cubicBezTo>
                    <a:pt x="267" y="567"/>
                    <a:pt x="267" y="567"/>
                    <a:pt x="267" y="567"/>
                  </a:cubicBezTo>
                  <a:cubicBezTo>
                    <a:pt x="268" y="568"/>
                    <a:pt x="268" y="568"/>
                    <a:pt x="268" y="568"/>
                  </a:cubicBezTo>
                  <a:cubicBezTo>
                    <a:pt x="268" y="569"/>
                    <a:pt x="268" y="569"/>
                    <a:pt x="268" y="569"/>
                  </a:cubicBezTo>
                  <a:cubicBezTo>
                    <a:pt x="268" y="571"/>
                    <a:pt x="268" y="571"/>
                    <a:pt x="268" y="571"/>
                  </a:cubicBezTo>
                  <a:cubicBezTo>
                    <a:pt x="269" y="573"/>
                    <a:pt x="269" y="573"/>
                    <a:pt x="269" y="573"/>
                  </a:cubicBezTo>
                  <a:cubicBezTo>
                    <a:pt x="271" y="575"/>
                    <a:pt x="271" y="575"/>
                    <a:pt x="271" y="575"/>
                  </a:cubicBezTo>
                  <a:cubicBezTo>
                    <a:pt x="272" y="575"/>
                    <a:pt x="272" y="575"/>
                    <a:pt x="272" y="575"/>
                  </a:cubicBezTo>
                  <a:cubicBezTo>
                    <a:pt x="273" y="577"/>
                    <a:pt x="273" y="577"/>
                    <a:pt x="273" y="577"/>
                  </a:cubicBezTo>
                  <a:cubicBezTo>
                    <a:pt x="274" y="578"/>
                    <a:pt x="274" y="578"/>
                    <a:pt x="274" y="578"/>
                  </a:cubicBezTo>
                  <a:cubicBezTo>
                    <a:pt x="275" y="579"/>
                    <a:pt x="275" y="579"/>
                    <a:pt x="275" y="579"/>
                  </a:cubicBezTo>
                  <a:cubicBezTo>
                    <a:pt x="277" y="581"/>
                    <a:pt x="277" y="581"/>
                    <a:pt x="277" y="581"/>
                  </a:cubicBezTo>
                  <a:cubicBezTo>
                    <a:pt x="277" y="583"/>
                    <a:pt x="277" y="583"/>
                    <a:pt x="277" y="583"/>
                  </a:cubicBezTo>
                  <a:cubicBezTo>
                    <a:pt x="278" y="584"/>
                    <a:pt x="278" y="584"/>
                    <a:pt x="278" y="584"/>
                  </a:cubicBezTo>
                  <a:cubicBezTo>
                    <a:pt x="279" y="585"/>
                    <a:pt x="279" y="585"/>
                    <a:pt x="279" y="585"/>
                  </a:cubicBezTo>
                  <a:cubicBezTo>
                    <a:pt x="278" y="586"/>
                    <a:pt x="278" y="586"/>
                    <a:pt x="278" y="586"/>
                  </a:cubicBezTo>
                  <a:cubicBezTo>
                    <a:pt x="278" y="587"/>
                    <a:pt x="278" y="587"/>
                    <a:pt x="278" y="587"/>
                  </a:cubicBezTo>
                  <a:cubicBezTo>
                    <a:pt x="278" y="587"/>
                    <a:pt x="278" y="587"/>
                    <a:pt x="278" y="587"/>
                  </a:cubicBezTo>
                  <a:cubicBezTo>
                    <a:pt x="278" y="588"/>
                    <a:pt x="278" y="588"/>
                    <a:pt x="278" y="588"/>
                  </a:cubicBezTo>
                  <a:cubicBezTo>
                    <a:pt x="278" y="587"/>
                    <a:pt x="278" y="587"/>
                    <a:pt x="278" y="587"/>
                  </a:cubicBezTo>
                  <a:cubicBezTo>
                    <a:pt x="276" y="589"/>
                    <a:pt x="276" y="589"/>
                    <a:pt x="276" y="589"/>
                  </a:cubicBezTo>
                  <a:cubicBezTo>
                    <a:pt x="277" y="590"/>
                    <a:pt x="277" y="590"/>
                    <a:pt x="277" y="590"/>
                  </a:cubicBezTo>
                  <a:cubicBezTo>
                    <a:pt x="278" y="590"/>
                    <a:pt x="278" y="590"/>
                    <a:pt x="278" y="590"/>
                  </a:cubicBezTo>
                  <a:cubicBezTo>
                    <a:pt x="278" y="590"/>
                    <a:pt x="278" y="590"/>
                    <a:pt x="278" y="590"/>
                  </a:cubicBezTo>
                  <a:cubicBezTo>
                    <a:pt x="277" y="590"/>
                    <a:pt x="277" y="590"/>
                    <a:pt x="277" y="590"/>
                  </a:cubicBezTo>
                  <a:cubicBezTo>
                    <a:pt x="275" y="590"/>
                    <a:pt x="275" y="590"/>
                    <a:pt x="275" y="590"/>
                  </a:cubicBezTo>
                  <a:cubicBezTo>
                    <a:pt x="274" y="589"/>
                    <a:pt x="274" y="589"/>
                    <a:pt x="274" y="589"/>
                  </a:cubicBezTo>
                  <a:cubicBezTo>
                    <a:pt x="272" y="589"/>
                    <a:pt x="272" y="589"/>
                    <a:pt x="272" y="589"/>
                  </a:cubicBezTo>
                  <a:cubicBezTo>
                    <a:pt x="271" y="590"/>
                    <a:pt x="271" y="590"/>
                    <a:pt x="271" y="590"/>
                  </a:cubicBezTo>
                  <a:cubicBezTo>
                    <a:pt x="272" y="593"/>
                    <a:pt x="272" y="593"/>
                    <a:pt x="272" y="593"/>
                  </a:cubicBezTo>
                  <a:cubicBezTo>
                    <a:pt x="274" y="593"/>
                    <a:pt x="274" y="593"/>
                    <a:pt x="274" y="593"/>
                  </a:cubicBezTo>
                  <a:cubicBezTo>
                    <a:pt x="274" y="594"/>
                    <a:pt x="274" y="594"/>
                    <a:pt x="274" y="594"/>
                  </a:cubicBezTo>
                  <a:cubicBezTo>
                    <a:pt x="275" y="596"/>
                    <a:pt x="275" y="596"/>
                    <a:pt x="275" y="596"/>
                  </a:cubicBezTo>
                  <a:cubicBezTo>
                    <a:pt x="276" y="597"/>
                    <a:pt x="276" y="597"/>
                    <a:pt x="276" y="597"/>
                  </a:cubicBezTo>
                  <a:cubicBezTo>
                    <a:pt x="278" y="597"/>
                    <a:pt x="278" y="597"/>
                    <a:pt x="278" y="597"/>
                  </a:cubicBezTo>
                  <a:cubicBezTo>
                    <a:pt x="278" y="598"/>
                    <a:pt x="278" y="598"/>
                    <a:pt x="278" y="598"/>
                  </a:cubicBezTo>
                  <a:cubicBezTo>
                    <a:pt x="279" y="598"/>
                    <a:pt x="279" y="598"/>
                    <a:pt x="279" y="598"/>
                  </a:cubicBezTo>
                  <a:cubicBezTo>
                    <a:pt x="279" y="598"/>
                    <a:pt x="279" y="598"/>
                    <a:pt x="279" y="598"/>
                  </a:cubicBezTo>
                  <a:cubicBezTo>
                    <a:pt x="279" y="598"/>
                    <a:pt x="279" y="598"/>
                    <a:pt x="279" y="598"/>
                  </a:cubicBezTo>
                  <a:cubicBezTo>
                    <a:pt x="280" y="600"/>
                    <a:pt x="280" y="600"/>
                    <a:pt x="280" y="600"/>
                  </a:cubicBezTo>
                  <a:cubicBezTo>
                    <a:pt x="281" y="600"/>
                    <a:pt x="281" y="600"/>
                    <a:pt x="281" y="600"/>
                  </a:cubicBezTo>
                  <a:cubicBezTo>
                    <a:pt x="283" y="600"/>
                    <a:pt x="283" y="600"/>
                    <a:pt x="283" y="600"/>
                  </a:cubicBezTo>
                  <a:cubicBezTo>
                    <a:pt x="283" y="599"/>
                    <a:pt x="283" y="599"/>
                    <a:pt x="283" y="599"/>
                  </a:cubicBezTo>
                  <a:cubicBezTo>
                    <a:pt x="284" y="601"/>
                    <a:pt x="284" y="601"/>
                    <a:pt x="284" y="601"/>
                  </a:cubicBezTo>
                  <a:cubicBezTo>
                    <a:pt x="286" y="604"/>
                    <a:pt x="286" y="604"/>
                    <a:pt x="286" y="604"/>
                  </a:cubicBezTo>
                  <a:cubicBezTo>
                    <a:pt x="288" y="605"/>
                    <a:pt x="288" y="605"/>
                    <a:pt x="288" y="605"/>
                  </a:cubicBezTo>
                  <a:cubicBezTo>
                    <a:pt x="288" y="604"/>
                    <a:pt x="288" y="604"/>
                    <a:pt x="288" y="604"/>
                  </a:cubicBezTo>
                  <a:cubicBezTo>
                    <a:pt x="289" y="605"/>
                    <a:pt x="289" y="605"/>
                    <a:pt x="289" y="605"/>
                  </a:cubicBezTo>
                  <a:cubicBezTo>
                    <a:pt x="290" y="608"/>
                    <a:pt x="290" y="608"/>
                    <a:pt x="290" y="608"/>
                  </a:cubicBezTo>
                  <a:cubicBezTo>
                    <a:pt x="290" y="611"/>
                    <a:pt x="290" y="611"/>
                    <a:pt x="290" y="611"/>
                  </a:cubicBezTo>
                  <a:cubicBezTo>
                    <a:pt x="289" y="613"/>
                    <a:pt x="289" y="613"/>
                    <a:pt x="289" y="613"/>
                  </a:cubicBezTo>
                  <a:cubicBezTo>
                    <a:pt x="288" y="615"/>
                    <a:pt x="288" y="615"/>
                    <a:pt x="288" y="615"/>
                  </a:cubicBezTo>
                  <a:cubicBezTo>
                    <a:pt x="288" y="617"/>
                    <a:pt x="288" y="617"/>
                    <a:pt x="288" y="617"/>
                  </a:cubicBezTo>
                  <a:cubicBezTo>
                    <a:pt x="290" y="618"/>
                    <a:pt x="290" y="618"/>
                    <a:pt x="290" y="618"/>
                  </a:cubicBezTo>
                  <a:cubicBezTo>
                    <a:pt x="291" y="618"/>
                    <a:pt x="291" y="618"/>
                    <a:pt x="291" y="618"/>
                  </a:cubicBezTo>
                  <a:cubicBezTo>
                    <a:pt x="291" y="619"/>
                    <a:pt x="291" y="619"/>
                    <a:pt x="291" y="619"/>
                  </a:cubicBezTo>
                  <a:cubicBezTo>
                    <a:pt x="292" y="619"/>
                    <a:pt x="292" y="619"/>
                    <a:pt x="292" y="619"/>
                  </a:cubicBezTo>
                  <a:cubicBezTo>
                    <a:pt x="293" y="620"/>
                    <a:pt x="293" y="620"/>
                    <a:pt x="293" y="620"/>
                  </a:cubicBezTo>
                  <a:cubicBezTo>
                    <a:pt x="296" y="624"/>
                    <a:pt x="296" y="624"/>
                    <a:pt x="296" y="624"/>
                  </a:cubicBezTo>
                  <a:cubicBezTo>
                    <a:pt x="297" y="624"/>
                    <a:pt x="297" y="624"/>
                    <a:pt x="297" y="624"/>
                  </a:cubicBezTo>
                  <a:cubicBezTo>
                    <a:pt x="298" y="625"/>
                    <a:pt x="298" y="625"/>
                    <a:pt x="298" y="625"/>
                  </a:cubicBezTo>
                  <a:cubicBezTo>
                    <a:pt x="299" y="627"/>
                    <a:pt x="299" y="627"/>
                    <a:pt x="299" y="627"/>
                  </a:cubicBezTo>
                  <a:cubicBezTo>
                    <a:pt x="301" y="627"/>
                    <a:pt x="301" y="627"/>
                    <a:pt x="301" y="627"/>
                  </a:cubicBezTo>
                  <a:cubicBezTo>
                    <a:pt x="301" y="627"/>
                    <a:pt x="301" y="627"/>
                    <a:pt x="301" y="627"/>
                  </a:cubicBezTo>
                  <a:cubicBezTo>
                    <a:pt x="301" y="629"/>
                    <a:pt x="301" y="629"/>
                    <a:pt x="301" y="629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1"/>
                    <a:pt x="302" y="631"/>
                    <a:pt x="302" y="631"/>
                  </a:cubicBezTo>
                  <a:cubicBezTo>
                    <a:pt x="303" y="633"/>
                    <a:pt x="303" y="633"/>
                    <a:pt x="303" y="633"/>
                  </a:cubicBezTo>
                  <a:cubicBezTo>
                    <a:pt x="304" y="633"/>
                    <a:pt x="304" y="633"/>
                    <a:pt x="304" y="633"/>
                  </a:cubicBezTo>
                  <a:cubicBezTo>
                    <a:pt x="307" y="632"/>
                    <a:pt x="307" y="632"/>
                    <a:pt x="307" y="632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8" y="627"/>
                    <a:pt x="308" y="627"/>
                    <a:pt x="308" y="627"/>
                  </a:cubicBezTo>
                  <a:cubicBezTo>
                    <a:pt x="307" y="626"/>
                    <a:pt x="307" y="626"/>
                    <a:pt x="307" y="626"/>
                  </a:cubicBezTo>
                  <a:cubicBezTo>
                    <a:pt x="307" y="625"/>
                    <a:pt x="307" y="625"/>
                    <a:pt x="307" y="625"/>
                  </a:cubicBezTo>
                  <a:cubicBezTo>
                    <a:pt x="306" y="623"/>
                    <a:pt x="306" y="623"/>
                    <a:pt x="306" y="623"/>
                  </a:cubicBezTo>
                  <a:cubicBezTo>
                    <a:pt x="305" y="623"/>
                    <a:pt x="305" y="623"/>
                    <a:pt x="305" y="623"/>
                  </a:cubicBezTo>
                  <a:cubicBezTo>
                    <a:pt x="304" y="622"/>
                    <a:pt x="304" y="622"/>
                    <a:pt x="304" y="622"/>
                  </a:cubicBezTo>
                  <a:cubicBezTo>
                    <a:pt x="304" y="621"/>
                    <a:pt x="304" y="621"/>
                    <a:pt x="304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3" y="619"/>
                    <a:pt x="303" y="619"/>
                    <a:pt x="303" y="619"/>
                  </a:cubicBezTo>
                  <a:cubicBezTo>
                    <a:pt x="301" y="619"/>
                    <a:pt x="301" y="619"/>
                    <a:pt x="301" y="619"/>
                  </a:cubicBezTo>
                  <a:cubicBezTo>
                    <a:pt x="301" y="621"/>
                    <a:pt x="301" y="621"/>
                    <a:pt x="301" y="621"/>
                  </a:cubicBezTo>
                  <a:cubicBezTo>
                    <a:pt x="301" y="620"/>
                    <a:pt x="301" y="620"/>
                    <a:pt x="301" y="620"/>
                  </a:cubicBezTo>
                  <a:cubicBezTo>
                    <a:pt x="299" y="619"/>
                    <a:pt x="299" y="619"/>
                    <a:pt x="299" y="619"/>
                  </a:cubicBezTo>
                  <a:cubicBezTo>
                    <a:pt x="299" y="619"/>
                    <a:pt x="299" y="619"/>
                    <a:pt x="299" y="619"/>
                  </a:cubicBezTo>
                  <a:cubicBezTo>
                    <a:pt x="300" y="617"/>
                    <a:pt x="300" y="617"/>
                    <a:pt x="300" y="617"/>
                  </a:cubicBezTo>
                  <a:cubicBezTo>
                    <a:pt x="300" y="617"/>
                    <a:pt x="300" y="617"/>
                    <a:pt x="300" y="617"/>
                  </a:cubicBezTo>
                  <a:cubicBezTo>
                    <a:pt x="302" y="616"/>
                    <a:pt x="302" y="616"/>
                    <a:pt x="302" y="616"/>
                  </a:cubicBezTo>
                  <a:cubicBezTo>
                    <a:pt x="302" y="615"/>
                    <a:pt x="302" y="615"/>
                    <a:pt x="302" y="615"/>
                  </a:cubicBezTo>
                  <a:cubicBezTo>
                    <a:pt x="300" y="612"/>
                    <a:pt x="300" y="612"/>
                    <a:pt x="300" y="612"/>
                  </a:cubicBezTo>
                  <a:cubicBezTo>
                    <a:pt x="299" y="614"/>
                    <a:pt x="299" y="614"/>
                    <a:pt x="299" y="614"/>
                  </a:cubicBezTo>
                  <a:cubicBezTo>
                    <a:pt x="299" y="614"/>
                    <a:pt x="299" y="614"/>
                    <a:pt x="299" y="614"/>
                  </a:cubicBezTo>
                  <a:cubicBezTo>
                    <a:pt x="299" y="613"/>
                    <a:pt x="299" y="613"/>
                    <a:pt x="299" y="613"/>
                  </a:cubicBezTo>
                  <a:cubicBezTo>
                    <a:pt x="299" y="612"/>
                    <a:pt x="299" y="612"/>
                    <a:pt x="299" y="612"/>
                  </a:cubicBezTo>
                  <a:cubicBezTo>
                    <a:pt x="298" y="611"/>
                    <a:pt x="298" y="611"/>
                    <a:pt x="298" y="611"/>
                  </a:cubicBezTo>
                  <a:cubicBezTo>
                    <a:pt x="299" y="610"/>
                    <a:pt x="299" y="610"/>
                    <a:pt x="299" y="610"/>
                  </a:cubicBezTo>
                  <a:cubicBezTo>
                    <a:pt x="298" y="609"/>
                    <a:pt x="298" y="609"/>
                    <a:pt x="298" y="609"/>
                  </a:cubicBezTo>
                  <a:cubicBezTo>
                    <a:pt x="298" y="608"/>
                    <a:pt x="298" y="608"/>
                    <a:pt x="298" y="608"/>
                  </a:cubicBezTo>
                  <a:cubicBezTo>
                    <a:pt x="297" y="607"/>
                    <a:pt x="297" y="607"/>
                    <a:pt x="297" y="607"/>
                  </a:cubicBezTo>
                  <a:cubicBezTo>
                    <a:pt x="297" y="605"/>
                    <a:pt x="297" y="605"/>
                    <a:pt x="297" y="605"/>
                  </a:cubicBezTo>
                  <a:cubicBezTo>
                    <a:pt x="297" y="604"/>
                    <a:pt x="297" y="604"/>
                    <a:pt x="297" y="604"/>
                  </a:cubicBezTo>
                  <a:cubicBezTo>
                    <a:pt x="297" y="601"/>
                    <a:pt x="297" y="601"/>
                    <a:pt x="297" y="601"/>
                  </a:cubicBezTo>
                  <a:cubicBezTo>
                    <a:pt x="296" y="600"/>
                    <a:pt x="296" y="600"/>
                    <a:pt x="296" y="600"/>
                  </a:cubicBezTo>
                  <a:cubicBezTo>
                    <a:pt x="295" y="599"/>
                    <a:pt x="295" y="599"/>
                    <a:pt x="295" y="599"/>
                  </a:cubicBezTo>
                  <a:cubicBezTo>
                    <a:pt x="294" y="598"/>
                    <a:pt x="294" y="598"/>
                    <a:pt x="294" y="598"/>
                  </a:cubicBezTo>
                  <a:cubicBezTo>
                    <a:pt x="294" y="600"/>
                    <a:pt x="294" y="600"/>
                    <a:pt x="294" y="600"/>
                  </a:cubicBezTo>
                  <a:cubicBezTo>
                    <a:pt x="294" y="600"/>
                    <a:pt x="294" y="600"/>
                    <a:pt x="294" y="600"/>
                  </a:cubicBezTo>
                  <a:cubicBezTo>
                    <a:pt x="293" y="599"/>
                    <a:pt x="293" y="599"/>
                    <a:pt x="293" y="599"/>
                  </a:cubicBezTo>
                  <a:cubicBezTo>
                    <a:pt x="293" y="598"/>
                    <a:pt x="293" y="598"/>
                    <a:pt x="293" y="598"/>
                  </a:cubicBezTo>
                  <a:cubicBezTo>
                    <a:pt x="294" y="597"/>
                    <a:pt x="294" y="597"/>
                    <a:pt x="294" y="597"/>
                  </a:cubicBezTo>
                  <a:cubicBezTo>
                    <a:pt x="293" y="596"/>
                    <a:pt x="293" y="596"/>
                    <a:pt x="293" y="596"/>
                  </a:cubicBezTo>
                  <a:cubicBezTo>
                    <a:pt x="292" y="596"/>
                    <a:pt x="292" y="596"/>
                    <a:pt x="292" y="596"/>
                  </a:cubicBezTo>
                  <a:cubicBezTo>
                    <a:pt x="292" y="593"/>
                    <a:pt x="292" y="593"/>
                    <a:pt x="292" y="593"/>
                  </a:cubicBezTo>
                  <a:cubicBezTo>
                    <a:pt x="291" y="591"/>
                    <a:pt x="291" y="591"/>
                    <a:pt x="291" y="591"/>
                  </a:cubicBezTo>
                  <a:cubicBezTo>
                    <a:pt x="290" y="591"/>
                    <a:pt x="290" y="591"/>
                    <a:pt x="290" y="591"/>
                  </a:cubicBezTo>
                  <a:cubicBezTo>
                    <a:pt x="289" y="590"/>
                    <a:pt x="289" y="590"/>
                    <a:pt x="289" y="590"/>
                  </a:cubicBezTo>
                  <a:cubicBezTo>
                    <a:pt x="289" y="588"/>
                    <a:pt x="289" y="588"/>
                    <a:pt x="289" y="588"/>
                  </a:cubicBezTo>
                  <a:cubicBezTo>
                    <a:pt x="289" y="586"/>
                    <a:pt x="289" y="586"/>
                    <a:pt x="289" y="586"/>
                  </a:cubicBezTo>
                  <a:cubicBezTo>
                    <a:pt x="288" y="584"/>
                    <a:pt x="288" y="584"/>
                    <a:pt x="288" y="584"/>
                  </a:cubicBezTo>
                  <a:cubicBezTo>
                    <a:pt x="286" y="584"/>
                    <a:pt x="286" y="584"/>
                    <a:pt x="286" y="584"/>
                  </a:cubicBezTo>
                  <a:cubicBezTo>
                    <a:pt x="286" y="584"/>
                    <a:pt x="286" y="584"/>
                    <a:pt x="286" y="584"/>
                  </a:cubicBezTo>
                  <a:cubicBezTo>
                    <a:pt x="286" y="582"/>
                    <a:pt x="286" y="582"/>
                    <a:pt x="286" y="582"/>
                  </a:cubicBezTo>
                  <a:cubicBezTo>
                    <a:pt x="285" y="581"/>
                    <a:pt x="285" y="581"/>
                    <a:pt x="285" y="581"/>
                  </a:cubicBezTo>
                  <a:cubicBezTo>
                    <a:pt x="284" y="580"/>
                    <a:pt x="284" y="580"/>
                    <a:pt x="284" y="580"/>
                  </a:cubicBezTo>
                  <a:cubicBezTo>
                    <a:pt x="283" y="579"/>
                    <a:pt x="283" y="579"/>
                    <a:pt x="283" y="579"/>
                  </a:cubicBezTo>
                  <a:cubicBezTo>
                    <a:pt x="284" y="578"/>
                    <a:pt x="284" y="578"/>
                    <a:pt x="284" y="578"/>
                  </a:cubicBezTo>
                  <a:cubicBezTo>
                    <a:pt x="283" y="576"/>
                    <a:pt x="283" y="576"/>
                    <a:pt x="283" y="576"/>
                  </a:cubicBezTo>
                  <a:cubicBezTo>
                    <a:pt x="281" y="575"/>
                    <a:pt x="281" y="575"/>
                    <a:pt x="281" y="575"/>
                  </a:cubicBezTo>
                  <a:cubicBezTo>
                    <a:pt x="280" y="574"/>
                    <a:pt x="280" y="574"/>
                    <a:pt x="280" y="574"/>
                  </a:cubicBezTo>
                  <a:cubicBezTo>
                    <a:pt x="280" y="574"/>
                    <a:pt x="280" y="574"/>
                    <a:pt x="280" y="574"/>
                  </a:cubicBezTo>
                  <a:cubicBezTo>
                    <a:pt x="280" y="573"/>
                    <a:pt x="280" y="573"/>
                    <a:pt x="280" y="573"/>
                  </a:cubicBezTo>
                  <a:cubicBezTo>
                    <a:pt x="279" y="570"/>
                    <a:pt x="279" y="570"/>
                    <a:pt x="279" y="570"/>
                  </a:cubicBezTo>
                  <a:cubicBezTo>
                    <a:pt x="278" y="570"/>
                    <a:pt x="278" y="570"/>
                    <a:pt x="278" y="570"/>
                  </a:cubicBezTo>
                  <a:cubicBezTo>
                    <a:pt x="279" y="569"/>
                    <a:pt x="279" y="569"/>
                    <a:pt x="279" y="569"/>
                  </a:cubicBezTo>
                  <a:cubicBezTo>
                    <a:pt x="278" y="563"/>
                    <a:pt x="278" y="563"/>
                    <a:pt x="278" y="563"/>
                  </a:cubicBezTo>
                  <a:cubicBezTo>
                    <a:pt x="278" y="560"/>
                    <a:pt x="278" y="560"/>
                    <a:pt x="278" y="560"/>
                  </a:cubicBezTo>
                  <a:cubicBezTo>
                    <a:pt x="279" y="559"/>
                    <a:pt x="279" y="559"/>
                    <a:pt x="279" y="559"/>
                  </a:cubicBezTo>
                  <a:cubicBezTo>
                    <a:pt x="279" y="556"/>
                    <a:pt x="279" y="556"/>
                    <a:pt x="279" y="556"/>
                  </a:cubicBezTo>
                  <a:cubicBezTo>
                    <a:pt x="279" y="556"/>
                    <a:pt x="279" y="556"/>
                    <a:pt x="279" y="556"/>
                  </a:cubicBezTo>
                  <a:cubicBezTo>
                    <a:pt x="281" y="556"/>
                    <a:pt x="281" y="556"/>
                    <a:pt x="281" y="556"/>
                  </a:cubicBezTo>
                  <a:cubicBezTo>
                    <a:pt x="282" y="558"/>
                    <a:pt x="282" y="558"/>
                    <a:pt x="282" y="558"/>
                  </a:cubicBezTo>
                  <a:cubicBezTo>
                    <a:pt x="283" y="559"/>
                    <a:pt x="283" y="559"/>
                    <a:pt x="283" y="559"/>
                  </a:cubicBezTo>
                  <a:cubicBezTo>
                    <a:pt x="284" y="559"/>
                    <a:pt x="284" y="559"/>
                    <a:pt x="284" y="559"/>
                  </a:cubicBezTo>
                  <a:cubicBezTo>
                    <a:pt x="285" y="559"/>
                    <a:pt x="285" y="559"/>
                    <a:pt x="285" y="559"/>
                  </a:cubicBezTo>
                  <a:cubicBezTo>
                    <a:pt x="286" y="559"/>
                    <a:pt x="286" y="559"/>
                    <a:pt x="286" y="559"/>
                  </a:cubicBezTo>
                  <a:cubicBezTo>
                    <a:pt x="286" y="560"/>
                    <a:pt x="286" y="560"/>
                    <a:pt x="286" y="560"/>
                  </a:cubicBezTo>
                  <a:cubicBezTo>
                    <a:pt x="288" y="560"/>
                    <a:pt x="288" y="560"/>
                    <a:pt x="288" y="560"/>
                  </a:cubicBezTo>
                  <a:cubicBezTo>
                    <a:pt x="289" y="561"/>
                    <a:pt x="289" y="561"/>
                    <a:pt x="289" y="561"/>
                  </a:cubicBezTo>
                  <a:cubicBezTo>
                    <a:pt x="289" y="561"/>
                    <a:pt x="289" y="561"/>
                    <a:pt x="289" y="561"/>
                  </a:cubicBezTo>
                  <a:cubicBezTo>
                    <a:pt x="288" y="562"/>
                    <a:pt x="288" y="562"/>
                    <a:pt x="288" y="562"/>
                  </a:cubicBezTo>
                  <a:cubicBezTo>
                    <a:pt x="288" y="564"/>
                    <a:pt x="288" y="564"/>
                    <a:pt x="288" y="564"/>
                  </a:cubicBezTo>
                  <a:cubicBezTo>
                    <a:pt x="289" y="566"/>
                    <a:pt x="289" y="566"/>
                    <a:pt x="289" y="566"/>
                  </a:cubicBezTo>
                  <a:cubicBezTo>
                    <a:pt x="289" y="568"/>
                    <a:pt x="289" y="568"/>
                    <a:pt x="289" y="568"/>
                  </a:cubicBezTo>
                  <a:cubicBezTo>
                    <a:pt x="290" y="569"/>
                    <a:pt x="290" y="569"/>
                    <a:pt x="290" y="569"/>
                  </a:cubicBezTo>
                  <a:cubicBezTo>
                    <a:pt x="290" y="571"/>
                    <a:pt x="290" y="571"/>
                    <a:pt x="290" y="571"/>
                  </a:cubicBezTo>
                  <a:cubicBezTo>
                    <a:pt x="290" y="572"/>
                    <a:pt x="290" y="572"/>
                    <a:pt x="290" y="572"/>
                  </a:cubicBezTo>
                  <a:cubicBezTo>
                    <a:pt x="291" y="573"/>
                    <a:pt x="291" y="573"/>
                    <a:pt x="291" y="573"/>
                  </a:cubicBezTo>
                  <a:cubicBezTo>
                    <a:pt x="292" y="576"/>
                    <a:pt x="292" y="576"/>
                    <a:pt x="292" y="576"/>
                  </a:cubicBezTo>
                  <a:cubicBezTo>
                    <a:pt x="292" y="576"/>
                    <a:pt x="292" y="576"/>
                    <a:pt x="292" y="576"/>
                  </a:cubicBezTo>
                  <a:cubicBezTo>
                    <a:pt x="292" y="577"/>
                    <a:pt x="292" y="577"/>
                    <a:pt x="292" y="577"/>
                  </a:cubicBezTo>
                  <a:cubicBezTo>
                    <a:pt x="292" y="579"/>
                    <a:pt x="292" y="579"/>
                    <a:pt x="292" y="579"/>
                  </a:cubicBezTo>
                  <a:cubicBezTo>
                    <a:pt x="293" y="579"/>
                    <a:pt x="293" y="579"/>
                    <a:pt x="293" y="579"/>
                  </a:cubicBezTo>
                  <a:cubicBezTo>
                    <a:pt x="293" y="579"/>
                    <a:pt x="293" y="579"/>
                    <a:pt x="293" y="579"/>
                  </a:cubicBezTo>
                  <a:cubicBezTo>
                    <a:pt x="294" y="582"/>
                    <a:pt x="294" y="582"/>
                    <a:pt x="294" y="582"/>
                  </a:cubicBezTo>
                  <a:cubicBezTo>
                    <a:pt x="295" y="582"/>
                    <a:pt x="295" y="582"/>
                    <a:pt x="295" y="582"/>
                  </a:cubicBezTo>
                  <a:cubicBezTo>
                    <a:pt x="296" y="583"/>
                    <a:pt x="296" y="583"/>
                    <a:pt x="296" y="583"/>
                  </a:cubicBezTo>
                  <a:cubicBezTo>
                    <a:pt x="296" y="585"/>
                    <a:pt x="296" y="585"/>
                    <a:pt x="296" y="585"/>
                  </a:cubicBezTo>
                  <a:cubicBezTo>
                    <a:pt x="297" y="586"/>
                    <a:pt x="297" y="586"/>
                    <a:pt x="297" y="586"/>
                  </a:cubicBezTo>
                  <a:cubicBezTo>
                    <a:pt x="297" y="586"/>
                    <a:pt x="297" y="586"/>
                    <a:pt x="297" y="586"/>
                  </a:cubicBezTo>
                  <a:cubicBezTo>
                    <a:pt x="298" y="587"/>
                    <a:pt x="298" y="587"/>
                    <a:pt x="298" y="587"/>
                  </a:cubicBezTo>
                  <a:cubicBezTo>
                    <a:pt x="299" y="589"/>
                    <a:pt x="299" y="589"/>
                    <a:pt x="299" y="589"/>
                  </a:cubicBezTo>
                  <a:cubicBezTo>
                    <a:pt x="300" y="589"/>
                    <a:pt x="300" y="589"/>
                    <a:pt x="300" y="589"/>
                  </a:cubicBezTo>
                  <a:cubicBezTo>
                    <a:pt x="300" y="590"/>
                    <a:pt x="300" y="590"/>
                    <a:pt x="300" y="590"/>
                  </a:cubicBezTo>
                  <a:cubicBezTo>
                    <a:pt x="301" y="590"/>
                    <a:pt x="301" y="590"/>
                    <a:pt x="301" y="590"/>
                  </a:cubicBezTo>
                  <a:cubicBezTo>
                    <a:pt x="302" y="591"/>
                    <a:pt x="302" y="591"/>
                    <a:pt x="302" y="591"/>
                  </a:cubicBezTo>
                  <a:cubicBezTo>
                    <a:pt x="303" y="590"/>
                    <a:pt x="303" y="590"/>
                    <a:pt x="303" y="590"/>
                  </a:cubicBezTo>
                  <a:cubicBezTo>
                    <a:pt x="303" y="591"/>
                    <a:pt x="303" y="591"/>
                    <a:pt x="303" y="591"/>
                  </a:cubicBezTo>
                  <a:cubicBezTo>
                    <a:pt x="303" y="592"/>
                    <a:pt x="303" y="592"/>
                    <a:pt x="303" y="592"/>
                  </a:cubicBezTo>
                  <a:cubicBezTo>
                    <a:pt x="302" y="593"/>
                    <a:pt x="302" y="593"/>
                    <a:pt x="302" y="593"/>
                  </a:cubicBezTo>
                  <a:cubicBezTo>
                    <a:pt x="303" y="595"/>
                    <a:pt x="303" y="595"/>
                    <a:pt x="303" y="595"/>
                  </a:cubicBezTo>
                  <a:cubicBezTo>
                    <a:pt x="306" y="598"/>
                    <a:pt x="306" y="598"/>
                    <a:pt x="306" y="598"/>
                  </a:cubicBezTo>
                  <a:cubicBezTo>
                    <a:pt x="307" y="598"/>
                    <a:pt x="307" y="598"/>
                    <a:pt x="307" y="598"/>
                  </a:cubicBezTo>
                  <a:cubicBezTo>
                    <a:pt x="307" y="598"/>
                    <a:pt x="307" y="598"/>
                    <a:pt x="307" y="598"/>
                  </a:cubicBezTo>
                  <a:cubicBezTo>
                    <a:pt x="307" y="599"/>
                    <a:pt x="307" y="599"/>
                    <a:pt x="307" y="599"/>
                  </a:cubicBezTo>
                  <a:cubicBezTo>
                    <a:pt x="308" y="600"/>
                    <a:pt x="308" y="600"/>
                    <a:pt x="308" y="600"/>
                  </a:cubicBezTo>
                  <a:cubicBezTo>
                    <a:pt x="309" y="601"/>
                    <a:pt x="309" y="601"/>
                    <a:pt x="309" y="601"/>
                  </a:cubicBezTo>
                  <a:cubicBezTo>
                    <a:pt x="310" y="601"/>
                    <a:pt x="310" y="601"/>
                    <a:pt x="310" y="601"/>
                  </a:cubicBezTo>
                  <a:cubicBezTo>
                    <a:pt x="311" y="602"/>
                    <a:pt x="311" y="602"/>
                    <a:pt x="311" y="602"/>
                  </a:cubicBezTo>
                  <a:cubicBezTo>
                    <a:pt x="311" y="603"/>
                    <a:pt x="311" y="603"/>
                    <a:pt x="311" y="603"/>
                  </a:cubicBezTo>
                  <a:cubicBezTo>
                    <a:pt x="312" y="604"/>
                    <a:pt x="312" y="604"/>
                    <a:pt x="312" y="604"/>
                  </a:cubicBezTo>
                  <a:cubicBezTo>
                    <a:pt x="312" y="604"/>
                    <a:pt x="312" y="604"/>
                    <a:pt x="312" y="604"/>
                  </a:cubicBezTo>
                  <a:cubicBezTo>
                    <a:pt x="310" y="605"/>
                    <a:pt x="310" y="605"/>
                    <a:pt x="310" y="605"/>
                  </a:cubicBezTo>
                  <a:cubicBezTo>
                    <a:pt x="309" y="608"/>
                    <a:pt x="309" y="608"/>
                    <a:pt x="309" y="608"/>
                  </a:cubicBezTo>
                  <a:cubicBezTo>
                    <a:pt x="309" y="610"/>
                    <a:pt x="309" y="610"/>
                    <a:pt x="309" y="610"/>
                  </a:cubicBezTo>
                  <a:cubicBezTo>
                    <a:pt x="311" y="611"/>
                    <a:pt x="311" y="611"/>
                    <a:pt x="311" y="611"/>
                  </a:cubicBezTo>
                  <a:cubicBezTo>
                    <a:pt x="312" y="611"/>
                    <a:pt x="312" y="611"/>
                    <a:pt x="312" y="611"/>
                  </a:cubicBezTo>
                  <a:cubicBezTo>
                    <a:pt x="316" y="614"/>
                    <a:pt x="316" y="614"/>
                    <a:pt x="316" y="614"/>
                  </a:cubicBezTo>
                  <a:cubicBezTo>
                    <a:pt x="318" y="614"/>
                    <a:pt x="318" y="614"/>
                    <a:pt x="318" y="614"/>
                  </a:cubicBezTo>
                  <a:cubicBezTo>
                    <a:pt x="319" y="614"/>
                    <a:pt x="319" y="614"/>
                    <a:pt x="319" y="614"/>
                  </a:cubicBezTo>
                  <a:cubicBezTo>
                    <a:pt x="319" y="616"/>
                    <a:pt x="319" y="616"/>
                    <a:pt x="319" y="616"/>
                  </a:cubicBezTo>
                  <a:cubicBezTo>
                    <a:pt x="320" y="617"/>
                    <a:pt x="320" y="617"/>
                    <a:pt x="320" y="617"/>
                  </a:cubicBezTo>
                  <a:cubicBezTo>
                    <a:pt x="319" y="617"/>
                    <a:pt x="319" y="617"/>
                    <a:pt x="319" y="617"/>
                  </a:cubicBezTo>
                  <a:cubicBezTo>
                    <a:pt x="318" y="618"/>
                    <a:pt x="318" y="618"/>
                    <a:pt x="318" y="618"/>
                  </a:cubicBezTo>
                  <a:cubicBezTo>
                    <a:pt x="319" y="619"/>
                    <a:pt x="319" y="619"/>
                    <a:pt x="319" y="619"/>
                  </a:cubicBezTo>
                  <a:cubicBezTo>
                    <a:pt x="320" y="620"/>
                    <a:pt x="320" y="620"/>
                    <a:pt x="320" y="620"/>
                  </a:cubicBezTo>
                  <a:cubicBezTo>
                    <a:pt x="322" y="621"/>
                    <a:pt x="322" y="621"/>
                    <a:pt x="322" y="621"/>
                  </a:cubicBezTo>
                  <a:cubicBezTo>
                    <a:pt x="322" y="622"/>
                    <a:pt x="322" y="622"/>
                    <a:pt x="322" y="622"/>
                  </a:cubicBezTo>
                  <a:cubicBezTo>
                    <a:pt x="323" y="622"/>
                    <a:pt x="323" y="622"/>
                    <a:pt x="323" y="622"/>
                  </a:cubicBezTo>
                  <a:cubicBezTo>
                    <a:pt x="325" y="624"/>
                    <a:pt x="325" y="624"/>
                    <a:pt x="325" y="624"/>
                  </a:cubicBezTo>
                  <a:cubicBezTo>
                    <a:pt x="327" y="627"/>
                    <a:pt x="327" y="627"/>
                    <a:pt x="327" y="627"/>
                  </a:cubicBezTo>
                  <a:cubicBezTo>
                    <a:pt x="329" y="630"/>
                    <a:pt x="329" y="630"/>
                    <a:pt x="329" y="630"/>
                  </a:cubicBezTo>
                  <a:cubicBezTo>
                    <a:pt x="331" y="632"/>
                    <a:pt x="331" y="632"/>
                    <a:pt x="331" y="632"/>
                  </a:cubicBezTo>
                  <a:cubicBezTo>
                    <a:pt x="331" y="633"/>
                    <a:pt x="331" y="633"/>
                    <a:pt x="331" y="633"/>
                  </a:cubicBezTo>
                  <a:cubicBezTo>
                    <a:pt x="334" y="637"/>
                    <a:pt x="334" y="637"/>
                    <a:pt x="334" y="637"/>
                  </a:cubicBezTo>
                  <a:cubicBezTo>
                    <a:pt x="334" y="638"/>
                    <a:pt x="334" y="638"/>
                    <a:pt x="334" y="638"/>
                  </a:cubicBezTo>
                  <a:cubicBezTo>
                    <a:pt x="333" y="639"/>
                    <a:pt x="333" y="639"/>
                    <a:pt x="333" y="639"/>
                  </a:cubicBezTo>
                  <a:cubicBezTo>
                    <a:pt x="334" y="640"/>
                    <a:pt x="334" y="640"/>
                    <a:pt x="334" y="640"/>
                  </a:cubicBezTo>
                  <a:cubicBezTo>
                    <a:pt x="336" y="646"/>
                    <a:pt x="336" y="646"/>
                    <a:pt x="336" y="646"/>
                  </a:cubicBezTo>
                  <a:cubicBezTo>
                    <a:pt x="337" y="648"/>
                    <a:pt x="337" y="648"/>
                    <a:pt x="337" y="648"/>
                  </a:cubicBezTo>
                  <a:cubicBezTo>
                    <a:pt x="336" y="649"/>
                    <a:pt x="336" y="649"/>
                    <a:pt x="336" y="649"/>
                  </a:cubicBezTo>
                  <a:cubicBezTo>
                    <a:pt x="334" y="650"/>
                    <a:pt x="334" y="650"/>
                    <a:pt x="334" y="650"/>
                  </a:cubicBezTo>
                  <a:cubicBezTo>
                    <a:pt x="334" y="652"/>
                    <a:pt x="334" y="652"/>
                    <a:pt x="334" y="652"/>
                  </a:cubicBezTo>
                  <a:cubicBezTo>
                    <a:pt x="335" y="652"/>
                    <a:pt x="335" y="652"/>
                    <a:pt x="335" y="652"/>
                  </a:cubicBezTo>
                  <a:cubicBezTo>
                    <a:pt x="335" y="652"/>
                    <a:pt x="335" y="652"/>
                    <a:pt x="335" y="652"/>
                  </a:cubicBezTo>
                  <a:cubicBezTo>
                    <a:pt x="335" y="653"/>
                    <a:pt x="335" y="653"/>
                    <a:pt x="335" y="653"/>
                  </a:cubicBezTo>
                  <a:cubicBezTo>
                    <a:pt x="334" y="653"/>
                    <a:pt x="334" y="653"/>
                    <a:pt x="334" y="653"/>
                  </a:cubicBezTo>
                  <a:cubicBezTo>
                    <a:pt x="332" y="653"/>
                    <a:pt x="332" y="653"/>
                    <a:pt x="332" y="653"/>
                  </a:cubicBezTo>
                  <a:cubicBezTo>
                    <a:pt x="332" y="654"/>
                    <a:pt x="332" y="654"/>
                    <a:pt x="332" y="654"/>
                  </a:cubicBezTo>
                  <a:cubicBezTo>
                    <a:pt x="333" y="657"/>
                    <a:pt x="333" y="657"/>
                    <a:pt x="333" y="657"/>
                  </a:cubicBezTo>
                  <a:cubicBezTo>
                    <a:pt x="334" y="658"/>
                    <a:pt x="334" y="658"/>
                    <a:pt x="334" y="658"/>
                  </a:cubicBezTo>
                  <a:cubicBezTo>
                    <a:pt x="334" y="659"/>
                    <a:pt x="334" y="659"/>
                    <a:pt x="334" y="659"/>
                  </a:cubicBezTo>
                  <a:cubicBezTo>
                    <a:pt x="336" y="661"/>
                    <a:pt x="336" y="661"/>
                    <a:pt x="336" y="661"/>
                  </a:cubicBezTo>
                  <a:cubicBezTo>
                    <a:pt x="336" y="663"/>
                    <a:pt x="336" y="663"/>
                    <a:pt x="336" y="663"/>
                  </a:cubicBezTo>
                  <a:cubicBezTo>
                    <a:pt x="337" y="664"/>
                    <a:pt x="337" y="664"/>
                    <a:pt x="337" y="664"/>
                  </a:cubicBezTo>
                  <a:cubicBezTo>
                    <a:pt x="338" y="664"/>
                    <a:pt x="338" y="664"/>
                    <a:pt x="338" y="664"/>
                  </a:cubicBezTo>
                  <a:cubicBezTo>
                    <a:pt x="339" y="664"/>
                    <a:pt x="339" y="664"/>
                    <a:pt x="339" y="664"/>
                  </a:cubicBezTo>
                  <a:cubicBezTo>
                    <a:pt x="341" y="665"/>
                    <a:pt x="341" y="665"/>
                    <a:pt x="341" y="665"/>
                  </a:cubicBezTo>
                  <a:cubicBezTo>
                    <a:pt x="343" y="665"/>
                    <a:pt x="343" y="665"/>
                    <a:pt x="343" y="665"/>
                  </a:cubicBezTo>
                  <a:cubicBezTo>
                    <a:pt x="343" y="665"/>
                    <a:pt x="343" y="665"/>
                    <a:pt x="343" y="665"/>
                  </a:cubicBezTo>
                  <a:cubicBezTo>
                    <a:pt x="343" y="666"/>
                    <a:pt x="343" y="666"/>
                    <a:pt x="343" y="666"/>
                  </a:cubicBezTo>
                  <a:cubicBezTo>
                    <a:pt x="345" y="667"/>
                    <a:pt x="345" y="667"/>
                    <a:pt x="345" y="667"/>
                  </a:cubicBezTo>
                  <a:cubicBezTo>
                    <a:pt x="346" y="668"/>
                    <a:pt x="346" y="668"/>
                    <a:pt x="346" y="668"/>
                  </a:cubicBezTo>
                  <a:cubicBezTo>
                    <a:pt x="349" y="672"/>
                    <a:pt x="349" y="672"/>
                    <a:pt x="349" y="672"/>
                  </a:cubicBezTo>
                  <a:cubicBezTo>
                    <a:pt x="351" y="673"/>
                    <a:pt x="351" y="673"/>
                    <a:pt x="351" y="673"/>
                  </a:cubicBezTo>
                  <a:cubicBezTo>
                    <a:pt x="351" y="673"/>
                    <a:pt x="351" y="673"/>
                    <a:pt x="351" y="673"/>
                  </a:cubicBezTo>
                  <a:cubicBezTo>
                    <a:pt x="353" y="673"/>
                    <a:pt x="353" y="673"/>
                    <a:pt x="353" y="673"/>
                  </a:cubicBezTo>
                  <a:cubicBezTo>
                    <a:pt x="354" y="673"/>
                    <a:pt x="354" y="673"/>
                    <a:pt x="354" y="673"/>
                  </a:cubicBezTo>
                  <a:cubicBezTo>
                    <a:pt x="356" y="674"/>
                    <a:pt x="356" y="674"/>
                    <a:pt x="356" y="674"/>
                  </a:cubicBezTo>
                  <a:cubicBezTo>
                    <a:pt x="358" y="674"/>
                    <a:pt x="358" y="674"/>
                    <a:pt x="358" y="674"/>
                  </a:cubicBezTo>
                  <a:cubicBezTo>
                    <a:pt x="358" y="674"/>
                    <a:pt x="358" y="674"/>
                    <a:pt x="358" y="674"/>
                  </a:cubicBezTo>
                  <a:cubicBezTo>
                    <a:pt x="359" y="674"/>
                    <a:pt x="359" y="674"/>
                    <a:pt x="359" y="674"/>
                  </a:cubicBezTo>
                  <a:cubicBezTo>
                    <a:pt x="359" y="675"/>
                    <a:pt x="359" y="675"/>
                    <a:pt x="359" y="675"/>
                  </a:cubicBezTo>
                  <a:cubicBezTo>
                    <a:pt x="363" y="678"/>
                    <a:pt x="363" y="678"/>
                    <a:pt x="363" y="678"/>
                  </a:cubicBezTo>
                  <a:cubicBezTo>
                    <a:pt x="364" y="678"/>
                    <a:pt x="364" y="678"/>
                    <a:pt x="364" y="678"/>
                  </a:cubicBezTo>
                  <a:cubicBezTo>
                    <a:pt x="366" y="680"/>
                    <a:pt x="366" y="680"/>
                    <a:pt x="366" y="680"/>
                  </a:cubicBezTo>
                  <a:cubicBezTo>
                    <a:pt x="369" y="682"/>
                    <a:pt x="369" y="682"/>
                    <a:pt x="369" y="682"/>
                  </a:cubicBezTo>
                  <a:cubicBezTo>
                    <a:pt x="373" y="682"/>
                    <a:pt x="373" y="682"/>
                    <a:pt x="373" y="682"/>
                  </a:cubicBezTo>
                  <a:cubicBezTo>
                    <a:pt x="375" y="683"/>
                    <a:pt x="375" y="683"/>
                    <a:pt x="375" y="683"/>
                  </a:cubicBezTo>
                  <a:cubicBezTo>
                    <a:pt x="376" y="685"/>
                    <a:pt x="376" y="685"/>
                    <a:pt x="376" y="685"/>
                  </a:cubicBezTo>
                  <a:cubicBezTo>
                    <a:pt x="378" y="685"/>
                    <a:pt x="378" y="685"/>
                    <a:pt x="378" y="685"/>
                  </a:cubicBezTo>
                  <a:cubicBezTo>
                    <a:pt x="380" y="686"/>
                    <a:pt x="380" y="686"/>
                    <a:pt x="380" y="686"/>
                  </a:cubicBezTo>
                  <a:cubicBezTo>
                    <a:pt x="381" y="685"/>
                    <a:pt x="381" y="685"/>
                    <a:pt x="381" y="685"/>
                  </a:cubicBezTo>
                  <a:cubicBezTo>
                    <a:pt x="382" y="687"/>
                    <a:pt x="382" y="687"/>
                    <a:pt x="382" y="687"/>
                  </a:cubicBezTo>
                  <a:cubicBezTo>
                    <a:pt x="384" y="688"/>
                    <a:pt x="384" y="688"/>
                    <a:pt x="384" y="688"/>
                  </a:cubicBezTo>
                  <a:cubicBezTo>
                    <a:pt x="386" y="688"/>
                    <a:pt x="386" y="688"/>
                    <a:pt x="386" y="688"/>
                  </a:cubicBezTo>
                  <a:cubicBezTo>
                    <a:pt x="386" y="688"/>
                    <a:pt x="386" y="688"/>
                    <a:pt x="386" y="688"/>
                  </a:cubicBezTo>
                  <a:cubicBezTo>
                    <a:pt x="387" y="689"/>
                    <a:pt x="387" y="689"/>
                    <a:pt x="387" y="689"/>
                  </a:cubicBezTo>
                  <a:cubicBezTo>
                    <a:pt x="390" y="690"/>
                    <a:pt x="390" y="690"/>
                    <a:pt x="390" y="690"/>
                  </a:cubicBezTo>
                  <a:cubicBezTo>
                    <a:pt x="393" y="690"/>
                    <a:pt x="393" y="690"/>
                    <a:pt x="393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8" y="692"/>
                    <a:pt x="398" y="692"/>
                    <a:pt x="398" y="692"/>
                  </a:cubicBezTo>
                  <a:cubicBezTo>
                    <a:pt x="400" y="692"/>
                    <a:pt x="400" y="692"/>
                    <a:pt x="400" y="692"/>
                  </a:cubicBezTo>
                  <a:cubicBezTo>
                    <a:pt x="404" y="690"/>
                    <a:pt x="404" y="690"/>
                    <a:pt x="404" y="690"/>
                  </a:cubicBezTo>
                  <a:cubicBezTo>
                    <a:pt x="406" y="690"/>
                    <a:pt x="406" y="690"/>
                    <a:pt x="406" y="690"/>
                  </a:cubicBezTo>
                  <a:cubicBezTo>
                    <a:pt x="408" y="689"/>
                    <a:pt x="408" y="689"/>
                    <a:pt x="408" y="689"/>
                  </a:cubicBezTo>
                  <a:cubicBezTo>
                    <a:pt x="409" y="689"/>
                    <a:pt x="409" y="689"/>
                    <a:pt x="409" y="689"/>
                  </a:cubicBezTo>
                  <a:cubicBezTo>
                    <a:pt x="411" y="689"/>
                    <a:pt x="411" y="689"/>
                    <a:pt x="411" y="689"/>
                  </a:cubicBezTo>
                  <a:cubicBezTo>
                    <a:pt x="412" y="689"/>
                    <a:pt x="412" y="689"/>
                    <a:pt x="412" y="689"/>
                  </a:cubicBezTo>
                  <a:cubicBezTo>
                    <a:pt x="412" y="688"/>
                    <a:pt x="412" y="688"/>
                    <a:pt x="412" y="688"/>
                  </a:cubicBezTo>
                  <a:cubicBezTo>
                    <a:pt x="412" y="688"/>
                    <a:pt x="412" y="688"/>
                    <a:pt x="412" y="688"/>
                  </a:cubicBezTo>
                  <a:cubicBezTo>
                    <a:pt x="414" y="688"/>
                    <a:pt x="414" y="688"/>
                    <a:pt x="414" y="688"/>
                  </a:cubicBezTo>
                  <a:cubicBezTo>
                    <a:pt x="415" y="689"/>
                    <a:pt x="415" y="689"/>
                    <a:pt x="415" y="689"/>
                  </a:cubicBezTo>
                  <a:cubicBezTo>
                    <a:pt x="417" y="690"/>
                    <a:pt x="417" y="690"/>
                    <a:pt x="417" y="690"/>
                  </a:cubicBezTo>
                  <a:cubicBezTo>
                    <a:pt x="419" y="692"/>
                    <a:pt x="419" y="692"/>
                    <a:pt x="419" y="692"/>
                  </a:cubicBezTo>
                  <a:cubicBezTo>
                    <a:pt x="419" y="692"/>
                    <a:pt x="419" y="692"/>
                    <a:pt x="419" y="692"/>
                  </a:cubicBezTo>
                  <a:cubicBezTo>
                    <a:pt x="419" y="692"/>
                    <a:pt x="419" y="692"/>
                    <a:pt x="419" y="692"/>
                  </a:cubicBezTo>
                  <a:cubicBezTo>
                    <a:pt x="424" y="696"/>
                    <a:pt x="424" y="696"/>
                    <a:pt x="424" y="696"/>
                  </a:cubicBezTo>
                  <a:cubicBezTo>
                    <a:pt x="426" y="697"/>
                    <a:pt x="426" y="697"/>
                    <a:pt x="426" y="697"/>
                  </a:cubicBezTo>
                  <a:cubicBezTo>
                    <a:pt x="426" y="697"/>
                    <a:pt x="426" y="697"/>
                    <a:pt x="426" y="697"/>
                  </a:cubicBezTo>
                  <a:cubicBezTo>
                    <a:pt x="428" y="699"/>
                    <a:pt x="428" y="699"/>
                    <a:pt x="428" y="699"/>
                  </a:cubicBezTo>
                  <a:cubicBezTo>
                    <a:pt x="429" y="700"/>
                    <a:pt x="429" y="700"/>
                    <a:pt x="429" y="700"/>
                  </a:cubicBezTo>
                  <a:cubicBezTo>
                    <a:pt x="429" y="700"/>
                    <a:pt x="429" y="700"/>
                    <a:pt x="429" y="700"/>
                  </a:cubicBezTo>
                  <a:cubicBezTo>
                    <a:pt x="429" y="700"/>
                    <a:pt x="429" y="700"/>
                    <a:pt x="429" y="700"/>
                  </a:cubicBezTo>
                  <a:cubicBezTo>
                    <a:pt x="430" y="701"/>
                    <a:pt x="430" y="701"/>
                    <a:pt x="430" y="701"/>
                  </a:cubicBezTo>
                  <a:cubicBezTo>
                    <a:pt x="430" y="701"/>
                    <a:pt x="430" y="701"/>
                    <a:pt x="430" y="701"/>
                  </a:cubicBezTo>
                  <a:cubicBezTo>
                    <a:pt x="430" y="702"/>
                    <a:pt x="430" y="702"/>
                    <a:pt x="430" y="702"/>
                  </a:cubicBezTo>
                  <a:cubicBezTo>
                    <a:pt x="431" y="703"/>
                    <a:pt x="431" y="703"/>
                    <a:pt x="431" y="703"/>
                  </a:cubicBezTo>
                  <a:cubicBezTo>
                    <a:pt x="433" y="704"/>
                    <a:pt x="433" y="704"/>
                    <a:pt x="433" y="704"/>
                  </a:cubicBezTo>
                  <a:cubicBezTo>
                    <a:pt x="434" y="705"/>
                    <a:pt x="434" y="705"/>
                    <a:pt x="434" y="705"/>
                  </a:cubicBezTo>
                  <a:cubicBezTo>
                    <a:pt x="438" y="706"/>
                    <a:pt x="438" y="706"/>
                    <a:pt x="438" y="706"/>
                  </a:cubicBezTo>
                  <a:cubicBezTo>
                    <a:pt x="440" y="706"/>
                    <a:pt x="440" y="706"/>
                    <a:pt x="440" y="706"/>
                  </a:cubicBezTo>
                  <a:cubicBezTo>
                    <a:pt x="442" y="706"/>
                    <a:pt x="442" y="706"/>
                    <a:pt x="442" y="706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7" y="707"/>
                    <a:pt x="447" y="707"/>
                    <a:pt x="447" y="707"/>
                  </a:cubicBezTo>
                  <a:cubicBezTo>
                    <a:pt x="448" y="708"/>
                    <a:pt x="448" y="708"/>
                    <a:pt x="448" y="708"/>
                  </a:cubicBezTo>
                  <a:cubicBezTo>
                    <a:pt x="450" y="709"/>
                    <a:pt x="450" y="709"/>
                    <a:pt x="450" y="709"/>
                  </a:cubicBezTo>
                  <a:cubicBezTo>
                    <a:pt x="451" y="709"/>
                    <a:pt x="451" y="709"/>
                    <a:pt x="451" y="709"/>
                  </a:cubicBezTo>
                  <a:cubicBezTo>
                    <a:pt x="453" y="710"/>
                    <a:pt x="453" y="710"/>
                    <a:pt x="453" y="710"/>
                  </a:cubicBezTo>
                  <a:cubicBezTo>
                    <a:pt x="456" y="711"/>
                    <a:pt x="456" y="711"/>
                    <a:pt x="456" y="711"/>
                  </a:cubicBezTo>
                  <a:cubicBezTo>
                    <a:pt x="457" y="710"/>
                    <a:pt x="457" y="710"/>
                    <a:pt x="457" y="710"/>
                  </a:cubicBezTo>
                  <a:cubicBezTo>
                    <a:pt x="457" y="711"/>
                    <a:pt x="457" y="711"/>
                    <a:pt x="457" y="711"/>
                  </a:cubicBezTo>
                  <a:cubicBezTo>
                    <a:pt x="458" y="712"/>
                    <a:pt x="458" y="712"/>
                    <a:pt x="458" y="712"/>
                  </a:cubicBezTo>
                  <a:cubicBezTo>
                    <a:pt x="462" y="712"/>
                    <a:pt x="462" y="712"/>
                    <a:pt x="462" y="712"/>
                  </a:cubicBezTo>
                  <a:cubicBezTo>
                    <a:pt x="464" y="710"/>
                    <a:pt x="464" y="710"/>
                    <a:pt x="464" y="710"/>
                  </a:cubicBezTo>
                  <a:cubicBezTo>
                    <a:pt x="464" y="710"/>
                    <a:pt x="464" y="710"/>
                    <a:pt x="464" y="710"/>
                  </a:cubicBezTo>
                  <a:cubicBezTo>
                    <a:pt x="464" y="710"/>
                    <a:pt x="464" y="710"/>
                    <a:pt x="464" y="710"/>
                  </a:cubicBezTo>
                  <a:cubicBezTo>
                    <a:pt x="465" y="710"/>
                    <a:pt x="465" y="710"/>
                    <a:pt x="465" y="710"/>
                  </a:cubicBezTo>
                  <a:cubicBezTo>
                    <a:pt x="465" y="711"/>
                    <a:pt x="465" y="711"/>
                    <a:pt x="465" y="711"/>
                  </a:cubicBezTo>
                  <a:cubicBezTo>
                    <a:pt x="465" y="711"/>
                    <a:pt x="465" y="711"/>
                    <a:pt x="465" y="711"/>
                  </a:cubicBezTo>
                  <a:cubicBezTo>
                    <a:pt x="464" y="711"/>
                    <a:pt x="464" y="711"/>
                    <a:pt x="464" y="711"/>
                  </a:cubicBezTo>
                  <a:cubicBezTo>
                    <a:pt x="463" y="712"/>
                    <a:pt x="463" y="712"/>
                    <a:pt x="463" y="712"/>
                  </a:cubicBezTo>
                  <a:cubicBezTo>
                    <a:pt x="466" y="716"/>
                    <a:pt x="466" y="716"/>
                    <a:pt x="466" y="716"/>
                  </a:cubicBezTo>
                  <a:cubicBezTo>
                    <a:pt x="467" y="716"/>
                    <a:pt x="467" y="716"/>
                    <a:pt x="467" y="716"/>
                  </a:cubicBezTo>
                  <a:cubicBezTo>
                    <a:pt x="467" y="717"/>
                    <a:pt x="467" y="717"/>
                    <a:pt x="467" y="717"/>
                  </a:cubicBezTo>
                  <a:cubicBezTo>
                    <a:pt x="469" y="719"/>
                    <a:pt x="469" y="719"/>
                    <a:pt x="469" y="719"/>
                  </a:cubicBezTo>
                  <a:cubicBezTo>
                    <a:pt x="471" y="722"/>
                    <a:pt x="471" y="722"/>
                    <a:pt x="471" y="722"/>
                  </a:cubicBezTo>
                  <a:cubicBezTo>
                    <a:pt x="475" y="726"/>
                    <a:pt x="475" y="726"/>
                    <a:pt x="475" y="726"/>
                  </a:cubicBezTo>
                  <a:cubicBezTo>
                    <a:pt x="476" y="726"/>
                    <a:pt x="476" y="726"/>
                    <a:pt x="476" y="726"/>
                  </a:cubicBezTo>
                  <a:cubicBezTo>
                    <a:pt x="476" y="726"/>
                    <a:pt x="476" y="726"/>
                    <a:pt x="476" y="726"/>
                  </a:cubicBezTo>
                  <a:cubicBezTo>
                    <a:pt x="476" y="727"/>
                    <a:pt x="476" y="727"/>
                    <a:pt x="476" y="727"/>
                  </a:cubicBezTo>
                  <a:cubicBezTo>
                    <a:pt x="475" y="728"/>
                    <a:pt x="475" y="728"/>
                    <a:pt x="475" y="728"/>
                  </a:cubicBezTo>
                  <a:cubicBezTo>
                    <a:pt x="476" y="728"/>
                    <a:pt x="476" y="728"/>
                    <a:pt x="476" y="728"/>
                  </a:cubicBezTo>
                  <a:cubicBezTo>
                    <a:pt x="477" y="729"/>
                    <a:pt x="477" y="729"/>
                    <a:pt x="477" y="729"/>
                  </a:cubicBezTo>
                  <a:cubicBezTo>
                    <a:pt x="477" y="729"/>
                    <a:pt x="477" y="729"/>
                    <a:pt x="477" y="729"/>
                  </a:cubicBezTo>
                  <a:cubicBezTo>
                    <a:pt x="476" y="730"/>
                    <a:pt x="476" y="730"/>
                    <a:pt x="476" y="730"/>
                  </a:cubicBezTo>
                  <a:cubicBezTo>
                    <a:pt x="475" y="732"/>
                    <a:pt x="475" y="732"/>
                    <a:pt x="475" y="732"/>
                  </a:cubicBezTo>
                  <a:cubicBezTo>
                    <a:pt x="476" y="734"/>
                    <a:pt x="476" y="734"/>
                    <a:pt x="476" y="734"/>
                  </a:cubicBezTo>
                  <a:cubicBezTo>
                    <a:pt x="478" y="736"/>
                    <a:pt x="478" y="736"/>
                    <a:pt x="478" y="736"/>
                  </a:cubicBezTo>
                  <a:cubicBezTo>
                    <a:pt x="480" y="736"/>
                    <a:pt x="480" y="736"/>
                    <a:pt x="480" y="736"/>
                  </a:cubicBezTo>
                  <a:cubicBezTo>
                    <a:pt x="481" y="736"/>
                    <a:pt x="481" y="736"/>
                    <a:pt x="481" y="736"/>
                  </a:cubicBezTo>
                  <a:cubicBezTo>
                    <a:pt x="482" y="738"/>
                    <a:pt x="482" y="738"/>
                    <a:pt x="482" y="738"/>
                  </a:cubicBezTo>
                  <a:cubicBezTo>
                    <a:pt x="483" y="738"/>
                    <a:pt x="483" y="738"/>
                    <a:pt x="483" y="738"/>
                  </a:cubicBezTo>
                  <a:cubicBezTo>
                    <a:pt x="484" y="736"/>
                    <a:pt x="484" y="736"/>
                    <a:pt x="484" y="736"/>
                  </a:cubicBezTo>
                  <a:cubicBezTo>
                    <a:pt x="484" y="735"/>
                    <a:pt x="484" y="735"/>
                    <a:pt x="484" y="735"/>
                  </a:cubicBezTo>
                  <a:cubicBezTo>
                    <a:pt x="485" y="736"/>
                    <a:pt x="485" y="736"/>
                    <a:pt x="485" y="736"/>
                  </a:cubicBezTo>
                  <a:cubicBezTo>
                    <a:pt x="486" y="737"/>
                    <a:pt x="486" y="737"/>
                    <a:pt x="486" y="737"/>
                  </a:cubicBezTo>
                  <a:cubicBezTo>
                    <a:pt x="487" y="738"/>
                    <a:pt x="487" y="738"/>
                    <a:pt x="487" y="738"/>
                  </a:cubicBezTo>
                  <a:cubicBezTo>
                    <a:pt x="489" y="740"/>
                    <a:pt x="489" y="740"/>
                    <a:pt x="489" y="740"/>
                  </a:cubicBezTo>
                  <a:cubicBezTo>
                    <a:pt x="490" y="740"/>
                    <a:pt x="490" y="740"/>
                    <a:pt x="490" y="740"/>
                  </a:cubicBezTo>
                  <a:cubicBezTo>
                    <a:pt x="491" y="742"/>
                    <a:pt x="491" y="742"/>
                    <a:pt x="491" y="742"/>
                  </a:cubicBezTo>
                  <a:cubicBezTo>
                    <a:pt x="491" y="742"/>
                    <a:pt x="491" y="742"/>
                    <a:pt x="491" y="742"/>
                  </a:cubicBezTo>
                  <a:cubicBezTo>
                    <a:pt x="490" y="743"/>
                    <a:pt x="490" y="743"/>
                    <a:pt x="490" y="743"/>
                  </a:cubicBezTo>
                  <a:cubicBezTo>
                    <a:pt x="490" y="745"/>
                    <a:pt x="490" y="745"/>
                    <a:pt x="490" y="745"/>
                  </a:cubicBezTo>
                  <a:cubicBezTo>
                    <a:pt x="491" y="746"/>
                    <a:pt x="491" y="746"/>
                    <a:pt x="491" y="746"/>
                  </a:cubicBezTo>
                  <a:cubicBezTo>
                    <a:pt x="493" y="747"/>
                    <a:pt x="493" y="747"/>
                    <a:pt x="493" y="747"/>
                  </a:cubicBezTo>
                  <a:cubicBezTo>
                    <a:pt x="495" y="747"/>
                    <a:pt x="495" y="747"/>
                    <a:pt x="495" y="747"/>
                  </a:cubicBezTo>
                  <a:cubicBezTo>
                    <a:pt x="495" y="747"/>
                    <a:pt x="495" y="747"/>
                    <a:pt x="495" y="747"/>
                  </a:cubicBezTo>
                  <a:cubicBezTo>
                    <a:pt x="496" y="748"/>
                    <a:pt x="496" y="748"/>
                    <a:pt x="496" y="748"/>
                  </a:cubicBezTo>
                  <a:cubicBezTo>
                    <a:pt x="497" y="748"/>
                    <a:pt x="497" y="748"/>
                    <a:pt x="497" y="748"/>
                  </a:cubicBezTo>
                  <a:cubicBezTo>
                    <a:pt x="499" y="748"/>
                    <a:pt x="499" y="748"/>
                    <a:pt x="499" y="748"/>
                  </a:cubicBezTo>
                  <a:cubicBezTo>
                    <a:pt x="499" y="747"/>
                    <a:pt x="499" y="747"/>
                    <a:pt x="499" y="747"/>
                  </a:cubicBezTo>
                  <a:cubicBezTo>
                    <a:pt x="499" y="747"/>
                    <a:pt x="499" y="747"/>
                    <a:pt x="499" y="747"/>
                  </a:cubicBezTo>
                  <a:cubicBezTo>
                    <a:pt x="500" y="747"/>
                    <a:pt x="500" y="747"/>
                    <a:pt x="500" y="747"/>
                  </a:cubicBezTo>
                  <a:cubicBezTo>
                    <a:pt x="501" y="747"/>
                    <a:pt x="501" y="747"/>
                    <a:pt x="501" y="747"/>
                  </a:cubicBezTo>
                  <a:cubicBezTo>
                    <a:pt x="502" y="747"/>
                    <a:pt x="502" y="747"/>
                    <a:pt x="502" y="747"/>
                  </a:cubicBezTo>
                  <a:cubicBezTo>
                    <a:pt x="503" y="746"/>
                    <a:pt x="503" y="746"/>
                    <a:pt x="503" y="746"/>
                  </a:cubicBezTo>
                  <a:cubicBezTo>
                    <a:pt x="503" y="746"/>
                    <a:pt x="503" y="746"/>
                    <a:pt x="503" y="746"/>
                  </a:cubicBezTo>
                  <a:cubicBezTo>
                    <a:pt x="503" y="747"/>
                    <a:pt x="503" y="747"/>
                    <a:pt x="503" y="747"/>
                  </a:cubicBezTo>
                  <a:cubicBezTo>
                    <a:pt x="504" y="747"/>
                    <a:pt x="504" y="747"/>
                    <a:pt x="504" y="747"/>
                  </a:cubicBezTo>
                  <a:cubicBezTo>
                    <a:pt x="507" y="748"/>
                    <a:pt x="507" y="748"/>
                    <a:pt x="507" y="748"/>
                  </a:cubicBezTo>
                  <a:cubicBezTo>
                    <a:pt x="507" y="749"/>
                    <a:pt x="507" y="749"/>
                    <a:pt x="507" y="749"/>
                  </a:cubicBezTo>
                  <a:cubicBezTo>
                    <a:pt x="508" y="751"/>
                    <a:pt x="508" y="751"/>
                    <a:pt x="508" y="751"/>
                  </a:cubicBezTo>
                  <a:cubicBezTo>
                    <a:pt x="509" y="752"/>
                    <a:pt x="509" y="752"/>
                    <a:pt x="509" y="752"/>
                  </a:cubicBezTo>
                  <a:cubicBezTo>
                    <a:pt x="511" y="752"/>
                    <a:pt x="511" y="752"/>
                    <a:pt x="511" y="752"/>
                  </a:cubicBezTo>
                  <a:cubicBezTo>
                    <a:pt x="512" y="751"/>
                    <a:pt x="512" y="751"/>
                    <a:pt x="512" y="751"/>
                  </a:cubicBezTo>
                  <a:cubicBezTo>
                    <a:pt x="512" y="752"/>
                    <a:pt x="512" y="752"/>
                    <a:pt x="512" y="752"/>
                  </a:cubicBezTo>
                  <a:cubicBezTo>
                    <a:pt x="512" y="754"/>
                    <a:pt x="512" y="754"/>
                    <a:pt x="512" y="754"/>
                  </a:cubicBezTo>
                  <a:cubicBezTo>
                    <a:pt x="513" y="755"/>
                    <a:pt x="513" y="755"/>
                    <a:pt x="513" y="755"/>
                  </a:cubicBezTo>
                  <a:cubicBezTo>
                    <a:pt x="515" y="755"/>
                    <a:pt x="515" y="755"/>
                    <a:pt x="515" y="755"/>
                  </a:cubicBezTo>
                  <a:cubicBezTo>
                    <a:pt x="516" y="754"/>
                    <a:pt x="516" y="754"/>
                    <a:pt x="516" y="754"/>
                  </a:cubicBezTo>
                  <a:cubicBezTo>
                    <a:pt x="517" y="753"/>
                    <a:pt x="517" y="753"/>
                    <a:pt x="517" y="753"/>
                  </a:cubicBezTo>
                  <a:cubicBezTo>
                    <a:pt x="518" y="753"/>
                    <a:pt x="518" y="753"/>
                    <a:pt x="518" y="753"/>
                  </a:cubicBezTo>
                  <a:cubicBezTo>
                    <a:pt x="520" y="753"/>
                    <a:pt x="520" y="753"/>
                    <a:pt x="520" y="753"/>
                  </a:cubicBezTo>
                  <a:cubicBezTo>
                    <a:pt x="520" y="750"/>
                    <a:pt x="520" y="750"/>
                    <a:pt x="520" y="750"/>
                  </a:cubicBezTo>
                  <a:cubicBezTo>
                    <a:pt x="518" y="749"/>
                    <a:pt x="518" y="749"/>
                    <a:pt x="518" y="749"/>
                  </a:cubicBezTo>
                  <a:cubicBezTo>
                    <a:pt x="517" y="748"/>
                    <a:pt x="517" y="748"/>
                    <a:pt x="517" y="748"/>
                  </a:cubicBezTo>
                  <a:cubicBezTo>
                    <a:pt x="517" y="748"/>
                    <a:pt x="517" y="748"/>
                    <a:pt x="517" y="748"/>
                  </a:cubicBezTo>
                  <a:cubicBezTo>
                    <a:pt x="517" y="747"/>
                    <a:pt x="517" y="747"/>
                    <a:pt x="517" y="747"/>
                  </a:cubicBezTo>
                  <a:cubicBezTo>
                    <a:pt x="518" y="747"/>
                    <a:pt x="518" y="747"/>
                    <a:pt x="518" y="747"/>
                  </a:cubicBezTo>
                  <a:cubicBezTo>
                    <a:pt x="520" y="746"/>
                    <a:pt x="520" y="746"/>
                    <a:pt x="520" y="746"/>
                  </a:cubicBezTo>
                  <a:cubicBezTo>
                    <a:pt x="523" y="744"/>
                    <a:pt x="523" y="744"/>
                    <a:pt x="523" y="744"/>
                  </a:cubicBezTo>
                  <a:cubicBezTo>
                    <a:pt x="523" y="743"/>
                    <a:pt x="523" y="743"/>
                    <a:pt x="523" y="743"/>
                  </a:cubicBezTo>
                  <a:cubicBezTo>
                    <a:pt x="522" y="743"/>
                    <a:pt x="522" y="743"/>
                    <a:pt x="522" y="743"/>
                  </a:cubicBezTo>
                  <a:cubicBezTo>
                    <a:pt x="522" y="742"/>
                    <a:pt x="522" y="742"/>
                    <a:pt x="522" y="742"/>
                  </a:cubicBezTo>
                  <a:cubicBezTo>
                    <a:pt x="524" y="741"/>
                    <a:pt x="524" y="741"/>
                    <a:pt x="524" y="741"/>
                  </a:cubicBezTo>
                  <a:cubicBezTo>
                    <a:pt x="526" y="741"/>
                    <a:pt x="526" y="741"/>
                    <a:pt x="526" y="741"/>
                  </a:cubicBezTo>
                  <a:cubicBezTo>
                    <a:pt x="526" y="741"/>
                    <a:pt x="526" y="741"/>
                    <a:pt x="526" y="741"/>
                  </a:cubicBezTo>
                  <a:cubicBezTo>
                    <a:pt x="528" y="743"/>
                    <a:pt x="528" y="743"/>
                    <a:pt x="528" y="743"/>
                  </a:cubicBezTo>
                  <a:cubicBezTo>
                    <a:pt x="529" y="743"/>
                    <a:pt x="529" y="743"/>
                    <a:pt x="529" y="743"/>
                  </a:cubicBezTo>
                  <a:cubicBezTo>
                    <a:pt x="530" y="744"/>
                    <a:pt x="530" y="744"/>
                    <a:pt x="530" y="744"/>
                  </a:cubicBezTo>
                  <a:cubicBezTo>
                    <a:pt x="530" y="746"/>
                    <a:pt x="530" y="746"/>
                    <a:pt x="530" y="746"/>
                  </a:cubicBezTo>
                  <a:cubicBezTo>
                    <a:pt x="532" y="747"/>
                    <a:pt x="532" y="747"/>
                    <a:pt x="532" y="747"/>
                  </a:cubicBezTo>
                  <a:cubicBezTo>
                    <a:pt x="532" y="746"/>
                    <a:pt x="532" y="746"/>
                    <a:pt x="532" y="746"/>
                  </a:cubicBezTo>
                  <a:cubicBezTo>
                    <a:pt x="531" y="747"/>
                    <a:pt x="531" y="747"/>
                    <a:pt x="531" y="747"/>
                  </a:cubicBezTo>
                  <a:cubicBezTo>
                    <a:pt x="530" y="748"/>
                    <a:pt x="530" y="748"/>
                    <a:pt x="530" y="748"/>
                  </a:cubicBezTo>
                  <a:cubicBezTo>
                    <a:pt x="531" y="750"/>
                    <a:pt x="531" y="750"/>
                    <a:pt x="531" y="750"/>
                  </a:cubicBezTo>
                  <a:cubicBezTo>
                    <a:pt x="533" y="753"/>
                    <a:pt x="533" y="753"/>
                    <a:pt x="533" y="753"/>
                  </a:cubicBezTo>
                  <a:cubicBezTo>
                    <a:pt x="534" y="754"/>
                    <a:pt x="534" y="754"/>
                    <a:pt x="534" y="754"/>
                  </a:cubicBezTo>
                  <a:cubicBezTo>
                    <a:pt x="535" y="754"/>
                    <a:pt x="535" y="754"/>
                    <a:pt x="535" y="754"/>
                  </a:cubicBezTo>
                  <a:cubicBezTo>
                    <a:pt x="535" y="756"/>
                    <a:pt x="535" y="756"/>
                    <a:pt x="535" y="756"/>
                  </a:cubicBezTo>
                  <a:cubicBezTo>
                    <a:pt x="535" y="758"/>
                    <a:pt x="535" y="758"/>
                    <a:pt x="535" y="758"/>
                  </a:cubicBezTo>
                  <a:cubicBezTo>
                    <a:pt x="537" y="760"/>
                    <a:pt x="537" y="760"/>
                    <a:pt x="537" y="760"/>
                  </a:cubicBezTo>
                  <a:cubicBezTo>
                    <a:pt x="538" y="760"/>
                    <a:pt x="538" y="760"/>
                    <a:pt x="538" y="760"/>
                  </a:cubicBezTo>
                  <a:cubicBezTo>
                    <a:pt x="538" y="760"/>
                    <a:pt x="538" y="760"/>
                    <a:pt x="538" y="760"/>
                  </a:cubicBezTo>
                  <a:cubicBezTo>
                    <a:pt x="538" y="761"/>
                    <a:pt x="538" y="761"/>
                    <a:pt x="538" y="761"/>
                  </a:cubicBezTo>
                  <a:cubicBezTo>
                    <a:pt x="538" y="762"/>
                    <a:pt x="538" y="762"/>
                    <a:pt x="538" y="762"/>
                  </a:cubicBezTo>
                  <a:cubicBezTo>
                    <a:pt x="537" y="763"/>
                    <a:pt x="537" y="763"/>
                    <a:pt x="537" y="763"/>
                  </a:cubicBezTo>
                  <a:cubicBezTo>
                    <a:pt x="538" y="764"/>
                    <a:pt x="538" y="764"/>
                    <a:pt x="538" y="764"/>
                  </a:cubicBezTo>
                  <a:cubicBezTo>
                    <a:pt x="538" y="765"/>
                    <a:pt x="538" y="765"/>
                    <a:pt x="538" y="765"/>
                  </a:cubicBezTo>
                  <a:cubicBezTo>
                    <a:pt x="538" y="766"/>
                    <a:pt x="538" y="766"/>
                    <a:pt x="538" y="766"/>
                  </a:cubicBezTo>
                  <a:cubicBezTo>
                    <a:pt x="537" y="768"/>
                    <a:pt x="537" y="768"/>
                    <a:pt x="537" y="768"/>
                  </a:cubicBezTo>
                  <a:cubicBezTo>
                    <a:pt x="538" y="768"/>
                    <a:pt x="538" y="768"/>
                    <a:pt x="538" y="768"/>
                  </a:cubicBezTo>
                  <a:cubicBezTo>
                    <a:pt x="538" y="769"/>
                    <a:pt x="538" y="769"/>
                    <a:pt x="538" y="769"/>
                  </a:cubicBezTo>
                  <a:cubicBezTo>
                    <a:pt x="538" y="771"/>
                    <a:pt x="538" y="771"/>
                    <a:pt x="538" y="771"/>
                  </a:cubicBezTo>
                  <a:cubicBezTo>
                    <a:pt x="538" y="775"/>
                    <a:pt x="538" y="775"/>
                    <a:pt x="538" y="775"/>
                  </a:cubicBezTo>
                  <a:cubicBezTo>
                    <a:pt x="537" y="776"/>
                    <a:pt x="537" y="776"/>
                    <a:pt x="537" y="776"/>
                  </a:cubicBezTo>
                  <a:cubicBezTo>
                    <a:pt x="537" y="777"/>
                    <a:pt x="537" y="777"/>
                    <a:pt x="537" y="777"/>
                  </a:cubicBezTo>
                  <a:cubicBezTo>
                    <a:pt x="538" y="779"/>
                    <a:pt x="538" y="779"/>
                    <a:pt x="538" y="779"/>
                  </a:cubicBezTo>
                  <a:cubicBezTo>
                    <a:pt x="539" y="779"/>
                    <a:pt x="539" y="779"/>
                    <a:pt x="539" y="779"/>
                  </a:cubicBezTo>
                  <a:cubicBezTo>
                    <a:pt x="540" y="780"/>
                    <a:pt x="540" y="780"/>
                    <a:pt x="540" y="780"/>
                  </a:cubicBezTo>
                  <a:cubicBezTo>
                    <a:pt x="540" y="780"/>
                    <a:pt x="540" y="780"/>
                    <a:pt x="540" y="780"/>
                  </a:cubicBezTo>
                  <a:cubicBezTo>
                    <a:pt x="540" y="781"/>
                    <a:pt x="540" y="781"/>
                    <a:pt x="540" y="781"/>
                  </a:cubicBezTo>
                  <a:cubicBezTo>
                    <a:pt x="539" y="782"/>
                    <a:pt x="539" y="782"/>
                    <a:pt x="539" y="782"/>
                  </a:cubicBezTo>
                  <a:cubicBezTo>
                    <a:pt x="536" y="785"/>
                    <a:pt x="536" y="785"/>
                    <a:pt x="536" y="785"/>
                  </a:cubicBezTo>
                  <a:cubicBezTo>
                    <a:pt x="536" y="787"/>
                    <a:pt x="536" y="787"/>
                    <a:pt x="536" y="787"/>
                  </a:cubicBezTo>
                  <a:cubicBezTo>
                    <a:pt x="534" y="788"/>
                    <a:pt x="534" y="788"/>
                    <a:pt x="534" y="788"/>
                  </a:cubicBezTo>
                  <a:cubicBezTo>
                    <a:pt x="531" y="789"/>
                    <a:pt x="531" y="789"/>
                    <a:pt x="531" y="789"/>
                  </a:cubicBezTo>
                  <a:cubicBezTo>
                    <a:pt x="529" y="791"/>
                    <a:pt x="529" y="791"/>
                    <a:pt x="529" y="791"/>
                  </a:cubicBezTo>
                  <a:cubicBezTo>
                    <a:pt x="526" y="794"/>
                    <a:pt x="526" y="794"/>
                    <a:pt x="526" y="794"/>
                  </a:cubicBezTo>
                  <a:cubicBezTo>
                    <a:pt x="526" y="796"/>
                    <a:pt x="526" y="796"/>
                    <a:pt x="526" y="796"/>
                  </a:cubicBezTo>
                  <a:cubicBezTo>
                    <a:pt x="526" y="797"/>
                    <a:pt x="526" y="797"/>
                    <a:pt x="526" y="797"/>
                  </a:cubicBezTo>
                  <a:cubicBezTo>
                    <a:pt x="526" y="797"/>
                    <a:pt x="526" y="797"/>
                    <a:pt x="526" y="797"/>
                  </a:cubicBezTo>
                  <a:cubicBezTo>
                    <a:pt x="526" y="798"/>
                    <a:pt x="526" y="798"/>
                    <a:pt x="526" y="798"/>
                  </a:cubicBezTo>
                  <a:cubicBezTo>
                    <a:pt x="526" y="798"/>
                    <a:pt x="526" y="798"/>
                    <a:pt x="526" y="798"/>
                  </a:cubicBezTo>
                  <a:cubicBezTo>
                    <a:pt x="526" y="798"/>
                    <a:pt x="526" y="798"/>
                    <a:pt x="526" y="798"/>
                  </a:cubicBezTo>
                  <a:cubicBezTo>
                    <a:pt x="525" y="799"/>
                    <a:pt x="525" y="799"/>
                    <a:pt x="525" y="799"/>
                  </a:cubicBezTo>
                  <a:cubicBezTo>
                    <a:pt x="524" y="799"/>
                    <a:pt x="524" y="799"/>
                    <a:pt x="524" y="799"/>
                  </a:cubicBezTo>
                  <a:cubicBezTo>
                    <a:pt x="520" y="801"/>
                    <a:pt x="520" y="801"/>
                    <a:pt x="520" y="801"/>
                  </a:cubicBezTo>
                  <a:cubicBezTo>
                    <a:pt x="518" y="802"/>
                    <a:pt x="518" y="802"/>
                    <a:pt x="518" y="802"/>
                  </a:cubicBezTo>
                  <a:cubicBezTo>
                    <a:pt x="516" y="803"/>
                    <a:pt x="516" y="803"/>
                    <a:pt x="516" y="803"/>
                  </a:cubicBezTo>
                  <a:cubicBezTo>
                    <a:pt x="517" y="805"/>
                    <a:pt x="517" y="805"/>
                    <a:pt x="517" y="805"/>
                  </a:cubicBezTo>
                  <a:cubicBezTo>
                    <a:pt x="517" y="806"/>
                    <a:pt x="517" y="806"/>
                    <a:pt x="517" y="806"/>
                  </a:cubicBezTo>
                  <a:cubicBezTo>
                    <a:pt x="518" y="807"/>
                    <a:pt x="518" y="807"/>
                    <a:pt x="518" y="807"/>
                  </a:cubicBezTo>
                  <a:cubicBezTo>
                    <a:pt x="517" y="809"/>
                    <a:pt x="517" y="809"/>
                    <a:pt x="517" y="809"/>
                  </a:cubicBezTo>
                  <a:cubicBezTo>
                    <a:pt x="514" y="811"/>
                    <a:pt x="514" y="811"/>
                    <a:pt x="514" y="811"/>
                  </a:cubicBezTo>
                  <a:cubicBezTo>
                    <a:pt x="514" y="813"/>
                    <a:pt x="514" y="813"/>
                    <a:pt x="514" y="813"/>
                  </a:cubicBezTo>
                  <a:cubicBezTo>
                    <a:pt x="515" y="814"/>
                    <a:pt x="515" y="814"/>
                    <a:pt x="515" y="814"/>
                  </a:cubicBezTo>
                  <a:cubicBezTo>
                    <a:pt x="514" y="815"/>
                    <a:pt x="514" y="815"/>
                    <a:pt x="514" y="815"/>
                  </a:cubicBezTo>
                  <a:cubicBezTo>
                    <a:pt x="512" y="816"/>
                    <a:pt x="512" y="816"/>
                    <a:pt x="512" y="816"/>
                  </a:cubicBezTo>
                  <a:cubicBezTo>
                    <a:pt x="510" y="818"/>
                    <a:pt x="510" y="818"/>
                    <a:pt x="510" y="818"/>
                  </a:cubicBezTo>
                  <a:cubicBezTo>
                    <a:pt x="511" y="819"/>
                    <a:pt x="511" y="819"/>
                    <a:pt x="511" y="819"/>
                  </a:cubicBezTo>
                  <a:cubicBezTo>
                    <a:pt x="512" y="821"/>
                    <a:pt x="512" y="821"/>
                    <a:pt x="512" y="821"/>
                  </a:cubicBezTo>
                  <a:cubicBezTo>
                    <a:pt x="511" y="822"/>
                    <a:pt x="511" y="822"/>
                    <a:pt x="511" y="822"/>
                  </a:cubicBezTo>
                  <a:cubicBezTo>
                    <a:pt x="512" y="824"/>
                    <a:pt x="512" y="824"/>
                    <a:pt x="512" y="824"/>
                  </a:cubicBezTo>
                  <a:cubicBezTo>
                    <a:pt x="511" y="825"/>
                    <a:pt x="511" y="825"/>
                    <a:pt x="511" y="825"/>
                  </a:cubicBezTo>
                  <a:cubicBezTo>
                    <a:pt x="510" y="826"/>
                    <a:pt x="510" y="826"/>
                    <a:pt x="510" y="826"/>
                  </a:cubicBezTo>
                  <a:cubicBezTo>
                    <a:pt x="511" y="827"/>
                    <a:pt x="511" y="827"/>
                    <a:pt x="511" y="827"/>
                  </a:cubicBezTo>
                  <a:cubicBezTo>
                    <a:pt x="513" y="828"/>
                    <a:pt x="513" y="828"/>
                    <a:pt x="513" y="828"/>
                  </a:cubicBezTo>
                  <a:cubicBezTo>
                    <a:pt x="514" y="830"/>
                    <a:pt x="514" y="830"/>
                    <a:pt x="514" y="830"/>
                  </a:cubicBezTo>
                  <a:cubicBezTo>
                    <a:pt x="516" y="830"/>
                    <a:pt x="516" y="830"/>
                    <a:pt x="516" y="830"/>
                  </a:cubicBezTo>
                  <a:cubicBezTo>
                    <a:pt x="515" y="831"/>
                    <a:pt x="515" y="831"/>
                    <a:pt x="515" y="831"/>
                  </a:cubicBezTo>
                  <a:cubicBezTo>
                    <a:pt x="515" y="832"/>
                    <a:pt x="515" y="832"/>
                    <a:pt x="515" y="832"/>
                  </a:cubicBezTo>
                  <a:cubicBezTo>
                    <a:pt x="516" y="833"/>
                    <a:pt x="516" y="833"/>
                    <a:pt x="516" y="833"/>
                  </a:cubicBezTo>
                  <a:cubicBezTo>
                    <a:pt x="518" y="833"/>
                    <a:pt x="518" y="833"/>
                    <a:pt x="518" y="833"/>
                  </a:cubicBezTo>
                  <a:cubicBezTo>
                    <a:pt x="518" y="831"/>
                    <a:pt x="518" y="831"/>
                    <a:pt x="518" y="831"/>
                  </a:cubicBezTo>
                  <a:cubicBezTo>
                    <a:pt x="518" y="830"/>
                    <a:pt x="518" y="830"/>
                    <a:pt x="518" y="830"/>
                  </a:cubicBezTo>
                  <a:cubicBezTo>
                    <a:pt x="519" y="830"/>
                    <a:pt x="519" y="830"/>
                    <a:pt x="519" y="830"/>
                  </a:cubicBezTo>
                  <a:cubicBezTo>
                    <a:pt x="519" y="830"/>
                    <a:pt x="519" y="830"/>
                    <a:pt x="519" y="830"/>
                  </a:cubicBezTo>
                  <a:cubicBezTo>
                    <a:pt x="519" y="829"/>
                    <a:pt x="519" y="829"/>
                    <a:pt x="519" y="829"/>
                  </a:cubicBezTo>
                  <a:cubicBezTo>
                    <a:pt x="519" y="830"/>
                    <a:pt x="519" y="830"/>
                    <a:pt x="519" y="830"/>
                  </a:cubicBezTo>
                  <a:cubicBezTo>
                    <a:pt x="519" y="831"/>
                    <a:pt x="519" y="831"/>
                    <a:pt x="519" y="831"/>
                  </a:cubicBezTo>
                  <a:cubicBezTo>
                    <a:pt x="519" y="833"/>
                    <a:pt x="519" y="833"/>
                    <a:pt x="519" y="833"/>
                  </a:cubicBezTo>
                  <a:cubicBezTo>
                    <a:pt x="517" y="834"/>
                    <a:pt x="517" y="834"/>
                    <a:pt x="517" y="834"/>
                  </a:cubicBezTo>
                  <a:cubicBezTo>
                    <a:pt x="517" y="834"/>
                    <a:pt x="517" y="834"/>
                    <a:pt x="517" y="834"/>
                  </a:cubicBezTo>
                  <a:cubicBezTo>
                    <a:pt x="513" y="836"/>
                    <a:pt x="513" y="836"/>
                    <a:pt x="513" y="836"/>
                  </a:cubicBezTo>
                  <a:cubicBezTo>
                    <a:pt x="509" y="840"/>
                    <a:pt x="509" y="840"/>
                    <a:pt x="509" y="840"/>
                  </a:cubicBezTo>
                  <a:cubicBezTo>
                    <a:pt x="508" y="842"/>
                    <a:pt x="508" y="842"/>
                    <a:pt x="508" y="842"/>
                  </a:cubicBezTo>
                  <a:cubicBezTo>
                    <a:pt x="508" y="843"/>
                    <a:pt x="508" y="843"/>
                    <a:pt x="508" y="843"/>
                  </a:cubicBezTo>
                  <a:cubicBezTo>
                    <a:pt x="508" y="844"/>
                    <a:pt x="508" y="844"/>
                    <a:pt x="508" y="844"/>
                  </a:cubicBezTo>
                  <a:cubicBezTo>
                    <a:pt x="509" y="845"/>
                    <a:pt x="509" y="845"/>
                    <a:pt x="509" y="845"/>
                  </a:cubicBezTo>
                  <a:cubicBezTo>
                    <a:pt x="509" y="846"/>
                    <a:pt x="509" y="846"/>
                    <a:pt x="509" y="846"/>
                  </a:cubicBezTo>
                  <a:cubicBezTo>
                    <a:pt x="508" y="846"/>
                    <a:pt x="508" y="846"/>
                    <a:pt x="508" y="846"/>
                  </a:cubicBezTo>
                  <a:cubicBezTo>
                    <a:pt x="508" y="848"/>
                    <a:pt x="508" y="848"/>
                    <a:pt x="508" y="848"/>
                  </a:cubicBezTo>
                  <a:cubicBezTo>
                    <a:pt x="510" y="849"/>
                    <a:pt x="510" y="849"/>
                    <a:pt x="510" y="849"/>
                  </a:cubicBezTo>
                  <a:cubicBezTo>
                    <a:pt x="511" y="851"/>
                    <a:pt x="511" y="851"/>
                    <a:pt x="511" y="851"/>
                  </a:cubicBezTo>
                  <a:cubicBezTo>
                    <a:pt x="511" y="852"/>
                    <a:pt x="511" y="852"/>
                    <a:pt x="511" y="852"/>
                  </a:cubicBezTo>
                  <a:cubicBezTo>
                    <a:pt x="510" y="852"/>
                    <a:pt x="510" y="852"/>
                    <a:pt x="510" y="852"/>
                  </a:cubicBezTo>
                  <a:cubicBezTo>
                    <a:pt x="509" y="852"/>
                    <a:pt x="509" y="852"/>
                    <a:pt x="509" y="852"/>
                  </a:cubicBezTo>
                  <a:cubicBezTo>
                    <a:pt x="508" y="854"/>
                    <a:pt x="508" y="854"/>
                    <a:pt x="508" y="854"/>
                  </a:cubicBezTo>
                  <a:cubicBezTo>
                    <a:pt x="510" y="855"/>
                    <a:pt x="510" y="855"/>
                    <a:pt x="510" y="855"/>
                  </a:cubicBezTo>
                  <a:cubicBezTo>
                    <a:pt x="511" y="856"/>
                    <a:pt x="511" y="856"/>
                    <a:pt x="511" y="856"/>
                  </a:cubicBezTo>
                  <a:cubicBezTo>
                    <a:pt x="513" y="858"/>
                    <a:pt x="513" y="858"/>
                    <a:pt x="513" y="858"/>
                  </a:cubicBezTo>
                  <a:cubicBezTo>
                    <a:pt x="515" y="858"/>
                    <a:pt x="515" y="858"/>
                    <a:pt x="515" y="858"/>
                  </a:cubicBezTo>
                  <a:cubicBezTo>
                    <a:pt x="518" y="860"/>
                    <a:pt x="518" y="860"/>
                    <a:pt x="518" y="860"/>
                  </a:cubicBezTo>
                  <a:cubicBezTo>
                    <a:pt x="520" y="860"/>
                    <a:pt x="520" y="860"/>
                    <a:pt x="520" y="860"/>
                  </a:cubicBezTo>
                  <a:cubicBezTo>
                    <a:pt x="520" y="861"/>
                    <a:pt x="520" y="861"/>
                    <a:pt x="520" y="861"/>
                  </a:cubicBezTo>
                  <a:cubicBezTo>
                    <a:pt x="522" y="864"/>
                    <a:pt x="522" y="864"/>
                    <a:pt x="522" y="864"/>
                  </a:cubicBezTo>
                  <a:cubicBezTo>
                    <a:pt x="522" y="866"/>
                    <a:pt x="522" y="866"/>
                    <a:pt x="522" y="866"/>
                  </a:cubicBezTo>
                  <a:cubicBezTo>
                    <a:pt x="523" y="867"/>
                    <a:pt x="523" y="867"/>
                    <a:pt x="523" y="867"/>
                  </a:cubicBezTo>
                  <a:cubicBezTo>
                    <a:pt x="526" y="869"/>
                    <a:pt x="526" y="869"/>
                    <a:pt x="526" y="869"/>
                  </a:cubicBezTo>
                  <a:cubicBezTo>
                    <a:pt x="527" y="871"/>
                    <a:pt x="527" y="871"/>
                    <a:pt x="527" y="871"/>
                  </a:cubicBezTo>
                  <a:cubicBezTo>
                    <a:pt x="528" y="873"/>
                    <a:pt x="528" y="873"/>
                    <a:pt x="528" y="873"/>
                  </a:cubicBezTo>
                  <a:cubicBezTo>
                    <a:pt x="528" y="874"/>
                    <a:pt x="528" y="874"/>
                    <a:pt x="528" y="874"/>
                  </a:cubicBezTo>
                  <a:cubicBezTo>
                    <a:pt x="529" y="877"/>
                    <a:pt x="529" y="877"/>
                    <a:pt x="529" y="877"/>
                  </a:cubicBezTo>
                  <a:cubicBezTo>
                    <a:pt x="530" y="878"/>
                    <a:pt x="530" y="878"/>
                    <a:pt x="530" y="878"/>
                  </a:cubicBezTo>
                  <a:cubicBezTo>
                    <a:pt x="531" y="879"/>
                    <a:pt x="531" y="879"/>
                    <a:pt x="531" y="879"/>
                  </a:cubicBezTo>
                  <a:cubicBezTo>
                    <a:pt x="532" y="881"/>
                    <a:pt x="532" y="881"/>
                    <a:pt x="532" y="881"/>
                  </a:cubicBezTo>
                  <a:cubicBezTo>
                    <a:pt x="532" y="883"/>
                    <a:pt x="532" y="883"/>
                    <a:pt x="532" y="883"/>
                  </a:cubicBezTo>
                  <a:cubicBezTo>
                    <a:pt x="532" y="883"/>
                    <a:pt x="532" y="883"/>
                    <a:pt x="532" y="883"/>
                  </a:cubicBezTo>
                  <a:cubicBezTo>
                    <a:pt x="533" y="886"/>
                    <a:pt x="533" y="886"/>
                    <a:pt x="533" y="886"/>
                  </a:cubicBezTo>
                  <a:cubicBezTo>
                    <a:pt x="536" y="889"/>
                    <a:pt x="536" y="889"/>
                    <a:pt x="536" y="889"/>
                  </a:cubicBezTo>
                  <a:cubicBezTo>
                    <a:pt x="536" y="890"/>
                    <a:pt x="536" y="890"/>
                    <a:pt x="536" y="890"/>
                  </a:cubicBezTo>
                  <a:cubicBezTo>
                    <a:pt x="536" y="891"/>
                    <a:pt x="536" y="891"/>
                    <a:pt x="536" y="891"/>
                  </a:cubicBezTo>
                  <a:cubicBezTo>
                    <a:pt x="536" y="893"/>
                    <a:pt x="536" y="893"/>
                    <a:pt x="536" y="893"/>
                  </a:cubicBezTo>
                  <a:cubicBezTo>
                    <a:pt x="538" y="893"/>
                    <a:pt x="538" y="893"/>
                    <a:pt x="538" y="893"/>
                  </a:cubicBezTo>
                  <a:cubicBezTo>
                    <a:pt x="540" y="895"/>
                    <a:pt x="540" y="895"/>
                    <a:pt x="540" y="895"/>
                  </a:cubicBezTo>
                  <a:cubicBezTo>
                    <a:pt x="540" y="896"/>
                    <a:pt x="540" y="896"/>
                    <a:pt x="540" y="896"/>
                  </a:cubicBezTo>
                  <a:cubicBezTo>
                    <a:pt x="541" y="899"/>
                    <a:pt x="541" y="899"/>
                    <a:pt x="541" y="899"/>
                  </a:cubicBezTo>
                  <a:cubicBezTo>
                    <a:pt x="542" y="900"/>
                    <a:pt x="542" y="900"/>
                    <a:pt x="542" y="900"/>
                  </a:cubicBezTo>
                  <a:cubicBezTo>
                    <a:pt x="543" y="900"/>
                    <a:pt x="543" y="900"/>
                    <a:pt x="543" y="900"/>
                  </a:cubicBezTo>
                  <a:cubicBezTo>
                    <a:pt x="544" y="902"/>
                    <a:pt x="544" y="902"/>
                    <a:pt x="544" y="902"/>
                  </a:cubicBezTo>
                  <a:cubicBezTo>
                    <a:pt x="546" y="905"/>
                    <a:pt x="546" y="905"/>
                    <a:pt x="546" y="905"/>
                  </a:cubicBezTo>
                  <a:cubicBezTo>
                    <a:pt x="546" y="907"/>
                    <a:pt x="546" y="907"/>
                    <a:pt x="546" y="907"/>
                  </a:cubicBezTo>
                  <a:cubicBezTo>
                    <a:pt x="549" y="910"/>
                    <a:pt x="549" y="910"/>
                    <a:pt x="549" y="910"/>
                  </a:cubicBezTo>
                  <a:cubicBezTo>
                    <a:pt x="549" y="911"/>
                    <a:pt x="549" y="911"/>
                    <a:pt x="549" y="911"/>
                  </a:cubicBezTo>
                  <a:cubicBezTo>
                    <a:pt x="548" y="910"/>
                    <a:pt x="548" y="910"/>
                    <a:pt x="548" y="910"/>
                  </a:cubicBezTo>
                  <a:cubicBezTo>
                    <a:pt x="548" y="912"/>
                    <a:pt x="548" y="912"/>
                    <a:pt x="548" y="912"/>
                  </a:cubicBezTo>
                  <a:cubicBezTo>
                    <a:pt x="548" y="913"/>
                    <a:pt x="548" y="913"/>
                    <a:pt x="548" y="913"/>
                  </a:cubicBezTo>
                  <a:cubicBezTo>
                    <a:pt x="548" y="915"/>
                    <a:pt x="548" y="915"/>
                    <a:pt x="548" y="915"/>
                  </a:cubicBezTo>
                  <a:cubicBezTo>
                    <a:pt x="549" y="915"/>
                    <a:pt x="549" y="915"/>
                    <a:pt x="549" y="915"/>
                  </a:cubicBezTo>
                  <a:cubicBezTo>
                    <a:pt x="550" y="915"/>
                    <a:pt x="550" y="915"/>
                    <a:pt x="550" y="915"/>
                  </a:cubicBezTo>
                  <a:cubicBezTo>
                    <a:pt x="550" y="916"/>
                    <a:pt x="550" y="916"/>
                    <a:pt x="550" y="916"/>
                  </a:cubicBezTo>
                  <a:cubicBezTo>
                    <a:pt x="549" y="917"/>
                    <a:pt x="549" y="917"/>
                    <a:pt x="549" y="917"/>
                  </a:cubicBezTo>
                  <a:cubicBezTo>
                    <a:pt x="552" y="919"/>
                    <a:pt x="552" y="919"/>
                    <a:pt x="552" y="919"/>
                  </a:cubicBezTo>
                  <a:cubicBezTo>
                    <a:pt x="554" y="920"/>
                    <a:pt x="554" y="920"/>
                    <a:pt x="554" y="920"/>
                  </a:cubicBezTo>
                  <a:cubicBezTo>
                    <a:pt x="554" y="920"/>
                    <a:pt x="554" y="920"/>
                    <a:pt x="554" y="920"/>
                  </a:cubicBezTo>
                  <a:cubicBezTo>
                    <a:pt x="556" y="922"/>
                    <a:pt x="556" y="922"/>
                    <a:pt x="556" y="922"/>
                  </a:cubicBezTo>
                  <a:cubicBezTo>
                    <a:pt x="557" y="922"/>
                    <a:pt x="557" y="922"/>
                    <a:pt x="557" y="922"/>
                  </a:cubicBezTo>
                  <a:cubicBezTo>
                    <a:pt x="558" y="923"/>
                    <a:pt x="558" y="923"/>
                    <a:pt x="558" y="923"/>
                  </a:cubicBezTo>
                  <a:cubicBezTo>
                    <a:pt x="558" y="924"/>
                    <a:pt x="558" y="924"/>
                    <a:pt x="558" y="924"/>
                  </a:cubicBezTo>
                  <a:cubicBezTo>
                    <a:pt x="559" y="925"/>
                    <a:pt x="559" y="925"/>
                    <a:pt x="559" y="925"/>
                  </a:cubicBezTo>
                  <a:cubicBezTo>
                    <a:pt x="562" y="925"/>
                    <a:pt x="562" y="925"/>
                    <a:pt x="562" y="925"/>
                  </a:cubicBezTo>
                  <a:cubicBezTo>
                    <a:pt x="563" y="926"/>
                    <a:pt x="563" y="926"/>
                    <a:pt x="563" y="926"/>
                  </a:cubicBezTo>
                  <a:cubicBezTo>
                    <a:pt x="565" y="928"/>
                    <a:pt x="565" y="928"/>
                    <a:pt x="565" y="928"/>
                  </a:cubicBezTo>
                  <a:cubicBezTo>
                    <a:pt x="566" y="928"/>
                    <a:pt x="566" y="928"/>
                    <a:pt x="566" y="928"/>
                  </a:cubicBezTo>
                  <a:cubicBezTo>
                    <a:pt x="567" y="930"/>
                    <a:pt x="567" y="930"/>
                    <a:pt x="567" y="930"/>
                  </a:cubicBezTo>
                  <a:cubicBezTo>
                    <a:pt x="568" y="930"/>
                    <a:pt x="568" y="930"/>
                    <a:pt x="568" y="930"/>
                  </a:cubicBezTo>
                  <a:cubicBezTo>
                    <a:pt x="570" y="931"/>
                    <a:pt x="570" y="931"/>
                    <a:pt x="570" y="931"/>
                  </a:cubicBezTo>
                  <a:cubicBezTo>
                    <a:pt x="571" y="931"/>
                    <a:pt x="571" y="931"/>
                    <a:pt x="571" y="931"/>
                  </a:cubicBezTo>
                  <a:cubicBezTo>
                    <a:pt x="572" y="931"/>
                    <a:pt x="572" y="931"/>
                    <a:pt x="572" y="931"/>
                  </a:cubicBezTo>
                  <a:cubicBezTo>
                    <a:pt x="575" y="933"/>
                    <a:pt x="575" y="933"/>
                    <a:pt x="575" y="933"/>
                  </a:cubicBezTo>
                  <a:cubicBezTo>
                    <a:pt x="577" y="934"/>
                    <a:pt x="577" y="934"/>
                    <a:pt x="577" y="934"/>
                  </a:cubicBezTo>
                  <a:cubicBezTo>
                    <a:pt x="578" y="934"/>
                    <a:pt x="578" y="934"/>
                    <a:pt x="578" y="934"/>
                  </a:cubicBezTo>
                  <a:cubicBezTo>
                    <a:pt x="578" y="934"/>
                    <a:pt x="578" y="934"/>
                    <a:pt x="578" y="934"/>
                  </a:cubicBezTo>
                  <a:cubicBezTo>
                    <a:pt x="579" y="935"/>
                    <a:pt x="579" y="935"/>
                    <a:pt x="579" y="935"/>
                  </a:cubicBezTo>
                  <a:cubicBezTo>
                    <a:pt x="581" y="936"/>
                    <a:pt x="581" y="936"/>
                    <a:pt x="581" y="936"/>
                  </a:cubicBezTo>
                  <a:cubicBezTo>
                    <a:pt x="582" y="937"/>
                    <a:pt x="582" y="937"/>
                    <a:pt x="582" y="937"/>
                  </a:cubicBezTo>
                  <a:cubicBezTo>
                    <a:pt x="584" y="939"/>
                    <a:pt x="584" y="939"/>
                    <a:pt x="584" y="939"/>
                  </a:cubicBezTo>
                  <a:cubicBezTo>
                    <a:pt x="585" y="939"/>
                    <a:pt x="585" y="939"/>
                    <a:pt x="585" y="939"/>
                  </a:cubicBezTo>
                  <a:cubicBezTo>
                    <a:pt x="585" y="939"/>
                    <a:pt x="585" y="939"/>
                    <a:pt x="585" y="939"/>
                  </a:cubicBezTo>
                  <a:cubicBezTo>
                    <a:pt x="585" y="940"/>
                    <a:pt x="585" y="940"/>
                    <a:pt x="585" y="940"/>
                  </a:cubicBezTo>
                  <a:cubicBezTo>
                    <a:pt x="585" y="942"/>
                    <a:pt x="585" y="942"/>
                    <a:pt x="585" y="942"/>
                  </a:cubicBezTo>
                  <a:cubicBezTo>
                    <a:pt x="587" y="942"/>
                    <a:pt x="587" y="942"/>
                    <a:pt x="587" y="942"/>
                  </a:cubicBezTo>
                  <a:cubicBezTo>
                    <a:pt x="588" y="943"/>
                    <a:pt x="588" y="943"/>
                    <a:pt x="588" y="943"/>
                  </a:cubicBezTo>
                  <a:cubicBezTo>
                    <a:pt x="590" y="945"/>
                    <a:pt x="590" y="945"/>
                    <a:pt x="590" y="945"/>
                  </a:cubicBezTo>
                  <a:cubicBezTo>
                    <a:pt x="592" y="946"/>
                    <a:pt x="592" y="946"/>
                    <a:pt x="592" y="946"/>
                  </a:cubicBezTo>
                  <a:cubicBezTo>
                    <a:pt x="594" y="947"/>
                    <a:pt x="594" y="947"/>
                    <a:pt x="594" y="947"/>
                  </a:cubicBezTo>
                  <a:cubicBezTo>
                    <a:pt x="594" y="947"/>
                    <a:pt x="594" y="947"/>
                    <a:pt x="594" y="947"/>
                  </a:cubicBezTo>
                  <a:cubicBezTo>
                    <a:pt x="594" y="947"/>
                    <a:pt x="594" y="947"/>
                    <a:pt x="594" y="947"/>
                  </a:cubicBezTo>
                  <a:cubicBezTo>
                    <a:pt x="594" y="949"/>
                    <a:pt x="594" y="949"/>
                    <a:pt x="594" y="949"/>
                  </a:cubicBezTo>
                  <a:cubicBezTo>
                    <a:pt x="594" y="951"/>
                    <a:pt x="594" y="951"/>
                    <a:pt x="594" y="951"/>
                  </a:cubicBezTo>
                  <a:cubicBezTo>
                    <a:pt x="595" y="953"/>
                    <a:pt x="595" y="953"/>
                    <a:pt x="595" y="953"/>
                  </a:cubicBezTo>
                  <a:cubicBezTo>
                    <a:pt x="596" y="958"/>
                    <a:pt x="596" y="958"/>
                    <a:pt x="596" y="958"/>
                  </a:cubicBezTo>
                  <a:cubicBezTo>
                    <a:pt x="596" y="960"/>
                    <a:pt x="596" y="960"/>
                    <a:pt x="596" y="960"/>
                  </a:cubicBezTo>
                  <a:cubicBezTo>
                    <a:pt x="595" y="961"/>
                    <a:pt x="595" y="961"/>
                    <a:pt x="595" y="961"/>
                  </a:cubicBezTo>
                  <a:cubicBezTo>
                    <a:pt x="595" y="962"/>
                    <a:pt x="595" y="962"/>
                    <a:pt x="595" y="962"/>
                  </a:cubicBezTo>
                  <a:cubicBezTo>
                    <a:pt x="595" y="965"/>
                    <a:pt x="595" y="965"/>
                    <a:pt x="595" y="965"/>
                  </a:cubicBezTo>
                  <a:cubicBezTo>
                    <a:pt x="596" y="968"/>
                    <a:pt x="596" y="968"/>
                    <a:pt x="596" y="968"/>
                  </a:cubicBezTo>
                  <a:cubicBezTo>
                    <a:pt x="597" y="970"/>
                    <a:pt x="597" y="970"/>
                    <a:pt x="597" y="970"/>
                  </a:cubicBezTo>
                  <a:cubicBezTo>
                    <a:pt x="597" y="974"/>
                    <a:pt x="597" y="974"/>
                    <a:pt x="597" y="974"/>
                  </a:cubicBezTo>
                  <a:cubicBezTo>
                    <a:pt x="596" y="976"/>
                    <a:pt x="596" y="976"/>
                    <a:pt x="596" y="976"/>
                  </a:cubicBezTo>
                  <a:cubicBezTo>
                    <a:pt x="597" y="981"/>
                    <a:pt x="597" y="981"/>
                    <a:pt x="597" y="981"/>
                  </a:cubicBezTo>
                  <a:cubicBezTo>
                    <a:pt x="597" y="982"/>
                    <a:pt x="597" y="982"/>
                    <a:pt x="597" y="982"/>
                  </a:cubicBezTo>
                  <a:cubicBezTo>
                    <a:pt x="594" y="983"/>
                    <a:pt x="594" y="983"/>
                    <a:pt x="594" y="983"/>
                  </a:cubicBezTo>
                  <a:cubicBezTo>
                    <a:pt x="595" y="987"/>
                    <a:pt x="595" y="987"/>
                    <a:pt x="595" y="987"/>
                  </a:cubicBezTo>
                  <a:cubicBezTo>
                    <a:pt x="596" y="988"/>
                    <a:pt x="596" y="988"/>
                    <a:pt x="596" y="988"/>
                  </a:cubicBezTo>
                  <a:cubicBezTo>
                    <a:pt x="596" y="988"/>
                    <a:pt x="596" y="988"/>
                    <a:pt x="596" y="988"/>
                  </a:cubicBezTo>
                  <a:cubicBezTo>
                    <a:pt x="596" y="995"/>
                    <a:pt x="596" y="995"/>
                    <a:pt x="596" y="995"/>
                  </a:cubicBezTo>
                  <a:cubicBezTo>
                    <a:pt x="597" y="998"/>
                    <a:pt x="597" y="998"/>
                    <a:pt x="597" y="998"/>
                  </a:cubicBezTo>
                  <a:cubicBezTo>
                    <a:pt x="597" y="1000"/>
                    <a:pt x="597" y="1000"/>
                    <a:pt x="597" y="1000"/>
                  </a:cubicBezTo>
                  <a:cubicBezTo>
                    <a:pt x="597" y="1002"/>
                    <a:pt x="597" y="1002"/>
                    <a:pt x="597" y="1002"/>
                  </a:cubicBezTo>
                  <a:cubicBezTo>
                    <a:pt x="596" y="1004"/>
                    <a:pt x="596" y="1004"/>
                    <a:pt x="596" y="1004"/>
                  </a:cubicBezTo>
                  <a:cubicBezTo>
                    <a:pt x="596" y="1006"/>
                    <a:pt x="596" y="1006"/>
                    <a:pt x="596" y="1006"/>
                  </a:cubicBezTo>
                  <a:cubicBezTo>
                    <a:pt x="597" y="1009"/>
                    <a:pt x="597" y="1009"/>
                    <a:pt x="597" y="1009"/>
                  </a:cubicBezTo>
                  <a:cubicBezTo>
                    <a:pt x="597" y="1010"/>
                    <a:pt x="597" y="1010"/>
                    <a:pt x="597" y="1010"/>
                  </a:cubicBezTo>
                  <a:cubicBezTo>
                    <a:pt x="597" y="1014"/>
                    <a:pt x="597" y="1014"/>
                    <a:pt x="597" y="1014"/>
                  </a:cubicBezTo>
                  <a:cubicBezTo>
                    <a:pt x="596" y="1015"/>
                    <a:pt x="596" y="1015"/>
                    <a:pt x="596" y="1015"/>
                  </a:cubicBezTo>
                  <a:cubicBezTo>
                    <a:pt x="596" y="1017"/>
                    <a:pt x="596" y="1017"/>
                    <a:pt x="596" y="1017"/>
                  </a:cubicBezTo>
                  <a:cubicBezTo>
                    <a:pt x="596" y="1018"/>
                    <a:pt x="596" y="1018"/>
                    <a:pt x="596" y="1018"/>
                  </a:cubicBezTo>
                  <a:cubicBezTo>
                    <a:pt x="596" y="1019"/>
                    <a:pt x="596" y="1019"/>
                    <a:pt x="596" y="1019"/>
                  </a:cubicBezTo>
                  <a:cubicBezTo>
                    <a:pt x="595" y="1021"/>
                    <a:pt x="595" y="1021"/>
                    <a:pt x="595" y="1021"/>
                  </a:cubicBezTo>
                  <a:cubicBezTo>
                    <a:pt x="595" y="1023"/>
                    <a:pt x="595" y="1023"/>
                    <a:pt x="595" y="1023"/>
                  </a:cubicBezTo>
                  <a:cubicBezTo>
                    <a:pt x="594" y="1024"/>
                    <a:pt x="594" y="1024"/>
                    <a:pt x="594" y="1024"/>
                  </a:cubicBezTo>
                  <a:cubicBezTo>
                    <a:pt x="594" y="1026"/>
                    <a:pt x="594" y="1026"/>
                    <a:pt x="594" y="1026"/>
                  </a:cubicBezTo>
                  <a:cubicBezTo>
                    <a:pt x="594" y="1027"/>
                    <a:pt x="594" y="1027"/>
                    <a:pt x="594" y="1027"/>
                  </a:cubicBezTo>
                  <a:cubicBezTo>
                    <a:pt x="593" y="1030"/>
                    <a:pt x="593" y="1030"/>
                    <a:pt x="593" y="1030"/>
                  </a:cubicBezTo>
                  <a:cubicBezTo>
                    <a:pt x="593" y="1031"/>
                    <a:pt x="593" y="1031"/>
                    <a:pt x="593" y="1031"/>
                  </a:cubicBezTo>
                  <a:cubicBezTo>
                    <a:pt x="594" y="1033"/>
                    <a:pt x="594" y="1033"/>
                    <a:pt x="594" y="1033"/>
                  </a:cubicBezTo>
                  <a:cubicBezTo>
                    <a:pt x="595" y="1035"/>
                    <a:pt x="595" y="1035"/>
                    <a:pt x="595" y="1035"/>
                  </a:cubicBezTo>
                  <a:cubicBezTo>
                    <a:pt x="595" y="1036"/>
                    <a:pt x="595" y="1036"/>
                    <a:pt x="595" y="1036"/>
                  </a:cubicBezTo>
                  <a:cubicBezTo>
                    <a:pt x="594" y="1037"/>
                    <a:pt x="594" y="1037"/>
                    <a:pt x="594" y="1037"/>
                  </a:cubicBezTo>
                  <a:cubicBezTo>
                    <a:pt x="594" y="1039"/>
                    <a:pt x="594" y="1039"/>
                    <a:pt x="594" y="1039"/>
                  </a:cubicBezTo>
                  <a:cubicBezTo>
                    <a:pt x="595" y="1040"/>
                    <a:pt x="595" y="1040"/>
                    <a:pt x="595" y="1040"/>
                  </a:cubicBezTo>
                  <a:cubicBezTo>
                    <a:pt x="594" y="1041"/>
                    <a:pt x="594" y="1041"/>
                    <a:pt x="594" y="1041"/>
                  </a:cubicBezTo>
                  <a:cubicBezTo>
                    <a:pt x="593" y="1041"/>
                    <a:pt x="593" y="1041"/>
                    <a:pt x="593" y="1041"/>
                  </a:cubicBezTo>
                  <a:cubicBezTo>
                    <a:pt x="593" y="1044"/>
                    <a:pt x="593" y="1044"/>
                    <a:pt x="593" y="1044"/>
                  </a:cubicBezTo>
                  <a:cubicBezTo>
                    <a:pt x="593" y="1045"/>
                    <a:pt x="593" y="1045"/>
                    <a:pt x="593" y="1045"/>
                  </a:cubicBezTo>
                  <a:cubicBezTo>
                    <a:pt x="593" y="1047"/>
                    <a:pt x="593" y="1047"/>
                    <a:pt x="593" y="1047"/>
                  </a:cubicBezTo>
                  <a:cubicBezTo>
                    <a:pt x="595" y="1051"/>
                    <a:pt x="595" y="1051"/>
                    <a:pt x="595" y="1051"/>
                  </a:cubicBezTo>
                  <a:cubicBezTo>
                    <a:pt x="595" y="1053"/>
                    <a:pt x="595" y="1053"/>
                    <a:pt x="595" y="1053"/>
                  </a:cubicBezTo>
                  <a:cubicBezTo>
                    <a:pt x="594" y="1054"/>
                    <a:pt x="594" y="1054"/>
                    <a:pt x="594" y="1054"/>
                  </a:cubicBezTo>
                  <a:cubicBezTo>
                    <a:pt x="594" y="1056"/>
                    <a:pt x="594" y="1056"/>
                    <a:pt x="594" y="1056"/>
                  </a:cubicBezTo>
                  <a:cubicBezTo>
                    <a:pt x="596" y="1058"/>
                    <a:pt x="596" y="1058"/>
                    <a:pt x="596" y="1058"/>
                  </a:cubicBezTo>
                  <a:cubicBezTo>
                    <a:pt x="596" y="1060"/>
                    <a:pt x="596" y="1060"/>
                    <a:pt x="596" y="1060"/>
                  </a:cubicBezTo>
                  <a:cubicBezTo>
                    <a:pt x="595" y="1062"/>
                    <a:pt x="595" y="1062"/>
                    <a:pt x="595" y="1062"/>
                  </a:cubicBezTo>
                  <a:cubicBezTo>
                    <a:pt x="595" y="1063"/>
                    <a:pt x="595" y="1063"/>
                    <a:pt x="595" y="1063"/>
                  </a:cubicBezTo>
                  <a:cubicBezTo>
                    <a:pt x="596" y="1064"/>
                    <a:pt x="596" y="1064"/>
                    <a:pt x="596" y="1064"/>
                  </a:cubicBezTo>
                  <a:cubicBezTo>
                    <a:pt x="596" y="1065"/>
                    <a:pt x="596" y="1065"/>
                    <a:pt x="596" y="1065"/>
                  </a:cubicBezTo>
                  <a:cubicBezTo>
                    <a:pt x="595" y="1067"/>
                    <a:pt x="595" y="1067"/>
                    <a:pt x="595" y="1067"/>
                  </a:cubicBezTo>
                  <a:cubicBezTo>
                    <a:pt x="596" y="1068"/>
                    <a:pt x="596" y="1068"/>
                    <a:pt x="596" y="1068"/>
                  </a:cubicBezTo>
                  <a:cubicBezTo>
                    <a:pt x="597" y="1070"/>
                    <a:pt x="597" y="1070"/>
                    <a:pt x="597" y="1070"/>
                  </a:cubicBezTo>
                  <a:cubicBezTo>
                    <a:pt x="598" y="1071"/>
                    <a:pt x="598" y="1071"/>
                    <a:pt x="598" y="1071"/>
                  </a:cubicBezTo>
                  <a:cubicBezTo>
                    <a:pt x="597" y="1072"/>
                    <a:pt x="597" y="1072"/>
                    <a:pt x="597" y="1072"/>
                  </a:cubicBezTo>
                  <a:cubicBezTo>
                    <a:pt x="596" y="1072"/>
                    <a:pt x="596" y="1072"/>
                    <a:pt x="596" y="1072"/>
                  </a:cubicBezTo>
                  <a:cubicBezTo>
                    <a:pt x="595" y="1074"/>
                    <a:pt x="595" y="1074"/>
                    <a:pt x="595" y="1074"/>
                  </a:cubicBezTo>
                  <a:cubicBezTo>
                    <a:pt x="595" y="1076"/>
                    <a:pt x="595" y="1076"/>
                    <a:pt x="595" y="1076"/>
                  </a:cubicBezTo>
                  <a:cubicBezTo>
                    <a:pt x="595" y="1076"/>
                    <a:pt x="595" y="1076"/>
                    <a:pt x="595" y="1076"/>
                  </a:cubicBezTo>
                  <a:cubicBezTo>
                    <a:pt x="595" y="1077"/>
                    <a:pt x="595" y="1077"/>
                    <a:pt x="595" y="1077"/>
                  </a:cubicBezTo>
                  <a:cubicBezTo>
                    <a:pt x="594" y="1078"/>
                    <a:pt x="594" y="1078"/>
                    <a:pt x="594" y="1078"/>
                  </a:cubicBezTo>
                  <a:cubicBezTo>
                    <a:pt x="594" y="1080"/>
                    <a:pt x="594" y="1080"/>
                    <a:pt x="594" y="1080"/>
                  </a:cubicBezTo>
                  <a:cubicBezTo>
                    <a:pt x="594" y="1082"/>
                    <a:pt x="594" y="1082"/>
                    <a:pt x="594" y="1082"/>
                  </a:cubicBezTo>
                  <a:cubicBezTo>
                    <a:pt x="593" y="1083"/>
                    <a:pt x="593" y="1083"/>
                    <a:pt x="593" y="1083"/>
                  </a:cubicBezTo>
                  <a:cubicBezTo>
                    <a:pt x="593" y="1084"/>
                    <a:pt x="593" y="1084"/>
                    <a:pt x="593" y="1084"/>
                  </a:cubicBezTo>
                  <a:cubicBezTo>
                    <a:pt x="593" y="1085"/>
                    <a:pt x="593" y="1085"/>
                    <a:pt x="593" y="1085"/>
                  </a:cubicBezTo>
                  <a:cubicBezTo>
                    <a:pt x="593" y="1087"/>
                    <a:pt x="593" y="1087"/>
                    <a:pt x="593" y="1087"/>
                  </a:cubicBezTo>
                  <a:cubicBezTo>
                    <a:pt x="592" y="1088"/>
                    <a:pt x="592" y="1088"/>
                    <a:pt x="592" y="1088"/>
                  </a:cubicBezTo>
                  <a:cubicBezTo>
                    <a:pt x="592" y="1089"/>
                    <a:pt x="592" y="1089"/>
                    <a:pt x="592" y="1089"/>
                  </a:cubicBezTo>
                  <a:cubicBezTo>
                    <a:pt x="592" y="1090"/>
                    <a:pt x="592" y="1090"/>
                    <a:pt x="592" y="1090"/>
                  </a:cubicBezTo>
                  <a:cubicBezTo>
                    <a:pt x="591" y="1091"/>
                    <a:pt x="591" y="1091"/>
                    <a:pt x="591" y="1091"/>
                  </a:cubicBezTo>
                  <a:cubicBezTo>
                    <a:pt x="591" y="1093"/>
                    <a:pt x="591" y="1093"/>
                    <a:pt x="591" y="1093"/>
                  </a:cubicBezTo>
                  <a:cubicBezTo>
                    <a:pt x="591" y="1094"/>
                    <a:pt x="591" y="1094"/>
                    <a:pt x="591" y="1094"/>
                  </a:cubicBezTo>
                  <a:cubicBezTo>
                    <a:pt x="590" y="1094"/>
                    <a:pt x="590" y="1094"/>
                    <a:pt x="590" y="1094"/>
                  </a:cubicBezTo>
                  <a:cubicBezTo>
                    <a:pt x="590" y="1096"/>
                    <a:pt x="590" y="1096"/>
                    <a:pt x="590" y="1096"/>
                  </a:cubicBezTo>
                  <a:cubicBezTo>
                    <a:pt x="590" y="1097"/>
                    <a:pt x="590" y="1097"/>
                    <a:pt x="590" y="1097"/>
                  </a:cubicBezTo>
                  <a:cubicBezTo>
                    <a:pt x="590" y="1098"/>
                    <a:pt x="590" y="1098"/>
                    <a:pt x="590" y="1098"/>
                  </a:cubicBezTo>
                  <a:cubicBezTo>
                    <a:pt x="590" y="1099"/>
                    <a:pt x="590" y="1099"/>
                    <a:pt x="590" y="1099"/>
                  </a:cubicBezTo>
                  <a:cubicBezTo>
                    <a:pt x="590" y="1100"/>
                    <a:pt x="590" y="1100"/>
                    <a:pt x="590" y="1100"/>
                  </a:cubicBezTo>
                  <a:cubicBezTo>
                    <a:pt x="590" y="1101"/>
                    <a:pt x="590" y="1101"/>
                    <a:pt x="590" y="1101"/>
                  </a:cubicBezTo>
                  <a:cubicBezTo>
                    <a:pt x="589" y="1101"/>
                    <a:pt x="589" y="1101"/>
                    <a:pt x="589" y="1101"/>
                  </a:cubicBezTo>
                  <a:cubicBezTo>
                    <a:pt x="588" y="1101"/>
                    <a:pt x="588" y="1101"/>
                    <a:pt x="588" y="1101"/>
                  </a:cubicBezTo>
                  <a:cubicBezTo>
                    <a:pt x="586" y="1101"/>
                    <a:pt x="586" y="1101"/>
                    <a:pt x="586" y="1101"/>
                  </a:cubicBezTo>
                  <a:cubicBezTo>
                    <a:pt x="586" y="1102"/>
                    <a:pt x="586" y="1102"/>
                    <a:pt x="586" y="1102"/>
                  </a:cubicBezTo>
                  <a:cubicBezTo>
                    <a:pt x="587" y="1104"/>
                    <a:pt x="587" y="1104"/>
                    <a:pt x="587" y="1104"/>
                  </a:cubicBezTo>
                  <a:cubicBezTo>
                    <a:pt x="587" y="1106"/>
                    <a:pt x="587" y="1106"/>
                    <a:pt x="587" y="1106"/>
                  </a:cubicBezTo>
                  <a:cubicBezTo>
                    <a:pt x="588" y="1108"/>
                    <a:pt x="588" y="1108"/>
                    <a:pt x="588" y="1108"/>
                  </a:cubicBezTo>
                  <a:cubicBezTo>
                    <a:pt x="589" y="1109"/>
                    <a:pt x="589" y="1109"/>
                    <a:pt x="589" y="1109"/>
                  </a:cubicBezTo>
                  <a:cubicBezTo>
                    <a:pt x="589" y="1110"/>
                    <a:pt x="589" y="1110"/>
                    <a:pt x="589" y="1110"/>
                  </a:cubicBezTo>
                  <a:cubicBezTo>
                    <a:pt x="589" y="1113"/>
                    <a:pt x="589" y="1113"/>
                    <a:pt x="589" y="1113"/>
                  </a:cubicBezTo>
                  <a:cubicBezTo>
                    <a:pt x="591" y="1116"/>
                    <a:pt x="591" y="1116"/>
                    <a:pt x="591" y="1116"/>
                  </a:cubicBezTo>
                  <a:cubicBezTo>
                    <a:pt x="592" y="1117"/>
                    <a:pt x="592" y="1117"/>
                    <a:pt x="592" y="1117"/>
                  </a:cubicBezTo>
                  <a:cubicBezTo>
                    <a:pt x="593" y="1118"/>
                    <a:pt x="593" y="1118"/>
                    <a:pt x="593" y="1118"/>
                  </a:cubicBezTo>
                  <a:cubicBezTo>
                    <a:pt x="593" y="1120"/>
                    <a:pt x="593" y="1120"/>
                    <a:pt x="593" y="1120"/>
                  </a:cubicBezTo>
                  <a:cubicBezTo>
                    <a:pt x="592" y="1123"/>
                    <a:pt x="592" y="1123"/>
                    <a:pt x="592" y="1123"/>
                  </a:cubicBezTo>
                  <a:cubicBezTo>
                    <a:pt x="591" y="1124"/>
                    <a:pt x="591" y="1124"/>
                    <a:pt x="591" y="1124"/>
                  </a:cubicBezTo>
                  <a:cubicBezTo>
                    <a:pt x="592" y="1125"/>
                    <a:pt x="592" y="1125"/>
                    <a:pt x="592" y="1125"/>
                  </a:cubicBezTo>
                  <a:cubicBezTo>
                    <a:pt x="592" y="1125"/>
                    <a:pt x="592" y="1125"/>
                    <a:pt x="592" y="1125"/>
                  </a:cubicBezTo>
                  <a:cubicBezTo>
                    <a:pt x="592" y="1125"/>
                    <a:pt x="592" y="1125"/>
                    <a:pt x="592" y="1125"/>
                  </a:cubicBezTo>
                  <a:cubicBezTo>
                    <a:pt x="590" y="1125"/>
                    <a:pt x="590" y="1125"/>
                    <a:pt x="590" y="1125"/>
                  </a:cubicBezTo>
                  <a:cubicBezTo>
                    <a:pt x="590" y="1127"/>
                    <a:pt x="590" y="1127"/>
                    <a:pt x="590" y="1127"/>
                  </a:cubicBezTo>
                  <a:cubicBezTo>
                    <a:pt x="590" y="1129"/>
                    <a:pt x="590" y="1129"/>
                    <a:pt x="590" y="1129"/>
                  </a:cubicBezTo>
                  <a:cubicBezTo>
                    <a:pt x="591" y="1130"/>
                    <a:pt x="591" y="1130"/>
                    <a:pt x="591" y="1130"/>
                  </a:cubicBezTo>
                  <a:cubicBezTo>
                    <a:pt x="590" y="1132"/>
                    <a:pt x="590" y="1132"/>
                    <a:pt x="590" y="1132"/>
                  </a:cubicBezTo>
                  <a:cubicBezTo>
                    <a:pt x="590" y="1134"/>
                    <a:pt x="590" y="1134"/>
                    <a:pt x="590" y="1134"/>
                  </a:cubicBezTo>
                  <a:cubicBezTo>
                    <a:pt x="590" y="1135"/>
                    <a:pt x="590" y="1135"/>
                    <a:pt x="590" y="1135"/>
                  </a:cubicBezTo>
                  <a:cubicBezTo>
                    <a:pt x="590" y="1135"/>
                    <a:pt x="590" y="1135"/>
                    <a:pt x="590" y="1135"/>
                  </a:cubicBezTo>
                  <a:cubicBezTo>
                    <a:pt x="590" y="1136"/>
                    <a:pt x="590" y="1136"/>
                    <a:pt x="590" y="1136"/>
                  </a:cubicBezTo>
                  <a:cubicBezTo>
                    <a:pt x="590" y="1137"/>
                    <a:pt x="590" y="1137"/>
                    <a:pt x="590" y="1137"/>
                  </a:cubicBezTo>
                  <a:cubicBezTo>
                    <a:pt x="593" y="1141"/>
                    <a:pt x="593" y="1141"/>
                    <a:pt x="593" y="1141"/>
                  </a:cubicBezTo>
                  <a:cubicBezTo>
                    <a:pt x="594" y="1142"/>
                    <a:pt x="594" y="1142"/>
                    <a:pt x="594" y="1142"/>
                  </a:cubicBezTo>
                  <a:cubicBezTo>
                    <a:pt x="594" y="1143"/>
                    <a:pt x="594" y="1143"/>
                    <a:pt x="594" y="1143"/>
                  </a:cubicBezTo>
                  <a:cubicBezTo>
                    <a:pt x="594" y="1143"/>
                    <a:pt x="594" y="1143"/>
                    <a:pt x="594" y="1143"/>
                  </a:cubicBezTo>
                  <a:cubicBezTo>
                    <a:pt x="591" y="1143"/>
                    <a:pt x="591" y="1143"/>
                    <a:pt x="591" y="1143"/>
                  </a:cubicBezTo>
                  <a:cubicBezTo>
                    <a:pt x="590" y="1144"/>
                    <a:pt x="590" y="1144"/>
                    <a:pt x="590" y="1144"/>
                  </a:cubicBezTo>
                  <a:cubicBezTo>
                    <a:pt x="590" y="1145"/>
                    <a:pt x="590" y="1145"/>
                    <a:pt x="590" y="1145"/>
                  </a:cubicBezTo>
                  <a:cubicBezTo>
                    <a:pt x="590" y="1146"/>
                    <a:pt x="590" y="1146"/>
                    <a:pt x="590" y="1146"/>
                  </a:cubicBezTo>
                  <a:cubicBezTo>
                    <a:pt x="590" y="1146"/>
                    <a:pt x="590" y="1146"/>
                    <a:pt x="590" y="1146"/>
                  </a:cubicBezTo>
                  <a:cubicBezTo>
                    <a:pt x="590" y="1147"/>
                    <a:pt x="590" y="1147"/>
                    <a:pt x="590" y="1147"/>
                  </a:cubicBezTo>
                  <a:cubicBezTo>
                    <a:pt x="589" y="1149"/>
                    <a:pt x="589" y="1149"/>
                    <a:pt x="589" y="1149"/>
                  </a:cubicBezTo>
                  <a:cubicBezTo>
                    <a:pt x="590" y="1150"/>
                    <a:pt x="590" y="1150"/>
                    <a:pt x="590" y="1150"/>
                  </a:cubicBezTo>
                  <a:cubicBezTo>
                    <a:pt x="590" y="1150"/>
                    <a:pt x="590" y="1150"/>
                    <a:pt x="590" y="1150"/>
                  </a:cubicBezTo>
                  <a:cubicBezTo>
                    <a:pt x="591" y="1152"/>
                    <a:pt x="591" y="1152"/>
                    <a:pt x="591" y="1152"/>
                  </a:cubicBezTo>
                  <a:cubicBezTo>
                    <a:pt x="591" y="1156"/>
                    <a:pt x="591" y="1156"/>
                    <a:pt x="591" y="1156"/>
                  </a:cubicBezTo>
                  <a:cubicBezTo>
                    <a:pt x="590" y="1158"/>
                    <a:pt x="590" y="1158"/>
                    <a:pt x="590" y="1158"/>
                  </a:cubicBezTo>
                  <a:cubicBezTo>
                    <a:pt x="592" y="1159"/>
                    <a:pt x="592" y="1159"/>
                    <a:pt x="592" y="1159"/>
                  </a:cubicBezTo>
                  <a:cubicBezTo>
                    <a:pt x="596" y="1159"/>
                    <a:pt x="596" y="1159"/>
                    <a:pt x="596" y="1159"/>
                  </a:cubicBezTo>
                  <a:cubicBezTo>
                    <a:pt x="596" y="1157"/>
                    <a:pt x="596" y="1157"/>
                    <a:pt x="596" y="1157"/>
                  </a:cubicBezTo>
                  <a:cubicBezTo>
                    <a:pt x="595" y="1156"/>
                    <a:pt x="595" y="1156"/>
                    <a:pt x="595" y="1156"/>
                  </a:cubicBezTo>
                  <a:cubicBezTo>
                    <a:pt x="596" y="1156"/>
                    <a:pt x="596" y="1156"/>
                    <a:pt x="596" y="1156"/>
                  </a:cubicBezTo>
                  <a:cubicBezTo>
                    <a:pt x="597" y="1156"/>
                    <a:pt x="597" y="1156"/>
                    <a:pt x="597" y="1156"/>
                  </a:cubicBezTo>
                  <a:cubicBezTo>
                    <a:pt x="598" y="1155"/>
                    <a:pt x="598" y="1155"/>
                    <a:pt x="598" y="1155"/>
                  </a:cubicBezTo>
                  <a:cubicBezTo>
                    <a:pt x="596" y="1154"/>
                    <a:pt x="596" y="1154"/>
                    <a:pt x="596" y="1154"/>
                  </a:cubicBezTo>
                  <a:cubicBezTo>
                    <a:pt x="597" y="1153"/>
                    <a:pt x="597" y="1153"/>
                    <a:pt x="597" y="1153"/>
                  </a:cubicBezTo>
                  <a:cubicBezTo>
                    <a:pt x="595" y="1151"/>
                    <a:pt x="595" y="1151"/>
                    <a:pt x="595" y="1151"/>
                  </a:cubicBezTo>
                  <a:cubicBezTo>
                    <a:pt x="595" y="1151"/>
                    <a:pt x="595" y="1151"/>
                    <a:pt x="595" y="1151"/>
                  </a:cubicBezTo>
                  <a:cubicBezTo>
                    <a:pt x="597" y="1152"/>
                    <a:pt x="597" y="1152"/>
                    <a:pt x="597" y="1152"/>
                  </a:cubicBezTo>
                  <a:cubicBezTo>
                    <a:pt x="597" y="1151"/>
                    <a:pt x="597" y="1151"/>
                    <a:pt x="597" y="1151"/>
                  </a:cubicBezTo>
                  <a:cubicBezTo>
                    <a:pt x="597" y="1150"/>
                    <a:pt x="597" y="1150"/>
                    <a:pt x="597" y="1150"/>
                  </a:cubicBezTo>
                  <a:cubicBezTo>
                    <a:pt x="597" y="1148"/>
                    <a:pt x="597" y="1148"/>
                    <a:pt x="597" y="1148"/>
                  </a:cubicBezTo>
                  <a:cubicBezTo>
                    <a:pt x="596" y="1147"/>
                    <a:pt x="596" y="1147"/>
                    <a:pt x="596" y="1147"/>
                  </a:cubicBezTo>
                  <a:cubicBezTo>
                    <a:pt x="597" y="1145"/>
                    <a:pt x="597" y="1145"/>
                    <a:pt x="597" y="1145"/>
                  </a:cubicBezTo>
                  <a:cubicBezTo>
                    <a:pt x="595" y="1144"/>
                    <a:pt x="595" y="1144"/>
                    <a:pt x="595" y="1144"/>
                  </a:cubicBezTo>
                  <a:cubicBezTo>
                    <a:pt x="597" y="1144"/>
                    <a:pt x="597" y="1144"/>
                    <a:pt x="597" y="1144"/>
                  </a:cubicBezTo>
                  <a:cubicBezTo>
                    <a:pt x="599" y="1144"/>
                    <a:pt x="599" y="1144"/>
                    <a:pt x="599" y="1144"/>
                  </a:cubicBezTo>
                  <a:cubicBezTo>
                    <a:pt x="599" y="1141"/>
                    <a:pt x="599" y="1141"/>
                    <a:pt x="599" y="1141"/>
                  </a:cubicBezTo>
                  <a:cubicBezTo>
                    <a:pt x="599" y="1141"/>
                    <a:pt x="599" y="1141"/>
                    <a:pt x="599" y="1141"/>
                  </a:cubicBezTo>
                  <a:cubicBezTo>
                    <a:pt x="600" y="1141"/>
                    <a:pt x="600" y="1141"/>
                    <a:pt x="600" y="1141"/>
                  </a:cubicBezTo>
                  <a:cubicBezTo>
                    <a:pt x="601" y="1143"/>
                    <a:pt x="601" y="1143"/>
                    <a:pt x="601" y="1143"/>
                  </a:cubicBezTo>
                  <a:cubicBezTo>
                    <a:pt x="600" y="1144"/>
                    <a:pt x="600" y="1144"/>
                    <a:pt x="600" y="1144"/>
                  </a:cubicBezTo>
                  <a:cubicBezTo>
                    <a:pt x="600" y="1145"/>
                    <a:pt x="600" y="1145"/>
                    <a:pt x="600" y="1145"/>
                  </a:cubicBezTo>
                  <a:cubicBezTo>
                    <a:pt x="602" y="1146"/>
                    <a:pt x="602" y="1146"/>
                    <a:pt x="602" y="1146"/>
                  </a:cubicBezTo>
                  <a:cubicBezTo>
                    <a:pt x="602" y="1146"/>
                    <a:pt x="602" y="1146"/>
                    <a:pt x="602" y="1146"/>
                  </a:cubicBezTo>
                  <a:cubicBezTo>
                    <a:pt x="602" y="1147"/>
                    <a:pt x="602" y="1147"/>
                    <a:pt x="602" y="1147"/>
                  </a:cubicBezTo>
                  <a:cubicBezTo>
                    <a:pt x="601" y="1147"/>
                    <a:pt x="601" y="1147"/>
                    <a:pt x="601" y="1147"/>
                  </a:cubicBezTo>
                  <a:cubicBezTo>
                    <a:pt x="600" y="1148"/>
                    <a:pt x="600" y="1148"/>
                    <a:pt x="600" y="1148"/>
                  </a:cubicBezTo>
                  <a:cubicBezTo>
                    <a:pt x="601" y="1149"/>
                    <a:pt x="601" y="1149"/>
                    <a:pt x="601" y="1149"/>
                  </a:cubicBezTo>
                  <a:cubicBezTo>
                    <a:pt x="602" y="1150"/>
                    <a:pt x="602" y="1150"/>
                    <a:pt x="602" y="1150"/>
                  </a:cubicBezTo>
                  <a:cubicBezTo>
                    <a:pt x="602" y="1150"/>
                    <a:pt x="602" y="1150"/>
                    <a:pt x="602" y="1150"/>
                  </a:cubicBezTo>
                  <a:cubicBezTo>
                    <a:pt x="601" y="1151"/>
                    <a:pt x="601" y="1151"/>
                    <a:pt x="601" y="1151"/>
                  </a:cubicBezTo>
                  <a:cubicBezTo>
                    <a:pt x="601" y="1154"/>
                    <a:pt x="601" y="1154"/>
                    <a:pt x="601" y="1154"/>
                  </a:cubicBezTo>
                  <a:cubicBezTo>
                    <a:pt x="602" y="1154"/>
                    <a:pt x="602" y="1154"/>
                    <a:pt x="602" y="1154"/>
                  </a:cubicBezTo>
                  <a:cubicBezTo>
                    <a:pt x="601" y="1155"/>
                    <a:pt x="601" y="1155"/>
                    <a:pt x="601" y="1155"/>
                  </a:cubicBezTo>
                  <a:cubicBezTo>
                    <a:pt x="601" y="1157"/>
                    <a:pt x="601" y="1157"/>
                    <a:pt x="601" y="1157"/>
                  </a:cubicBezTo>
                  <a:cubicBezTo>
                    <a:pt x="601" y="1157"/>
                    <a:pt x="601" y="1157"/>
                    <a:pt x="601" y="1157"/>
                  </a:cubicBezTo>
                  <a:cubicBezTo>
                    <a:pt x="600" y="1158"/>
                    <a:pt x="600" y="1158"/>
                    <a:pt x="600" y="1158"/>
                  </a:cubicBezTo>
                  <a:cubicBezTo>
                    <a:pt x="600" y="1160"/>
                    <a:pt x="600" y="1160"/>
                    <a:pt x="600" y="1160"/>
                  </a:cubicBezTo>
                  <a:cubicBezTo>
                    <a:pt x="602" y="1160"/>
                    <a:pt x="602" y="1160"/>
                    <a:pt x="602" y="1160"/>
                  </a:cubicBezTo>
                  <a:cubicBezTo>
                    <a:pt x="601" y="1161"/>
                    <a:pt x="601" y="1161"/>
                    <a:pt x="601" y="1161"/>
                  </a:cubicBezTo>
                  <a:cubicBezTo>
                    <a:pt x="601" y="1161"/>
                    <a:pt x="601" y="1161"/>
                    <a:pt x="601" y="1161"/>
                  </a:cubicBezTo>
                  <a:cubicBezTo>
                    <a:pt x="601" y="1161"/>
                    <a:pt x="601" y="1161"/>
                    <a:pt x="601" y="1161"/>
                  </a:cubicBezTo>
                  <a:cubicBezTo>
                    <a:pt x="599" y="1163"/>
                    <a:pt x="599" y="1163"/>
                    <a:pt x="599" y="1163"/>
                  </a:cubicBezTo>
                  <a:cubicBezTo>
                    <a:pt x="599" y="1163"/>
                    <a:pt x="599" y="1163"/>
                    <a:pt x="599" y="1163"/>
                  </a:cubicBezTo>
                  <a:cubicBezTo>
                    <a:pt x="597" y="1162"/>
                    <a:pt x="597" y="1162"/>
                    <a:pt x="597" y="1162"/>
                  </a:cubicBezTo>
                  <a:cubicBezTo>
                    <a:pt x="598" y="1162"/>
                    <a:pt x="598" y="1162"/>
                    <a:pt x="598" y="1162"/>
                  </a:cubicBezTo>
                  <a:cubicBezTo>
                    <a:pt x="594" y="1161"/>
                    <a:pt x="594" y="1161"/>
                    <a:pt x="594" y="1161"/>
                  </a:cubicBezTo>
                  <a:cubicBezTo>
                    <a:pt x="593" y="1162"/>
                    <a:pt x="593" y="1162"/>
                    <a:pt x="593" y="1162"/>
                  </a:cubicBezTo>
                  <a:cubicBezTo>
                    <a:pt x="594" y="1164"/>
                    <a:pt x="594" y="1164"/>
                    <a:pt x="594" y="1164"/>
                  </a:cubicBezTo>
                  <a:cubicBezTo>
                    <a:pt x="594" y="1165"/>
                    <a:pt x="594" y="1165"/>
                    <a:pt x="594" y="1165"/>
                  </a:cubicBezTo>
                  <a:cubicBezTo>
                    <a:pt x="594" y="1165"/>
                    <a:pt x="594" y="1165"/>
                    <a:pt x="594" y="1165"/>
                  </a:cubicBezTo>
                  <a:cubicBezTo>
                    <a:pt x="593" y="1165"/>
                    <a:pt x="593" y="1165"/>
                    <a:pt x="593" y="1165"/>
                  </a:cubicBezTo>
                  <a:cubicBezTo>
                    <a:pt x="592" y="1167"/>
                    <a:pt x="592" y="1167"/>
                    <a:pt x="592" y="1167"/>
                  </a:cubicBezTo>
                  <a:cubicBezTo>
                    <a:pt x="592" y="1168"/>
                    <a:pt x="592" y="1168"/>
                    <a:pt x="592" y="1168"/>
                  </a:cubicBezTo>
                  <a:cubicBezTo>
                    <a:pt x="592" y="1168"/>
                    <a:pt x="592" y="1168"/>
                    <a:pt x="592" y="1168"/>
                  </a:cubicBezTo>
                  <a:cubicBezTo>
                    <a:pt x="592" y="1169"/>
                    <a:pt x="592" y="1169"/>
                    <a:pt x="592" y="1169"/>
                  </a:cubicBezTo>
                  <a:cubicBezTo>
                    <a:pt x="592" y="1169"/>
                    <a:pt x="592" y="1169"/>
                    <a:pt x="592" y="1169"/>
                  </a:cubicBezTo>
                  <a:cubicBezTo>
                    <a:pt x="591" y="1168"/>
                    <a:pt x="591" y="1168"/>
                    <a:pt x="591" y="1168"/>
                  </a:cubicBezTo>
                  <a:cubicBezTo>
                    <a:pt x="590" y="1170"/>
                    <a:pt x="590" y="1170"/>
                    <a:pt x="590" y="1170"/>
                  </a:cubicBezTo>
                  <a:cubicBezTo>
                    <a:pt x="591" y="1172"/>
                    <a:pt x="591" y="1172"/>
                    <a:pt x="591" y="1172"/>
                  </a:cubicBezTo>
                  <a:cubicBezTo>
                    <a:pt x="592" y="1171"/>
                    <a:pt x="592" y="1171"/>
                    <a:pt x="592" y="1171"/>
                  </a:cubicBezTo>
                  <a:cubicBezTo>
                    <a:pt x="592" y="1171"/>
                    <a:pt x="592" y="1171"/>
                    <a:pt x="592" y="1171"/>
                  </a:cubicBezTo>
                  <a:cubicBezTo>
                    <a:pt x="593" y="1171"/>
                    <a:pt x="593" y="1171"/>
                    <a:pt x="593" y="1171"/>
                  </a:cubicBezTo>
                  <a:cubicBezTo>
                    <a:pt x="593" y="1172"/>
                    <a:pt x="593" y="1172"/>
                    <a:pt x="593" y="1172"/>
                  </a:cubicBezTo>
                  <a:cubicBezTo>
                    <a:pt x="593" y="1172"/>
                    <a:pt x="593" y="1172"/>
                    <a:pt x="593" y="1172"/>
                  </a:cubicBezTo>
                  <a:cubicBezTo>
                    <a:pt x="593" y="1172"/>
                    <a:pt x="593" y="1172"/>
                    <a:pt x="594" y="1173"/>
                  </a:cubicBezTo>
                  <a:cubicBezTo>
                    <a:pt x="595" y="1173"/>
                    <a:pt x="595" y="1173"/>
                    <a:pt x="595" y="1173"/>
                  </a:cubicBezTo>
                  <a:cubicBezTo>
                    <a:pt x="595" y="1172"/>
                    <a:pt x="595" y="1172"/>
                    <a:pt x="595" y="1172"/>
                  </a:cubicBezTo>
                  <a:cubicBezTo>
                    <a:pt x="597" y="1172"/>
                    <a:pt x="597" y="1172"/>
                    <a:pt x="597" y="1172"/>
                  </a:cubicBezTo>
                  <a:cubicBezTo>
                    <a:pt x="598" y="1171"/>
                    <a:pt x="598" y="1171"/>
                    <a:pt x="598" y="1171"/>
                  </a:cubicBezTo>
                  <a:cubicBezTo>
                    <a:pt x="598" y="1171"/>
                    <a:pt x="598" y="1171"/>
                    <a:pt x="598" y="1171"/>
                  </a:cubicBezTo>
                  <a:cubicBezTo>
                    <a:pt x="599" y="1171"/>
                    <a:pt x="599" y="1171"/>
                    <a:pt x="599" y="1171"/>
                  </a:cubicBezTo>
                  <a:cubicBezTo>
                    <a:pt x="599" y="1172"/>
                    <a:pt x="599" y="1172"/>
                    <a:pt x="599" y="1172"/>
                  </a:cubicBezTo>
                  <a:cubicBezTo>
                    <a:pt x="600" y="1174"/>
                    <a:pt x="600" y="1174"/>
                    <a:pt x="600" y="1174"/>
                  </a:cubicBezTo>
                  <a:cubicBezTo>
                    <a:pt x="601" y="1173"/>
                    <a:pt x="601" y="1173"/>
                    <a:pt x="601" y="1173"/>
                  </a:cubicBezTo>
                  <a:cubicBezTo>
                    <a:pt x="602" y="1173"/>
                    <a:pt x="602" y="1173"/>
                    <a:pt x="602" y="1173"/>
                  </a:cubicBezTo>
                  <a:cubicBezTo>
                    <a:pt x="603" y="1173"/>
                    <a:pt x="603" y="1173"/>
                    <a:pt x="603" y="1173"/>
                  </a:cubicBezTo>
                  <a:cubicBezTo>
                    <a:pt x="603" y="1173"/>
                    <a:pt x="603" y="1173"/>
                    <a:pt x="603" y="1173"/>
                  </a:cubicBezTo>
                  <a:cubicBezTo>
                    <a:pt x="602" y="1173"/>
                    <a:pt x="602" y="1173"/>
                    <a:pt x="602" y="1173"/>
                  </a:cubicBezTo>
                  <a:cubicBezTo>
                    <a:pt x="601" y="1173"/>
                    <a:pt x="601" y="1173"/>
                    <a:pt x="601" y="1173"/>
                  </a:cubicBezTo>
                  <a:cubicBezTo>
                    <a:pt x="601" y="1175"/>
                    <a:pt x="601" y="1175"/>
                    <a:pt x="601" y="1175"/>
                  </a:cubicBezTo>
                  <a:cubicBezTo>
                    <a:pt x="602" y="1177"/>
                    <a:pt x="602" y="1177"/>
                    <a:pt x="602" y="1177"/>
                  </a:cubicBezTo>
                  <a:cubicBezTo>
                    <a:pt x="601" y="1177"/>
                    <a:pt x="601" y="1177"/>
                    <a:pt x="601" y="1177"/>
                  </a:cubicBezTo>
                  <a:cubicBezTo>
                    <a:pt x="601" y="1179"/>
                    <a:pt x="601" y="1179"/>
                    <a:pt x="601" y="1179"/>
                  </a:cubicBezTo>
                  <a:cubicBezTo>
                    <a:pt x="601" y="1179"/>
                    <a:pt x="601" y="1179"/>
                    <a:pt x="601" y="1179"/>
                  </a:cubicBezTo>
                  <a:cubicBezTo>
                    <a:pt x="601" y="1180"/>
                    <a:pt x="601" y="1180"/>
                    <a:pt x="601" y="1180"/>
                  </a:cubicBezTo>
                  <a:cubicBezTo>
                    <a:pt x="600" y="1182"/>
                    <a:pt x="600" y="1182"/>
                    <a:pt x="600" y="1182"/>
                  </a:cubicBezTo>
                  <a:cubicBezTo>
                    <a:pt x="600" y="1183"/>
                    <a:pt x="600" y="1183"/>
                    <a:pt x="600" y="1183"/>
                  </a:cubicBezTo>
                  <a:cubicBezTo>
                    <a:pt x="599" y="1183"/>
                    <a:pt x="599" y="1183"/>
                    <a:pt x="599" y="1183"/>
                  </a:cubicBezTo>
                  <a:cubicBezTo>
                    <a:pt x="598" y="1184"/>
                    <a:pt x="598" y="1184"/>
                    <a:pt x="598" y="1184"/>
                  </a:cubicBezTo>
                  <a:cubicBezTo>
                    <a:pt x="598" y="1181"/>
                    <a:pt x="598" y="1181"/>
                    <a:pt x="598" y="1181"/>
                  </a:cubicBezTo>
                  <a:cubicBezTo>
                    <a:pt x="598" y="1181"/>
                    <a:pt x="598" y="1181"/>
                    <a:pt x="598" y="1181"/>
                  </a:cubicBezTo>
                  <a:cubicBezTo>
                    <a:pt x="598" y="1181"/>
                    <a:pt x="598" y="1181"/>
                    <a:pt x="598" y="1181"/>
                  </a:cubicBezTo>
                  <a:cubicBezTo>
                    <a:pt x="598" y="1181"/>
                    <a:pt x="598" y="1181"/>
                    <a:pt x="598" y="1181"/>
                  </a:cubicBezTo>
                  <a:cubicBezTo>
                    <a:pt x="600" y="1178"/>
                    <a:pt x="600" y="1178"/>
                    <a:pt x="600" y="1178"/>
                  </a:cubicBezTo>
                  <a:cubicBezTo>
                    <a:pt x="599" y="1178"/>
                    <a:pt x="599" y="1178"/>
                    <a:pt x="599" y="1178"/>
                  </a:cubicBezTo>
                  <a:cubicBezTo>
                    <a:pt x="600" y="1177"/>
                    <a:pt x="600" y="1177"/>
                    <a:pt x="600" y="1177"/>
                  </a:cubicBezTo>
                  <a:cubicBezTo>
                    <a:pt x="599" y="1174"/>
                    <a:pt x="599" y="1174"/>
                    <a:pt x="599" y="1174"/>
                  </a:cubicBezTo>
                  <a:cubicBezTo>
                    <a:pt x="598" y="1174"/>
                    <a:pt x="598" y="1174"/>
                    <a:pt x="598" y="1174"/>
                  </a:cubicBezTo>
                  <a:cubicBezTo>
                    <a:pt x="598" y="1173"/>
                    <a:pt x="598" y="1173"/>
                    <a:pt x="598" y="1173"/>
                  </a:cubicBezTo>
                  <a:cubicBezTo>
                    <a:pt x="596" y="1173"/>
                    <a:pt x="596" y="1173"/>
                    <a:pt x="596" y="1173"/>
                  </a:cubicBezTo>
                  <a:cubicBezTo>
                    <a:pt x="593" y="1174"/>
                    <a:pt x="593" y="1174"/>
                    <a:pt x="593" y="1174"/>
                  </a:cubicBezTo>
                  <a:cubicBezTo>
                    <a:pt x="595" y="1175"/>
                    <a:pt x="595" y="1175"/>
                    <a:pt x="595" y="1175"/>
                  </a:cubicBezTo>
                  <a:cubicBezTo>
                    <a:pt x="595" y="1175"/>
                    <a:pt x="595" y="1175"/>
                    <a:pt x="595" y="1175"/>
                  </a:cubicBezTo>
                  <a:cubicBezTo>
                    <a:pt x="595" y="1176"/>
                    <a:pt x="595" y="1176"/>
                    <a:pt x="595" y="1176"/>
                  </a:cubicBezTo>
                  <a:cubicBezTo>
                    <a:pt x="596" y="1177"/>
                    <a:pt x="596" y="1177"/>
                    <a:pt x="596" y="1177"/>
                  </a:cubicBezTo>
                  <a:cubicBezTo>
                    <a:pt x="596" y="1177"/>
                    <a:pt x="596" y="1177"/>
                    <a:pt x="596" y="1177"/>
                  </a:cubicBezTo>
                  <a:cubicBezTo>
                    <a:pt x="594" y="1177"/>
                    <a:pt x="594" y="1177"/>
                    <a:pt x="594" y="1177"/>
                  </a:cubicBezTo>
                  <a:cubicBezTo>
                    <a:pt x="594" y="1178"/>
                    <a:pt x="594" y="1178"/>
                    <a:pt x="594" y="1178"/>
                  </a:cubicBezTo>
                  <a:cubicBezTo>
                    <a:pt x="594" y="1179"/>
                    <a:pt x="594" y="1179"/>
                    <a:pt x="594" y="1179"/>
                  </a:cubicBezTo>
                  <a:cubicBezTo>
                    <a:pt x="592" y="1179"/>
                    <a:pt x="592" y="1179"/>
                    <a:pt x="592" y="1179"/>
                  </a:cubicBezTo>
                  <a:cubicBezTo>
                    <a:pt x="592" y="1181"/>
                    <a:pt x="592" y="1181"/>
                    <a:pt x="592" y="1181"/>
                  </a:cubicBezTo>
                  <a:cubicBezTo>
                    <a:pt x="592" y="1181"/>
                    <a:pt x="592" y="1181"/>
                    <a:pt x="592" y="1181"/>
                  </a:cubicBezTo>
                  <a:cubicBezTo>
                    <a:pt x="590" y="1181"/>
                    <a:pt x="590" y="1181"/>
                    <a:pt x="590" y="1181"/>
                  </a:cubicBezTo>
                  <a:cubicBezTo>
                    <a:pt x="590" y="1183"/>
                    <a:pt x="590" y="1183"/>
                    <a:pt x="590" y="1183"/>
                  </a:cubicBezTo>
                  <a:cubicBezTo>
                    <a:pt x="591" y="1185"/>
                    <a:pt x="591" y="1185"/>
                    <a:pt x="591" y="1185"/>
                  </a:cubicBezTo>
                  <a:cubicBezTo>
                    <a:pt x="592" y="1185"/>
                    <a:pt x="592" y="1185"/>
                    <a:pt x="592" y="1185"/>
                  </a:cubicBezTo>
                  <a:cubicBezTo>
                    <a:pt x="592" y="1185"/>
                    <a:pt x="592" y="1185"/>
                    <a:pt x="592" y="1185"/>
                  </a:cubicBezTo>
                  <a:cubicBezTo>
                    <a:pt x="591" y="1185"/>
                    <a:pt x="591" y="1185"/>
                    <a:pt x="591" y="1185"/>
                  </a:cubicBezTo>
                  <a:cubicBezTo>
                    <a:pt x="591" y="1187"/>
                    <a:pt x="591" y="1187"/>
                    <a:pt x="591" y="1187"/>
                  </a:cubicBezTo>
                  <a:cubicBezTo>
                    <a:pt x="590" y="1187"/>
                    <a:pt x="590" y="1187"/>
                    <a:pt x="590" y="1187"/>
                  </a:cubicBezTo>
                  <a:cubicBezTo>
                    <a:pt x="589" y="1188"/>
                    <a:pt x="589" y="1188"/>
                    <a:pt x="589" y="1188"/>
                  </a:cubicBezTo>
                  <a:cubicBezTo>
                    <a:pt x="587" y="1190"/>
                    <a:pt x="587" y="1190"/>
                    <a:pt x="587" y="1190"/>
                  </a:cubicBezTo>
                  <a:cubicBezTo>
                    <a:pt x="587" y="1191"/>
                    <a:pt x="587" y="1191"/>
                    <a:pt x="587" y="1191"/>
                  </a:cubicBezTo>
                  <a:cubicBezTo>
                    <a:pt x="589" y="1194"/>
                    <a:pt x="589" y="1194"/>
                    <a:pt x="589" y="1194"/>
                  </a:cubicBezTo>
                  <a:cubicBezTo>
                    <a:pt x="591" y="1194"/>
                    <a:pt x="591" y="1194"/>
                    <a:pt x="591" y="1194"/>
                  </a:cubicBezTo>
                  <a:cubicBezTo>
                    <a:pt x="592" y="1193"/>
                    <a:pt x="592" y="1193"/>
                    <a:pt x="592" y="1193"/>
                  </a:cubicBezTo>
                  <a:cubicBezTo>
                    <a:pt x="592" y="1191"/>
                    <a:pt x="592" y="1191"/>
                    <a:pt x="592" y="1191"/>
                  </a:cubicBezTo>
                  <a:cubicBezTo>
                    <a:pt x="590" y="1191"/>
                    <a:pt x="590" y="1191"/>
                    <a:pt x="590" y="1191"/>
                  </a:cubicBezTo>
                  <a:cubicBezTo>
                    <a:pt x="590" y="1191"/>
                    <a:pt x="590" y="1191"/>
                    <a:pt x="590" y="1191"/>
                  </a:cubicBezTo>
                  <a:cubicBezTo>
                    <a:pt x="591" y="1190"/>
                    <a:pt x="591" y="1190"/>
                    <a:pt x="591" y="1190"/>
                  </a:cubicBezTo>
                  <a:cubicBezTo>
                    <a:pt x="592" y="1190"/>
                    <a:pt x="592" y="1190"/>
                    <a:pt x="592" y="1190"/>
                  </a:cubicBezTo>
                  <a:cubicBezTo>
                    <a:pt x="592" y="1191"/>
                    <a:pt x="592" y="1191"/>
                    <a:pt x="592" y="1191"/>
                  </a:cubicBezTo>
                  <a:cubicBezTo>
                    <a:pt x="594" y="1192"/>
                    <a:pt x="594" y="1192"/>
                    <a:pt x="594" y="1192"/>
                  </a:cubicBezTo>
                  <a:cubicBezTo>
                    <a:pt x="596" y="1192"/>
                    <a:pt x="596" y="1192"/>
                    <a:pt x="596" y="1192"/>
                  </a:cubicBezTo>
                  <a:cubicBezTo>
                    <a:pt x="597" y="1191"/>
                    <a:pt x="597" y="1191"/>
                    <a:pt x="597" y="1191"/>
                  </a:cubicBezTo>
                  <a:cubicBezTo>
                    <a:pt x="597" y="1191"/>
                    <a:pt x="597" y="1191"/>
                    <a:pt x="597" y="1191"/>
                  </a:cubicBezTo>
                  <a:cubicBezTo>
                    <a:pt x="598" y="1192"/>
                    <a:pt x="598" y="1192"/>
                    <a:pt x="598" y="1192"/>
                  </a:cubicBezTo>
                  <a:cubicBezTo>
                    <a:pt x="600" y="1193"/>
                    <a:pt x="600" y="1193"/>
                    <a:pt x="600" y="1193"/>
                  </a:cubicBezTo>
                  <a:cubicBezTo>
                    <a:pt x="599" y="1194"/>
                    <a:pt x="599" y="1194"/>
                    <a:pt x="599" y="1194"/>
                  </a:cubicBezTo>
                  <a:cubicBezTo>
                    <a:pt x="599" y="1195"/>
                    <a:pt x="599" y="1195"/>
                    <a:pt x="599" y="1195"/>
                  </a:cubicBezTo>
                  <a:cubicBezTo>
                    <a:pt x="599" y="1195"/>
                    <a:pt x="599" y="1195"/>
                    <a:pt x="599" y="1195"/>
                  </a:cubicBezTo>
                  <a:cubicBezTo>
                    <a:pt x="598" y="1197"/>
                    <a:pt x="598" y="1197"/>
                    <a:pt x="598" y="1197"/>
                  </a:cubicBezTo>
                  <a:cubicBezTo>
                    <a:pt x="598" y="1197"/>
                    <a:pt x="598" y="1197"/>
                    <a:pt x="598" y="1197"/>
                  </a:cubicBezTo>
                  <a:cubicBezTo>
                    <a:pt x="597" y="1197"/>
                    <a:pt x="597" y="1197"/>
                    <a:pt x="597" y="1197"/>
                  </a:cubicBezTo>
                  <a:cubicBezTo>
                    <a:pt x="597" y="1199"/>
                    <a:pt x="597" y="1199"/>
                    <a:pt x="597" y="1199"/>
                  </a:cubicBezTo>
                  <a:cubicBezTo>
                    <a:pt x="598" y="1200"/>
                    <a:pt x="598" y="1200"/>
                    <a:pt x="598" y="1200"/>
                  </a:cubicBezTo>
                  <a:cubicBezTo>
                    <a:pt x="599" y="1201"/>
                    <a:pt x="599" y="1201"/>
                    <a:pt x="599" y="1201"/>
                  </a:cubicBezTo>
                  <a:cubicBezTo>
                    <a:pt x="601" y="1202"/>
                    <a:pt x="601" y="1202"/>
                    <a:pt x="601" y="1202"/>
                  </a:cubicBezTo>
                  <a:cubicBezTo>
                    <a:pt x="600" y="1202"/>
                    <a:pt x="600" y="1202"/>
                    <a:pt x="600" y="1202"/>
                  </a:cubicBezTo>
                  <a:cubicBezTo>
                    <a:pt x="599" y="1204"/>
                    <a:pt x="599" y="1204"/>
                    <a:pt x="599" y="1204"/>
                  </a:cubicBezTo>
                  <a:cubicBezTo>
                    <a:pt x="599" y="1204"/>
                    <a:pt x="599" y="1204"/>
                    <a:pt x="599" y="1204"/>
                  </a:cubicBezTo>
                  <a:cubicBezTo>
                    <a:pt x="598" y="1203"/>
                    <a:pt x="598" y="1203"/>
                    <a:pt x="598" y="1203"/>
                  </a:cubicBezTo>
                  <a:cubicBezTo>
                    <a:pt x="598" y="1200"/>
                    <a:pt x="598" y="1200"/>
                    <a:pt x="598" y="1200"/>
                  </a:cubicBezTo>
                  <a:cubicBezTo>
                    <a:pt x="596" y="1201"/>
                    <a:pt x="596" y="1201"/>
                    <a:pt x="596" y="1201"/>
                  </a:cubicBezTo>
                  <a:cubicBezTo>
                    <a:pt x="595" y="1202"/>
                    <a:pt x="595" y="1202"/>
                    <a:pt x="595" y="1202"/>
                  </a:cubicBezTo>
                  <a:cubicBezTo>
                    <a:pt x="594" y="1203"/>
                    <a:pt x="594" y="1203"/>
                    <a:pt x="594" y="1203"/>
                  </a:cubicBezTo>
                  <a:cubicBezTo>
                    <a:pt x="593" y="1203"/>
                    <a:pt x="593" y="1203"/>
                    <a:pt x="593" y="1203"/>
                  </a:cubicBezTo>
                  <a:cubicBezTo>
                    <a:pt x="592" y="1204"/>
                    <a:pt x="592" y="1204"/>
                    <a:pt x="592" y="1204"/>
                  </a:cubicBezTo>
                  <a:cubicBezTo>
                    <a:pt x="592" y="1205"/>
                    <a:pt x="592" y="1205"/>
                    <a:pt x="592" y="1205"/>
                  </a:cubicBezTo>
                  <a:cubicBezTo>
                    <a:pt x="592" y="1207"/>
                    <a:pt x="592" y="1207"/>
                    <a:pt x="592" y="1207"/>
                  </a:cubicBezTo>
                  <a:cubicBezTo>
                    <a:pt x="592" y="1207"/>
                    <a:pt x="592" y="1207"/>
                    <a:pt x="592" y="1207"/>
                  </a:cubicBezTo>
                  <a:cubicBezTo>
                    <a:pt x="592" y="1210"/>
                    <a:pt x="592" y="1210"/>
                    <a:pt x="592" y="1210"/>
                  </a:cubicBezTo>
                  <a:cubicBezTo>
                    <a:pt x="593" y="1210"/>
                    <a:pt x="593" y="1210"/>
                    <a:pt x="593" y="1210"/>
                  </a:cubicBezTo>
                  <a:cubicBezTo>
                    <a:pt x="593" y="1211"/>
                    <a:pt x="593" y="1211"/>
                    <a:pt x="593" y="1211"/>
                  </a:cubicBezTo>
                  <a:cubicBezTo>
                    <a:pt x="594" y="1211"/>
                    <a:pt x="594" y="1211"/>
                    <a:pt x="594" y="1211"/>
                  </a:cubicBezTo>
                  <a:cubicBezTo>
                    <a:pt x="593" y="1212"/>
                    <a:pt x="593" y="1212"/>
                    <a:pt x="593" y="1212"/>
                  </a:cubicBezTo>
                  <a:cubicBezTo>
                    <a:pt x="594" y="1215"/>
                    <a:pt x="594" y="1215"/>
                    <a:pt x="594" y="1215"/>
                  </a:cubicBezTo>
                  <a:cubicBezTo>
                    <a:pt x="594" y="1216"/>
                    <a:pt x="594" y="1216"/>
                    <a:pt x="594" y="1216"/>
                  </a:cubicBezTo>
                  <a:cubicBezTo>
                    <a:pt x="596" y="1217"/>
                    <a:pt x="596" y="1217"/>
                    <a:pt x="596" y="1217"/>
                  </a:cubicBezTo>
                  <a:cubicBezTo>
                    <a:pt x="597" y="1214"/>
                    <a:pt x="597" y="1214"/>
                    <a:pt x="597" y="1214"/>
                  </a:cubicBezTo>
                  <a:cubicBezTo>
                    <a:pt x="597" y="1214"/>
                    <a:pt x="597" y="1214"/>
                    <a:pt x="597" y="1214"/>
                  </a:cubicBezTo>
                  <a:cubicBezTo>
                    <a:pt x="597" y="1215"/>
                    <a:pt x="597" y="1215"/>
                    <a:pt x="597" y="1215"/>
                  </a:cubicBezTo>
                  <a:cubicBezTo>
                    <a:pt x="598" y="1216"/>
                    <a:pt x="598" y="1216"/>
                    <a:pt x="598" y="1216"/>
                  </a:cubicBezTo>
                  <a:cubicBezTo>
                    <a:pt x="596" y="1216"/>
                    <a:pt x="596" y="1216"/>
                    <a:pt x="596" y="1216"/>
                  </a:cubicBezTo>
                  <a:cubicBezTo>
                    <a:pt x="597" y="1218"/>
                    <a:pt x="597" y="1218"/>
                    <a:pt x="597" y="1218"/>
                  </a:cubicBezTo>
                  <a:cubicBezTo>
                    <a:pt x="594" y="1219"/>
                    <a:pt x="594" y="1219"/>
                    <a:pt x="594" y="1219"/>
                  </a:cubicBezTo>
                  <a:cubicBezTo>
                    <a:pt x="595" y="1221"/>
                    <a:pt x="595" y="1221"/>
                    <a:pt x="595" y="1221"/>
                  </a:cubicBezTo>
                  <a:cubicBezTo>
                    <a:pt x="595" y="1221"/>
                    <a:pt x="595" y="1221"/>
                    <a:pt x="595" y="1221"/>
                  </a:cubicBezTo>
                  <a:cubicBezTo>
                    <a:pt x="596" y="1223"/>
                    <a:pt x="596" y="1223"/>
                    <a:pt x="596" y="1223"/>
                  </a:cubicBezTo>
                  <a:cubicBezTo>
                    <a:pt x="598" y="1222"/>
                    <a:pt x="598" y="1222"/>
                    <a:pt x="598" y="1222"/>
                  </a:cubicBezTo>
                  <a:cubicBezTo>
                    <a:pt x="598" y="1221"/>
                    <a:pt x="598" y="1221"/>
                    <a:pt x="598" y="1221"/>
                  </a:cubicBezTo>
                  <a:cubicBezTo>
                    <a:pt x="598" y="1222"/>
                    <a:pt x="598" y="1222"/>
                    <a:pt x="598" y="1222"/>
                  </a:cubicBezTo>
                  <a:cubicBezTo>
                    <a:pt x="600" y="1223"/>
                    <a:pt x="600" y="1223"/>
                    <a:pt x="600" y="1223"/>
                  </a:cubicBezTo>
                  <a:cubicBezTo>
                    <a:pt x="601" y="1223"/>
                    <a:pt x="601" y="1223"/>
                    <a:pt x="601" y="1223"/>
                  </a:cubicBezTo>
                  <a:cubicBezTo>
                    <a:pt x="601" y="1224"/>
                    <a:pt x="601" y="1224"/>
                    <a:pt x="601" y="1224"/>
                  </a:cubicBezTo>
                  <a:cubicBezTo>
                    <a:pt x="602" y="1224"/>
                    <a:pt x="602" y="1224"/>
                    <a:pt x="602" y="1224"/>
                  </a:cubicBezTo>
                  <a:cubicBezTo>
                    <a:pt x="600" y="1224"/>
                    <a:pt x="600" y="1224"/>
                    <a:pt x="600" y="1224"/>
                  </a:cubicBezTo>
                  <a:cubicBezTo>
                    <a:pt x="599" y="1224"/>
                    <a:pt x="599" y="1224"/>
                    <a:pt x="599" y="1224"/>
                  </a:cubicBezTo>
                  <a:cubicBezTo>
                    <a:pt x="599" y="1224"/>
                    <a:pt x="599" y="1224"/>
                    <a:pt x="599" y="1224"/>
                  </a:cubicBezTo>
                  <a:cubicBezTo>
                    <a:pt x="599" y="1225"/>
                    <a:pt x="599" y="1225"/>
                    <a:pt x="599" y="1225"/>
                  </a:cubicBezTo>
                  <a:cubicBezTo>
                    <a:pt x="598" y="1226"/>
                    <a:pt x="598" y="1226"/>
                    <a:pt x="598" y="1226"/>
                  </a:cubicBezTo>
                  <a:cubicBezTo>
                    <a:pt x="599" y="1227"/>
                    <a:pt x="599" y="1227"/>
                    <a:pt x="599" y="1227"/>
                  </a:cubicBezTo>
                  <a:cubicBezTo>
                    <a:pt x="599" y="1228"/>
                    <a:pt x="599" y="1228"/>
                    <a:pt x="599" y="1228"/>
                  </a:cubicBezTo>
                  <a:cubicBezTo>
                    <a:pt x="598" y="1228"/>
                    <a:pt x="598" y="1228"/>
                    <a:pt x="598" y="1228"/>
                  </a:cubicBezTo>
                  <a:cubicBezTo>
                    <a:pt x="598" y="1231"/>
                    <a:pt x="598" y="1231"/>
                    <a:pt x="598" y="1231"/>
                  </a:cubicBezTo>
                  <a:cubicBezTo>
                    <a:pt x="601" y="1229"/>
                    <a:pt x="601" y="1229"/>
                    <a:pt x="601" y="1229"/>
                  </a:cubicBezTo>
                  <a:cubicBezTo>
                    <a:pt x="601" y="1230"/>
                    <a:pt x="601" y="1230"/>
                    <a:pt x="601" y="1230"/>
                  </a:cubicBezTo>
                  <a:cubicBezTo>
                    <a:pt x="602" y="1233"/>
                    <a:pt x="602" y="1233"/>
                    <a:pt x="602" y="1233"/>
                  </a:cubicBezTo>
                  <a:cubicBezTo>
                    <a:pt x="603" y="1232"/>
                    <a:pt x="603" y="1232"/>
                    <a:pt x="603" y="1232"/>
                  </a:cubicBezTo>
                  <a:cubicBezTo>
                    <a:pt x="603" y="1233"/>
                    <a:pt x="603" y="1233"/>
                    <a:pt x="603" y="1233"/>
                  </a:cubicBezTo>
                  <a:cubicBezTo>
                    <a:pt x="604" y="1234"/>
                    <a:pt x="604" y="1234"/>
                    <a:pt x="604" y="1234"/>
                  </a:cubicBezTo>
                  <a:cubicBezTo>
                    <a:pt x="603" y="1234"/>
                    <a:pt x="603" y="1234"/>
                    <a:pt x="603" y="1234"/>
                  </a:cubicBezTo>
                  <a:cubicBezTo>
                    <a:pt x="601" y="1235"/>
                    <a:pt x="601" y="1235"/>
                    <a:pt x="601" y="1235"/>
                  </a:cubicBezTo>
                  <a:cubicBezTo>
                    <a:pt x="602" y="1236"/>
                    <a:pt x="602" y="1236"/>
                    <a:pt x="602" y="1236"/>
                  </a:cubicBezTo>
                  <a:cubicBezTo>
                    <a:pt x="602" y="1237"/>
                    <a:pt x="602" y="1237"/>
                    <a:pt x="602" y="1237"/>
                  </a:cubicBezTo>
                  <a:cubicBezTo>
                    <a:pt x="601" y="1238"/>
                    <a:pt x="601" y="1238"/>
                    <a:pt x="601" y="1238"/>
                  </a:cubicBezTo>
                  <a:cubicBezTo>
                    <a:pt x="602" y="1239"/>
                    <a:pt x="602" y="1239"/>
                    <a:pt x="602" y="1239"/>
                  </a:cubicBezTo>
                  <a:cubicBezTo>
                    <a:pt x="604" y="1239"/>
                    <a:pt x="604" y="1239"/>
                    <a:pt x="604" y="1239"/>
                  </a:cubicBezTo>
                  <a:cubicBezTo>
                    <a:pt x="606" y="1239"/>
                    <a:pt x="606" y="1239"/>
                    <a:pt x="606" y="1239"/>
                  </a:cubicBezTo>
                  <a:cubicBezTo>
                    <a:pt x="606" y="1238"/>
                    <a:pt x="606" y="1238"/>
                    <a:pt x="606" y="1238"/>
                  </a:cubicBezTo>
                  <a:cubicBezTo>
                    <a:pt x="608" y="1238"/>
                    <a:pt x="608" y="1238"/>
                    <a:pt x="608" y="1238"/>
                  </a:cubicBezTo>
                  <a:cubicBezTo>
                    <a:pt x="608" y="1237"/>
                    <a:pt x="608" y="1237"/>
                    <a:pt x="608" y="1237"/>
                  </a:cubicBezTo>
                  <a:cubicBezTo>
                    <a:pt x="606" y="1236"/>
                    <a:pt x="606" y="1236"/>
                    <a:pt x="606" y="1236"/>
                  </a:cubicBezTo>
                  <a:cubicBezTo>
                    <a:pt x="606" y="1236"/>
                    <a:pt x="606" y="1236"/>
                    <a:pt x="606" y="1236"/>
                  </a:cubicBezTo>
                  <a:cubicBezTo>
                    <a:pt x="607" y="1234"/>
                    <a:pt x="607" y="1234"/>
                    <a:pt x="607" y="1234"/>
                  </a:cubicBezTo>
                  <a:cubicBezTo>
                    <a:pt x="606" y="1233"/>
                    <a:pt x="606" y="1233"/>
                    <a:pt x="606" y="1233"/>
                  </a:cubicBezTo>
                  <a:cubicBezTo>
                    <a:pt x="608" y="1234"/>
                    <a:pt x="608" y="1234"/>
                    <a:pt x="608" y="1234"/>
                  </a:cubicBezTo>
                  <a:cubicBezTo>
                    <a:pt x="608" y="1235"/>
                    <a:pt x="608" y="1235"/>
                    <a:pt x="608" y="1235"/>
                  </a:cubicBezTo>
                  <a:cubicBezTo>
                    <a:pt x="609" y="1235"/>
                    <a:pt x="609" y="1235"/>
                    <a:pt x="609" y="1235"/>
                  </a:cubicBezTo>
                  <a:cubicBezTo>
                    <a:pt x="610" y="1235"/>
                    <a:pt x="610" y="1235"/>
                    <a:pt x="610" y="1235"/>
                  </a:cubicBezTo>
                  <a:cubicBezTo>
                    <a:pt x="610" y="1236"/>
                    <a:pt x="610" y="1236"/>
                    <a:pt x="610" y="1236"/>
                  </a:cubicBezTo>
                  <a:cubicBezTo>
                    <a:pt x="611" y="1238"/>
                    <a:pt x="611" y="1238"/>
                    <a:pt x="611" y="1238"/>
                  </a:cubicBezTo>
                  <a:cubicBezTo>
                    <a:pt x="612" y="1238"/>
                    <a:pt x="612" y="1238"/>
                    <a:pt x="612" y="1238"/>
                  </a:cubicBezTo>
                  <a:cubicBezTo>
                    <a:pt x="612" y="1238"/>
                    <a:pt x="612" y="1238"/>
                    <a:pt x="612" y="1238"/>
                  </a:cubicBezTo>
                  <a:cubicBezTo>
                    <a:pt x="612" y="1238"/>
                    <a:pt x="612" y="1238"/>
                    <a:pt x="612" y="1238"/>
                  </a:cubicBezTo>
                  <a:cubicBezTo>
                    <a:pt x="612" y="1238"/>
                    <a:pt x="612" y="1238"/>
                    <a:pt x="612" y="1238"/>
                  </a:cubicBezTo>
                  <a:cubicBezTo>
                    <a:pt x="611" y="1238"/>
                    <a:pt x="611" y="1238"/>
                    <a:pt x="611" y="1238"/>
                  </a:cubicBezTo>
                  <a:cubicBezTo>
                    <a:pt x="610" y="1239"/>
                    <a:pt x="610" y="1239"/>
                    <a:pt x="610" y="1239"/>
                  </a:cubicBezTo>
                  <a:cubicBezTo>
                    <a:pt x="609" y="1239"/>
                    <a:pt x="609" y="1239"/>
                    <a:pt x="609" y="1239"/>
                  </a:cubicBezTo>
                  <a:cubicBezTo>
                    <a:pt x="609" y="1242"/>
                    <a:pt x="609" y="1242"/>
                    <a:pt x="609" y="1242"/>
                  </a:cubicBezTo>
                  <a:cubicBezTo>
                    <a:pt x="609" y="1242"/>
                    <a:pt x="609" y="1242"/>
                    <a:pt x="609" y="1242"/>
                  </a:cubicBezTo>
                  <a:cubicBezTo>
                    <a:pt x="609" y="1242"/>
                    <a:pt x="609" y="1242"/>
                    <a:pt x="609" y="1242"/>
                  </a:cubicBezTo>
                  <a:cubicBezTo>
                    <a:pt x="607" y="1240"/>
                    <a:pt x="607" y="1240"/>
                    <a:pt x="607" y="1240"/>
                  </a:cubicBezTo>
                  <a:cubicBezTo>
                    <a:pt x="607" y="1241"/>
                    <a:pt x="607" y="1241"/>
                    <a:pt x="607" y="1241"/>
                  </a:cubicBezTo>
                  <a:cubicBezTo>
                    <a:pt x="606" y="1240"/>
                    <a:pt x="606" y="1240"/>
                    <a:pt x="606" y="1240"/>
                  </a:cubicBezTo>
                  <a:cubicBezTo>
                    <a:pt x="604" y="1240"/>
                    <a:pt x="604" y="1240"/>
                    <a:pt x="604" y="1240"/>
                  </a:cubicBezTo>
                  <a:cubicBezTo>
                    <a:pt x="604" y="1241"/>
                    <a:pt x="604" y="1241"/>
                    <a:pt x="604" y="1241"/>
                  </a:cubicBezTo>
                  <a:cubicBezTo>
                    <a:pt x="604" y="1241"/>
                    <a:pt x="604" y="1241"/>
                    <a:pt x="604" y="1241"/>
                  </a:cubicBezTo>
                  <a:cubicBezTo>
                    <a:pt x="604" y="1243"/>
                    <a:pt x="604" y="1243"/>
                    <a:pt x="604" y="1243"/>
                  </a:cubicBezTo>
                  <a:cubicBezTo>
                    <a:pt x="604" y="1244"/>
                    <a:pt x="604" y="1244"/>
                    <a:pt x="604" y="1244"/>
                  </a:cubicBezTo>
                  <a:cubicBezTo>
                    <a:pt x="605" y="1245"/>
                    <a:pt x="605" y="1245"/>
                    <a:pt x="605" y="1245"/>
                  </a:cubicBezTo>
                  <a:cubicBezTo>
                    <a:pt x="607" y="1245"/>
                    <a:pt x="607" y="1245"/>
                    <a:pt x="607" y="1245"/>
                  </a:cubicBezTo>
                  <a:cubicBezTo>
                    <a:pt x="607" y="1247"/>
                    <a:pt x="607" y="1247"/>
                    <a:pt x="607" y="1247"/>
                  </a:cubicBezTo>
                  <a:cubicBezTo>
                    <a:pt x="607" y="1247"/>
                    <a:pt x="607" y="1247"/>
                    <a:pt x="607" y="1247"/>
                  </a:cubicBezTo>
                  <a:cubicBezTo>
                    <a:pt x="607" y="1249"/>
                    <a:pt x="607" y="1249"/>
                    <a:pt x="607" y="1249"/>
                  </a:cubicBezTo>
                  <a:cubicBezTo>
                    <a:pt x="609" y="1248"/>
                    <a:pt x="609" y="1248"/>
                    <a:pt x="609" y="1248"/>
                  </a:cubicBezTo>
                  <a:cubicBezTo>
                    <a:pt x="610" y="1246"/>
                    <a:pt x="610" y="1246"/>
                    <a:pt x="610" y="1246"/>
                  </a:cubicBezTo>
                  <a:cubicBezTo>
                    <a:pt x="609" y="1244"/>
                    <a:pt x="609" y="1244"/>
                    <a:pt x="609" y="1244"/>
                  </a:cubicBezTo>
                  <a:cubicBezTo>
                    <a:pt x="608" y="1245"/>
                    <a:pt x="608" y="1245"/>
                    <a:pt x="608" y="1245"/>
                  </a:cubicBezTo>
                  <a:cubicBezTo>
                    <a:pt x="609" y="1244"/>
                    <a:pt x="609" y="1244"/>
                    <a:pt x="609" y="1244"/>
                  </a:cubicBezTo>
                  <a:cubicBezTo>
                    <a:pt x="610" y="1245"/>
                    <a:pt x="610" y="1245"/>
                    <a:pt x="610" y="1245"/>
                  </a:cubicBezTo>
                  <a:cubicBezTo>
                    <a:pt x="610" y="1245"/>
                    <a:pt x="610" y="1245"/>
                    <a:pt x="610" y="1245"/>
                  </a:cubicBezTo>
                  <a:cubicBezTo>
                    <a:pt x="611" y="1245"/>
                    <a:pt x="611" y="1245"/>
                    <a:pt x="611" y="1245"/>
                  </a:cubicBezTo>
                  <a:cubicBezTo>
                    <a:pt x="610" y="1246"/>
                    <a:pt x="610" y="1246"/>
                    <a:pt x="610" y="1246"/>
                  </a:cubicBezTo>
                  <a:cubicBezTo>
                    <a:pt x="611" y="1247"/>
                    <a:pt x="611" y="1247"/>
                    <a:pt x="611" y="1247"/>
                  </a:cubicBezTo>
                  <a:cubicBezTo>
                    <a:pt x="613" y="1249"/>
                    <a:pt x="613" y="1249"/>
                    <a:pt x="613" y="1249"/>
                  </a:cubicBezTo>
                  <a:cubicBezTo>
                    <a:pt x="612" y="1249"/>
                    <a:pt x="612" y="1249"/>
                    <a:pt x="612" y="1249"/>
                  </a:cubicBezTo>
                  <a:cubicBezTo>
                    <a:pt x="610" y="1250"/>
                    <a:pt x="610" y="1250"/>
                    <a:pt x="610" y="1250"/>
                  </a:cubicBezTo>
                  <a:cubicBezTo>
                    <a:pt x="611" y="1251"/>
                    <a:pt x="611" y="1251"/>
                    <a:pt x="611" y="1251"/>
                  </a:cubicBezTo>
                  <a:cubicBezTo>
                    <a:pt x="613" y="1251"/>
                    <a:pt x="613" y="1251"/>
                    <a:pt x="613" y="1251"/>
                  </a:cubicBezTo>
                  <a:cubicBezTo>
                    <a:pt x="613" y="1251"/>
                    <a:pt x="613" y="1251"/>
                    <a:pt x="613" y="1251"/>
                  </a:cubicBezTo>
                  <a:cubicBezTo>
                    <a:pt x="614" y="1252"/>
                    <a:pt x="614" y="1252"/>
                    <a:pt x="614" y="1252"/>
                  </a:cubicBezTo>
                  <a:cubicBezTo>
                    <a:pt x="615" y="1253"/>
                    <a:pt x="615" y="1253"/>
                    <a:pt x="615" y="1253"/>
                  </a:cubicBezTo>
                  <a:cubicBezTo>
                    <a:pt x="615" y="1252"/>
                    <a:pt x="615" y="1252"/>
                    <a:pt x="615" y="1252"/>
                  </a:cubicBezTo>
                  <a:cubicBezTo>
                    <a:pt x="615" y="1252"/>
                    <a:pt x="615" y="1252"/>
                    <a:pt x="615" y="1252"/>
                  </a:cubicBezTo>
                  <a:cubicBezTo>
                    <a:pt x="617" y="1253"/>
                    <a:pt x="617" y="1253"/>
                    <a:pt x="617" y="1253"/>
                  </a:cubicBezTo>
                  <a:cubicBezTo>
                    <a:pt x="616" y="1253"/>
                    <a:pt x="616" y="1253"/>
                    <a:pt x="616" y="1253"/>
                  </a:cubicBezTo>
                  <a:cubicBezTo>
                    <a:pt x="617" y="1255"/>
                    <a:pt x="617" y="1255"/>
                    <a:pt x="617" y="1255"/>
                  </a:cubicBezTo>
                  <a:cubicBezTo>
                    <a:pt x="619" y="1255"/>
                    <a:pt x="619" y="1255"/>
                    <a:pt x="619" y="1255"/>
                  </a:cubicBezTo>
                  <a:cubicBezTo>
                    <a:pt x="621" y="1256"/>
                    <a:pt x="621" y="1256"/>
                    <a:pt x="621" y="1256"/>
                  </a:cubicBezTo>
                  <a:cubicBezTo>
                    <a:pt x="622" y="1256"/>
                    <a:pt x="622" y="1256"/>
                    <a:pt x="622" y="1256"/>
                  </a:cubicBezTo>
                  <a:cubicBezTo>
                    <a:pt x="622" y="1256"/>
                    <a:pt x="622" y="1256"/>
                    <a:pt x="622" y="1256"/>
                  </a:cubicBezTo>
                  <a:cubicBezTo>
                    <a:pt x="622" y="1257"/>
                    <a:pt x="622" y="1257"/>
                    <a:pt x="622" y="1257"/>
                  </a:cubicBezTo>
                  <a:cubicBezTo>
                    <a:pt x="622" y="1257"/>
                    <a:pt x="622" y="1257"/>
                    <a:pt x="622" y="1257"/>
                  </a:cubicBezTo>
                  <a:cubicBezTo>
                    <a:pt x="622" y="1258"/>
                    <a:pt x="622" y="1258"/>
                    <a:pt x="622" y="1258"/>
                  </a:cubicBezTo>
                  <a:cubicBezTo>
                    <a:pt x="624" y="1259"/>
                    <a:pt x="624" y="1259"/>
                    <a:pt x="624" y="1259"/>
                  </a:cubicBezTo>
                  <a:cubicBezTo>
                    <a:pt x="626" y="1260"/>
                    <a:pt x="626" y="1260"/>
                    <a:pt x="626" y="1260"/>
                  </a:cubicBezTo>
                  <a:cubicBezTo>
                    <a:pt x="627" y="1260"/>
                    <a:pt x="627" y="1260"/>
                    <a:pt x="627" y="1260"/>
                  </a:cubicBezTo>
                  <a:cubicBezTo>
                    <a:pt x="627" y="1260"/>
                    <a:pt x="627" y="1260"/>
                    <a:pt x="627" y="1260"/>
                  </a:cubicBezTo>
                  <a:cubicBezTo>
                    <a:pt x="628" y="1260"/>
                    <a:pt x="628" y="1260"/>
                    <a:pt x="628" y="1260"/>
                  </a:cubicBezTo>
                  <a:cubicBezTo>
                    <a:pt x="630" y="1262"/>
                    <a:pt x="630" y="1262"/>
                    <a:pt x="630" y="1262"/>
                  </a:cubicBezTo>
                  <a:cubicBezTo>
                    <a:pt x="629" y="1262"/>
                    <a:pt x="629" y="1262"/>
                    <a:pt x="629" y="1262"/>
                  </a:cubicBezTo>
                  <a:cubicBezTo>
                    <a:pt x="628" y="1262"/>
                    <a:pt x="628" y="1262"/>
                    <a:pt x="628" y="1262"/>
                  </a:cubicBezTo>
                  <a:cubicBezTo>
                    <a:pt x="627" y="1262"/>
                    <a:pt x="627" y="1262"/>
                    <a:pt x="627" y="1262"/>
                  </a:cubicBezTo>
                  <a:cubicBezTo>
                    <a:pt x="626" y="1261"/>
                    <a:pt x="626" y="1261"/>
                    <a:pt x="626" y="1261"/>
                  </a:cubicBezTo>
                  <a:cubicBezTo>
                    <a:pt x="624" y="1260"/>
                    <a:pt x="624" y="1260"/>
                    <a:pt x="624" y="1260"/>
                  </a:cubicBezTo>
                  <a:cubicBezTo>
                    <a:pt x="623" y="1260"/>
                    <a:pt x="623" y="1260"/>
                    <a:pt x="623" y="1260"/>
                  </a:cubicBezTo>
                  <a:cubicBezTo>
                    <a:pt x="623" y="1259"/>
                    <a:pt x="623" y="1259"/>
                    <a:pt x="623" y="1259"/>
                  </a:cubicBezTo>
                  <a:cubicBezTo>
                    <a:pt x="622" y="1258"/>
                    <a:pt x="622" y="1258"/>
                    <a:pt x="622" y="1258"/>
                  </a:cubicBezTo>
                  <a:cubicBezTo>
                    <a:pt x="621" y="1258"/>
                    <a:pt x="621" y="1258"/>
                    <a:pt x="621" y="1258"/>
                  </a:cubicBezTo>
                  <a:cubicBezTo>
                    <a:pt x="620" y="1257"/>
                    <a:pt x="620" y="1257"/>
                    <a:pt x="620" y="1257"/>
                  </a:cubicBezTo>
                  <a:cubicBezTo>
                    <a:pt x="619" y="1257"/>
                    <a:pt x="619" y="1257"/>
                    <a:pt x="619" y="1257"/>
                  </a:cubicBezTo>
                  <a:cubicBezTo>
                    <a:pt x="618" y="1257"/>
                    <a:pt x="618" y="1257"/>
                    <a:pt x="618" y="1257"/>
                  </a:cubicBezTo>
                  <a:cubicBezTo>
                    <a:pt x="616" y="1256"/>
                    <a:pt x="616" y="1256"/>
                    <a:pt x="616" y="1256"/>
                  </a:cubicBezTo>
                  <a:cubicBezTo>
                    <a:pt x="615" y="1255"/>
                    <a:pt x="615" y="1255"/>
                    <a:pt x="615" y="1255"/>
                  </a:cubicBezTo>
                  <a:cubicBezTo>
                    <a:pt x="614" y="1255"/>
                    <a:pt x="614" y="1255"/>
                    <a:pt x="614" y="1255"/>
                  </a:cubicBezTo>
                  <a:cubicBezTo>
                    <a:pt x="613" y="1255"/>
                    <a:pt x="613" y="1255"/>
                    <a:pt x="613" y="1255"/>
                  </a:cubicBezTo>
                  <a:cubicBezTo>
                    <a:pt x="612" y="1253"/>
                    <a:pt x="612" y="1253"/>
                    <a:pt x="612" y="1253"/>
                  </a:cubicBezTo>
                  <a:cubicBezTo>
                    <a:pt x="610" y="1252"/>
                    <a:pt x="610" y="1252"/>
                    <a:pt x="610" y="1252"/>
                  </a:cubicBezTo>
                  <a:cubicBezTo>
                    <a:pt x="609" y="1254"/>
                    <a:pt x="609" y="1254"/>
                    <a:pt x="609" y="1254"/>
                  </a:cubicBezTo>
                  <a:cubicBezTo>
                    <a:pt x="610" y="1255"/>
                    <a:pt x="610" y="1255"/>
                    <a:pt x="610" y="1255"/>
                  </a:cubicBezTo>
                  <a:cubicBezTo>
                    <a:pt x="611" y="1257"/>
                    <a:pt x="611" y="1257"/>
                    <a:pt x="611" y="1257"/>
                  </a:cubicBezTo>
                  <a:cubicBezTo>
                    <a:pt x="613" y="1258"/>
                    <a:pt x="613" y="1258"/>
                    <a:pt x="613" y="1258"/>
                  </a:cubicBezTo>
                  <a:cubicBezTo>
                    <a:pt x="614" y="1258"/>
                    <a:pt x="614" y="1258"/>
                    <a:pt x="614" y="1258"/>
                  </a:cubicBezTo>
                  <a:cubicBezTo>
                    <a:pt x="615" y="1260"/>
                    <a:pt x="615" y="1260"/>
                    <a:pt x="615" y="1260"/>
                  </a:cubicBezTo>
                  <a:cubicBezTo>
                    <a:pt x="617" y="1260"/>
                    <a:pt x="617" y="1260"/>
                    <a:pt x="617" y="1260"/>
                  </a:cubicBezTo>
                  <a:cubicBezTo>
                    <a:pt x="617" y="1259"/>
                    <a:pt x="617" y="1259"/>
                    <a:pt x="617" y="1259"/>
                  </a:cubicBezTo>
                  <a:cubicBezTo>
                    <a:pt x="618" y="1260"/>
                    <a:pt x="618" y="1260"/>
                    <a:pt x="618" y="1260"/>
                  </a:cubicBezTo>
                  <a:cubicBezTo>
                    <a:pt x="617" y="1260"/>
                    <a:pt x="617" y="1260"/>
                    <a:pt x="617" y="1260"/>
                  </a:cubicBezTo>
                  <a:cubicBezTo>
                    <a:pt x="617" y="1262"/>
                    <a:pt x="617" y="1262"/>
                    <a:pt x="617" y="1262"/>
                  </a:cubicBezTo>
                  <a:cubicBezTo>
                    <a:pt x="619" y="1262"/>
                    <a:pt x="619" y="1262"/>
                    <a:pt x="619" y="1262"/>
                  </a:cubicBezTo>
                  <a:cubicBezTo>
                    <a:pt x="620" y="1264"/>
                    <a:pt x="620" y="1264"/>
                    <a:pt x="620" y="1264"/>
                  </a:cubicBezTo>
                  <a:cubicBezTo>
                    <a:pt x="621" y="1264"/>
                    <a:pt x="621" y="1264"/>
                    <a:pt x="621" y="1264"/>
                  </a:cubicBezTo>
                  <a:cubicBezTo>
                    <a:pt x="623" y="1266"/>
                    <a:pt x="623" y="1266"/>
                    <a:pt x="623" y="1266"/>
                  </a:cubicBezTo>
                  <a:cubicBezTo>
                    <a:pt x="624" y="1266"/>
                    <a:pt x="624" y="1266"/>
                    <a:pt x="624" y="1266"/>
                  </a:cubicBezTo>
                  <a:cubicBezTo>
                    <a:pt x="623" y="1266"/>
                    <a:pt x="623" y="1266"/>
                    <a:pt x="623" y="1266"/>
                  </a:cubicBezTo>
                  <a:cubicBezTo>
                    <a:pt x="625" y="1268"/>
                    <a:pt x="625" y="1268"/>
                    <a:pt x="625" y="1268"/>
                  </a:cubicBezTo>
                  <a:cubicBezTo>
                    <a:pt x="626" y="1267"/>
                    <a:pt x="626" y="1267"/>
                    <a:pt x="626" y="1267"/>
                  </a:cubicBezTo>
                  <a:cubicBezTo>
                    <a:pt x="627" y="1268"/>
                    <a:pt x="627" y="1268"/>
                    <a:pt x="627" y="1268"/>
                  </a:cubicBezTo>
                  <a:cubicBezTo>
                    <a:pt x="629" y="1268"/>
                    <a:pt x="629" y="1268"/>
                    <a:pt x="629" y="1268"/>
                  </a:cubicBezTo>
                  <a:cubicBezTo>
                    <a:pt x="629" y="1269"/>
                    <a:pt x="629" y="1269"/>
                    <a:pt x="629" y="1269"/>
                  </a:cubicBezTo>
                  <a:cubicBezTo>
                    <a:pt x="631" y="1269"/>
                    <a:pt x="631" y="1269"/>
                    <a:pt x="631" y="1269"/>
                  </a:cubicBezTo>
                  <a:cubicBezTo>
                    <a:pt x="632" y="1267"/>
                    <a:pt x="632" y="1267"/>
                    <a:pt x="632" y="1267"/>
                  </a:cubicBezTo>
                  <a:cubicBezTo>
                    <a:pt x="632" y="1268"/>
                    <a:pt x="632" y="1268"/>
                    <a:pt x="632" y="1268"/>
                  </a:cubicBezTo>
                  <a:cubicBezTo>
                    <a:pt x="633" y="1267"/>
                    <a:pt x="633" y="1267"/>
                    <a:pt x="633" y="1267"/>
                  </a:cubicBezTo>
                  <a:cubicBezTo>
                    <a:pt x="634" y="1267"/>
                    <a:pt x="634" y="1267"/>
                    <a:pt x="634" y="1267"/>
                  </a:cubicBezTo>
                  <a:cubicBezTo>
                    <a:pt x="635" y="1268"/>
                    <a:pt x="635" y="1268"/>
                    <a:pt x="635" y="1268"/>
                  </a:cubicBezTo>
                  <a:cubicBezTo>
                    <a:pt x="636" y="1268"/>
                    <a:pt x="636" y="1268"/>
                    <a:pt x="636" y="1268"/>
                  </a:cubicBezTo>
                  <a:cubicBezTo>
                    <a:pt x="636" y="1268"/>
                    <a:pt x="636" y="1268"/>
                    <a:pt x="636" y="1268"/>
                  </a:cubicBezTo>
                  <a:cubicBezTo>
                    <a:pt x="638" y="1269"/>
                    <a:pt x="638" y="1269"/>
                    <a:pt x="638" y="1269"/>
                  </a:cubicBezTo>
                  <a:cubicBezTo>
                    <a:pt x="639" y="1268"/>
                    <a:pt x="639" y="1268"/>
                    <a:pt x="639" y="1268"/>
                  </a:cubicBezTo>
                  <a:cubicBezTo>
                    <a:pt x="639" y="1267"/>
                    <a:pt x="639" y="1267"/>
                    <a:pt x="639" y="1267"/>
                  </a:cubicBezTo>
                  <a:cubicBezTo>
                    <a:pt x="639" y="1265"/>
                    <a:pt x="639" y="1265"/>
                    <a:pt x="639" y="1265"/>
                  </a:cubicBezTo>
                  <a:cubicBezTo>
                    <a:pt x="638" y="1264"/>
                    <a:pt x="638" y="1264"/>
                    <a:pt x="638" y="1264"/>
                  </a:cubicBezTo>
                  <a:cubicBezTo>
                    <a:pt x="637" y="1265"/>
                    <a:pt x="637" y="1265"/>
                    <a:pt x="637" y="1265"/>
                  </a:cubicBezTo>
                  <a:cubicBezTo>
                    <a:pt x="637" y="1265"/>
                    <a:pt x="637" y="1265"/>
                    <a:pt x="637" y="1265"/>
                  </a:cubicBezTo>
                  <a:cubicBezTo>
                    <a:pt x="636" y="1264"/>
                    <a:pt x="636" y="1264"/>
                    <a:pt x="636" y="1264"/>
                  </a:cubicBezTo>
                  <a:cubicBezTo>
                    <a:pt x="636" y="1264"/>
                    <a:pt x="636" y="1264"/>
                    <a:pt x="636" y="1264"/>
                  </a:cubicBezTo>
                  <a:cubicBezTo>
                    <a:pt x="637" y="1264"/>
                    <a:pt x="637" y="1264"/>
                    <a:pt x="637" y="1264"/>
                  </a:cubicBezTo>
                  <a:cubicBezTo>
                    <a:pt x="638" y="1262"/>
                    <a:pt x="638" y="1262"/>
                    <a:pt x="638" y="1262"/>
                  </a:cubicBezTo>
                  <a:cubicBezTo>
                    <a:pt x="637" y="1259"/>
                    <a:pt x="637" y="1259"/>
                    <a:pt x="637" y="1259"/>
                  </a:cubicBezTo>
                  <a:cubicBezTo>
                    <a:pt x="638" y="1258"/>
                    <a:pt x="638" y="1258"/>
                    <a:pt x="638" y="1258"/>
                  </a:cubicBezTo>
                  <a:cubicBezTo>
                    <a:pt x="638" y="1257"/>
                    <a:pt x="638" y="1257"/>
                    <a:pt x="638" y="1257"/>
                  </a:cubicBezTo>
                  <a:cubicBezTo>
                    <a:pt x="638" y="1255"/>
                    <a:pt x="638" y="1255"/>
                    <a:pt x="638" y="1255"/>
                  </a:cubicBezTo>
                  <a:cubicBezTo>
                    <a:pt x="638" y="1253"/>
                    <a:pt x="638" y="1253"/>
                    <a:pt x="638" y="1253"/>
                  </a:cubicBezTo>
                  <a:cubicBezTo>
                    <a:pt x="638" y="1252"/>
                    <a:pt x="638" y="1252"/>
                    <a:pt x="638" y="1252"/>
                  </a:cubicBezTo>
                  <a:cubicBezTo>
                    <a:pt x="638" y="1251"/>
                    <a:pt x="638" y="1251"/>
                    <a:pt x="638" y="1251"/>
                  </a:cubicBezTo>
                  <a:cubicBezTo>
                    <a:pt x="639" y="1250"/>
                    <a:pt x="639" y="1250"/>
                    <a:pt x="639" y="1250"/>
                  </a:cubicBezTo>
                  <a:cubicBezTo>
                    <a:pt x="641" y="1248"/>
                    <a:pt x="641" y="1248"/>
                    <a:pt x="641" y="1248"/>
                  </a:cubicBezTo>
                  <a:cubicBezTo>
                    <a:pt x="642" y="1248"/>
                    <a:pt x="642" y="1248"/>
                    <a:pt x="642" y="1248"/>
                  </a:cubicBezTo>
                  <a:cubicBezTo>
                    <a:pt x="643" y="1248"/>
                    <a:pt x="643" y="1248"/>
                    <a:pt x="643" y="1248"/>
                  </a:cubicBezTo>
                  <a:cubicBezTo>
                    <a:pt x="644" y="1249"/>
                    <a:pt x="644" y="1249"/>
                    <a:pt x="644" y="1249"/>
                  </a:cubicBezTo>
                  <a:cubicBezTo>
                    <a:pt x="644" y="1250"/>
                    <a:pt x="644" y="1250"/>
                    <a:pt x="644" y="1250"/>
                  </a:cubicBezTo>
                  <a:cubicBezTo>
                    <a:pt x="642" y="1251"/>
                    <a:pt x="642" y="1251"/>
                    <a:pt x="642" y="1251"/>
                  </a:cubicBezTo>
                  <a:cubicBezTo>
                    <a:pt x="642" y="1251"/>
                    <a:pt x="642" y="1251"/>
                    <a:pt x="642" y="1251"/>
                  </a:cubicBezTo>
                  <a:cubicBezTo>
                    <a:pt x="641" y="1250"/>
                    <a:pt x="641" y="1250"/>
                    <a:pt x="641" y="1250"/>
                  </a:cubicBezTo>
                  <a:cubicBezTo>
                    <a:pt x="640" y="1250"/>
                    <a:pt x="640" y="1250"/>
                    <a:pt x="640" y="1250"/>
                  </a:cubicBezTo>
                  <a:cubicBezTo>
                    <a:pt x="638" y="1252"/>
                    <a:pt x="638" y="1252"/>
                    <a:pt x="638" y="1252"/>
                  </a:cubicBezTo>
                  <a:cubicBezTo>
                    <a:pt x="640" y="1253"/>
                    <a:pt x="640" y="1253"/>
                    <a:pt x="640" y="1253"/>
                  </a:cubicBezTo>
                  <a:cubicBezTo>
                    <a:pt x="640" y="1253"/>
                    <a:pt x="640" y="1253"/>
                    <a:pt x="640" y="1253"/>
                  </a:cubicBezTo>
                  <a:cubicBezTo>
                    <a:pt x="639" y="1255"/>
                    <a:pt x="639" y="1255"/>
                    <a:pt x="639" y="1255"/>
                  </a:cubicBezTo>
                  <a:cubicBezTo>
                    <a:pt x="640" y="1256"/>
                    <a:pt x="640" y="1256"/>
                    <a:pt x="640" y="1256"/>
                  </a:cubicBezTo>
                  <a:cubicBezTo>
                    <a:pt x="640" y="1258"/>
                    <a:pt x="640" y="1258"/>
                    <a:pt x="640" y="1258"/>
                  </a:cubicBezTo>
                  <a:cubicBezTo>
                    <a:pt x="640" y="1258"/>
                    <a:pt x="640" y="1258"/>
                    <a:pt x="640" y="1258"/>
                  </a:cubicBezTo>
                  <a:cubicBezTo>
                    <a:pt x="639" y="1257"/>
                    <a:pt x="639" y="1257"/>
                    <a:pt x="639" y="1257"/>
                  </a:cubicBezTo>
                  <a:cubicBezTo>
                    <a:pt x="639" y="1259"/>
                    <a:pt x="639" y="1259"/>
                    <a:pt x="639" y="1259"/>
                  </a:cubicBezTo>
                  <a:cubicBezTo>
                    <a:pt x="638" y="1261"/>
                    <a:pt x="638" y="1261"/>
                    <a:pt x="638" y="1261"/>
                  </a:cubicBezTo>
                  <a:cubicBezTo>
                    <a:pt x="639" y="1262"/>
                    <a:pt x="639" y="1262"/>
                    <a:pt x="639" y="1262"/>
                  </a:cubicBezTo>
                  <a:cubicBezTo>
                    <a:pt x="638" y="1263"/>
                    <a:pt x="638" y="1263"/>
                    <a:pt x="638" y="1263"/>
                  </a:cubicBezTo>
                  <a:cubicBezTo>
                    <a:pt x="638" y="1264"/>
                    <a:pt x="638" y="1264"/>
                    <a:pt x="638" y="1264"/>
                  </a:cubicBezTo>
                  <a:cubicBezTo>
                    <a:pt x="640" y="1265"/>
                    <a:pt x="640" y="1265"/>
                    <a:pt x="640" y="1265"/>
                  </a:cubicBezTo>
                  <a:cubicBezTo>
                    <a:pt x="640" y="1265"/>
                    <a:pt x="640" y="1265"/>
                    <a:pt x="640" y="1265"/>
                  </a:cubicBezTo>
                  <a:cubicBezTo>
                    <a:pt x="639" y="1266"/>
                    <a:pt x="639" y="1266"/>
                    <a:pt x="639" y="1266"/>
                  </a:cubicBezTo>
                  <a:cubicBezTo>
                    <a:pt x="640" y="1267"/>
                    <a:pt x="640" y="1267"/>
                    <a:pt x="640" y="1267"/>
                  </a:cubicBezTo>
                  <a:cubicBezTo>
                    <a:pt x="640" y="1267"/>
                    <a:pt x="640" y="1267"/>
                    <a:pt x="640" y="1267"/>
                  </a:cubicBezTo>
                  <a:cubicBezTo>
                    <a:pt x="640" y="1267"/>
                    <a:pt x="640" y="1267"/>
                    <a:pt x="640" y="1267"/>
                  </a:cubicBezTo>
                  <a:cubicBezTo>
                    <a:pt x="639" y="1268"/>
                    <a:pt x="639" y="1268"/>
                    <a:pt x="639" y="1268"/>
                  </a:cubicBezTo>
                  <a:cubicBezTo>
                    <a:pt x="639" y="1269"/>
                    <a:pt x="639" y="1269"/>
                    <a:pt x="639" y="1269"/>
                  </a:cubicBezTo>
                  <a:cubicBezTo>
                    <a:pt x="636" y="1269"/>
                    <a:pt x="636" y="1269"/>
                    <a:pt x="636" y="1269"/>
                  </a:cubicBezTo>
                  <a:cubicBezTo>
                    <a:pt x="635" y="1270"/>
                    <a:pt x="635" y="1270"/>
                    <a:pt x="635" y="1270"/>
                  </a:cubicBezTo>
                  <a:cubicBezTo>
                    <a:pt x="635" y="1270"/>
                    <a:pt x="635" y="1270"/>
                    <a:pt x="635" y="1270"/>
                  </a:cubicBezTo>
                  <a:cubicBezTo>
                    <a:pt x="635" y="1270"/>
                    <a:pt x="635" y="1270"/>
                    <a:pt x="635" y="1270"/>
                  </a:cubicBezTo>
                  <a:cubicBezTo>
                    <a:pt x="633" y="1271"/>
                    <a:pt x="633" y="1271"/>
                    <a:pt x="633" y="1271"/>
                  </a:cubicBezTo>
                  <a:cubicBezTo>
                    <a:pt x="633" y="1272"/>
                    <a:pt x="633" y="1272"/>
                    <a:pt x="633" y="1272"/>
                  </a:cubicBezTo>
                  <a:cubicBezTo>
                    <a:pt x="635" y="1273"/>
                    <a:pt x="635" y="1273"/>
                    <a:pt x="635" y="1273"/>
                  </a:cubicBezTo>
                  <a:cubicBezTo>
                    <a:pt x="637" y="1273"/>
                    <a:pt x="637" y="1273"/>
                    <a:pt x="637" y="1273"/>
                  </a:cubicBezTo>
                  <a:cubicBezTo>
                    <a:pt x="636" y="1274"/>
                    <a:pt x="636" y="1274"/>
                    <a:pt x="636" y="1274"/>
                  </a:cubicBezTo>
                  <a:cubicBezTo>
                    <a:pt x="637" y="1275"/>
                    <a:pt x="637" y="1275"/>
                    <a:pt x="637" y="1275"/>
                  </a:cubicBezTo>
                  <a:cubicBezTo>
                    <a:pt x="636" y="1276"/>
                    <a:pt x="636" y="1276"/>
                    <a:pt x="636" y="1276"/>
                  </a:cubicBezTo>
                  <a:cubicBezTo>
                    <a:pt x="638" y="1278"/>
                    <a:pt x="638" y="1278"/>
                    <a:pt x="638" y="1278"/>
                  </a:cubicBezTo>
                  <a:cubicBezTo>
                    <a:pt x="640" y="1276"/>
                    <a:pt x="640" y="1276"/>
                    <a:pt x="640" y="1276"/>
                  </a:cubicBezTo>
                  <a:cubicBezTo>
                    <a:pt x="641" y="1277"/>
                    <a:pt x="641" y="1277"/>
                    <a:pt x="641" y="1277"/>
                  </a:cubicBezTo>
                  <a:cubicBezTo>
                    <a:pt x="642" y="1277"/>
                    <a:pt x="642" y="1277"/>
                    <a:pt x="642" y="1277"/>
                  </a:cubicBezTo>
                  <a:cubicBezTo>
                    <a:pt x="643" y="1278"/>
                    <a:pt x="643" y="1278"/>
                    <a:pt x="643" y="1278"/>
                  </a:cubicBezTo>
                  <a:cubicBezTo>
                    <a:pt x="644" y="1279"/>
                    <a:pt x="644" y="1279"/>
                    <a:pt x="644" y="1279"/>
                  </a:cubicBezTo>
                  <a:cubicBezTo>
                    <a:pt x="645" y="1279"/>
                    <a:pt x="645" y="1279"/>
                    <a:pt x="645" y="1279"/>
                  </a:cubicBezTo>
                  <a:cubicBezTo>
                    <a:pt x="646" y="1278"/>
                    <a:pt x="646" y="1278"/>
                    <a:pt x="646" y="1278"/>
                  </a:cubicBezTo>
                  <a:cubicBezTo>
                    <a:pt x="645" y="1277"/>
                    <a:pt x="645" y="1277"/>
                    <a:pt x="645" y="1277"/>
                  </a:cubicBezTo>
                  <a:cubicBezTo>
                    <a:pt x="644" y="1277"/>
                    <a:pt x="644" y="1277"/>
                    <a:pt x="644" y="1277"/>
                  </a:cubicBezTo>
                  <a:cubicBezTo>
                    <a:pt x="645" y="1276"/>
                    <a:pt x="645" y="1276"/>
                    <a:pt x="645" y="1276"/>
                  </a:cubicBezTo>
                  <a:cubicBezTo>
                    <a:pt x="646" y="1274"/>
                    <a:pt x="646" y="1274"/>
                    <a:pt x="646" y="1274"/>
                  </a:cubicBezTo>
                  <a:cubicBezTo>
                    <a:pt x="645" y="1274"/>
                    <a:pt x="645" y="1274"/>
                    <a:pt x="645" y="1274"/>
                  </a:cubicBezTo>
                  <a:cubicBezTo>
                    <a:pt x="647" y="1273"/>
                    <a:pt x="647" y="1273"/>
                    <a:pt x="647" y="1273"/>
                  </a:cubicBezTo>
                  <a:cubicBezTo>
                    <a:pt x="648" y="1273"/>
                    <a:pt x="648" y="1273"/>
                    <a:pt x="648" y="1273"/>
                  </a:cubicBezTo>
                  <a:cubicBezTo>
                    <a:pt x="651" y="1274"/>
                    <a:pt x="651" y="1274"/>
                    <a:pt x="651" y="1274"/>
                  </a:cubicBezTo>
                  <a:cubicBezTo>
                    <a:pt x="651" y="1274"/>
                    <a:pt x="651" y="1274"/>
                    <a:pt x="651" y="1274"/>
                  </a:cubicBezTo>
                  <a:cubicBezTo>
                    <a:pt x="649" y="1274"/>
                    <a:pt x="649" y="1274"/>
                    <a:pt x="649" y="1274"/>
                  </a:cubicBezTo>
                  <a:cubicBezTo>
                    <a:pt x="647" y="1275"/>
                    <a:pt x="647" y="1275"/>
                    <a:pt x="647" y="1275"/>
                  </a:cubicBezTo>
                  <a:cubicBezTo>
                    <a:pt x="649" y="1276"/>
                    <a:pt x="649" y="1276"/>
                    <a:pt x="649" y="1276"/>
                  </a:cubicBezTo>
                  <a:cubicBezTo>
                    <a:pt x="647" y="1277"/>
                    <a:pt x="647" y="1277"/>
                    <a:pt x="647" y="1277"/>
                  </a:cubicBezTo>
                  <a:cubicBezTo>
                    <a:pt x="647" y="1278"/>
                    <a:pt x="647" y="1278"/>
                    <a:pt x="647" y="1278"/>
                  </a:cubicBezTo>
                  <a:cubicBezTo>
                    <a:pt x="649" y="1279"/>
                    <a:pt x="649" y="1279"/>
                    <a:pt x="649" y="1279"/>
                  </a:cubicBezTo>
                  <a:cubicBezTo>
                    <a:pt x="649" y="1279"/>
                    <a:pt x="649" y="1279"/>
                    <a:pt x="649" y="1279"/>
                  </a:cubicBezTo>
                  <a:cubicBezTo>
                    <a:pt x="650" y="1280"/>
                    <a:pt x="650" y="1280"/>
                    <a:pt x="650" y="1280"/>
                  </a:cubicBezTo>
                  <a:cubicBezTo>
                    <a:pt x="651" y="1281"/>
                    <a:pt x="651" y="1281"/>
                    <a:pt x="651" y="1281"/>
                  </a:cubicBezTo>
                  <a:cubicBezTo>
                    <a:pt x="652" y="1280"/>
                    <a:pt x="652" y="1280"/>
                    <a:pt x="652" y="1280"/>
                  </a:cubicBezTo>
                  <a:cubicBezTo>
                    <a:pt x="654" y="1281"/>
                    <a:pt x="654" y="1281"/>
                    <a:pt x="654" y="1281"/>
                  </a:cubicBezTo>
                  <a:cubicBezTo>
                    <a:pt x="655" y="1281"/>
                    <a:pt x="655" y="1281"/>
                    <a:pt x="655" y="1281"/>
                  </a:cubicBezTo>
                  <a:cubicBezTo>
                    <a:pt x="655" y="1279"/>
                    <a:pt x="655" y="1279"/>
                    <a:pt x="655" y="1279"/>
                  </a:cubicBezTo>
                  <a:cubicBezTo>
                    <a:pt x="657" y="1280"/>
                    <a:pt x="657" y="1280"/>
                    <a:pt x="657" y="1280"/>
                  </a:cubicBezTo>
                  <a:cubicBezTo>
                    <a:pt x="658" y="1280"/>
                    <a:pt x="658" y="1280"/>
                    <a:pt x="658" y="1280"/>
                  </a:cubicBezTo>
                  <a:cubicBezTo>
                    <a:pt x="659" y="1280"/>
                    <a:pt x="659" y="1280"/>
                    <a:pt x="659" y="1280"/>
                  </a:cubicBezTo>
                  <a:cubicBezTo>
                    <a:pt x="660" y="1281"/>
                    <a:pt x="660" y="1281"/>
                    <a:pt x="660" y="1281"/>
                  </a:cubicBezTo>
                  <a:cubicBezTo>
                    <a:pt x="662" y="1282"/>
                    <a:pt x="662" y="1282"/>
                    <a:pt x="662" y="1282"/>
                  </a:cubicBezTo>
                  <a:cubicBezTo>
                    <a:pt x="662" y="1279"/>
                    <a:pt x="662" y="1279"/>
                    <a:pt x="662" y="1279"/>
                  </a:cubicBezTo>
                  <a:cubicBezTo>
                    <a:pt x="660" y="1278"/>
                    <a:pt x="660" y="1278"/>
                    <a:pt x="660" y="1278"/>
                  </a:cubicBezTo>
                  <a:cubicBezTo>
                    <a:pt x="659" y="1278"/>
                    <a:pt x="659" y="1278"/>
                    <a:pt x="659" y="1278"/>
                  </a:cubicBezTo>
                  <a:cubicBezTo>
                    <a:pt x="660" y="1277"/>
                    <a:pt x="660" y="1277"/>
                    <a:pt x="660" y="1277"/>
                  </a:cubicBezTo>
                  <a:cubicBezTo>
                    <a:pt x="658" y="1276"/>
                    <a:pt x="658" y="1276"/>
                    <a:pt x="658" y="1276"/>
                  </a:cubicBezTo>
                  <a:cubicBezTo>
                    <a:pt x="657" y="1276"/>
                    <a:pt x="657" y="1276"/>
                    <a:pt x="657" y="1276"/>
                  </a:cubicBezTo>
                  <a:cubicBezTo>
                    <a:pt x="657" y="1276"/>
                    <a:pt x="657" y="1276"/>
                    <a:pt x="657" y="1276"/>
                  </a:cubicBezTo>
                  <a:cubicBezTo>
                    <a:pt x="659" y="1275"/>
                    <a:pt x="659" y="1275"/>
                    <a:pt x="659" y="1275"/>
                  </a:cubicBezTo>
                  <a:cubicBezTo>
                    <a:pt x="659" y="1275"/>
                    <a:pt x="659" y="1275"/>
                    <a:pt x="659" y="1275"/>
                  </a:cubicBezTo>
                  <a:cubicBezTo>
                    <a:pt x="660" y="1276"/>
                    <a:pt x="660" y="1276"/>
                    <a:pt x="660" y="1276"/>
                  </a:cubicBezTo>
                  <a:cubicBezTo>
                    <a:pt x="660" y="1277"/>
                    <a:pt x="660" y="1277"/>
                    <a:pt x="660" y="1277"/>
                  </a:cubicBezTo>
                  <a:cubicBezTo>
                    <a:pt x="663" y="1277"/>
                    <a:pt x="663" y="1277"/>
                    <a:pt x="663" y="1277"/>
                  </a:cubicBezTo>
                  <a:cubicBezTo>
                    <a:pt x="664" y="1276"/>
                    <a:pt x="664" y="1276"/>
                    <a:pt x="664" y="1276"/>
                  </a:cubicBezTo>
                  <a:cubicBezTo>
                    <a:pt x="664" y="1276"/>
                    <a:pt x="664" y="1276"/>
                    <a:pt x="664" y="1276"/>
                  </a:cubicBezTo>
                  <a:cubicBezTo>
                    <a:pt x="665" y="1277"/>
                    <a:pt x="665" y="1277"/>
                    <a:pt x="665" y="1277"/>
                  </a:cubicBezTo>
                  <a:cubicBezTo>
                    <a:pt x="667" y="1276"/>
                    <a:pt x="667" y="1276"/>
                    <a:pt x="667" y="1276"/>
                  </a:cubicBezTo>
                  <a:cubicBezTo>
                    <a:pt x="668" y="1275"/>
                    <a:pt x="668" y="1275"/>
                    <a:pt x="668" y="1275"/>
                  </a:cubicBezTo>
                  <a:cubicBezTo>
                    <a:pt x="667" y="1274"/>
                    <a:pt x="667" y="1274"/>
                    <a:pt x="667" y="1274"/>
                  </a:cubicBezTo>
                  <a:cubicBezTo>
                    <a:pt x="667" y="1273"/>
                    <a:pt x="667" y="1273"/>
                    <a:pt x="667" y="1273"/>
                  </a:cubicBezTo>
                  <a:cubicBezTo>
                    <a:pt x="665" y="1272"/>
                    <a:pt x="665" y="1272"/>
                    <a:pt x="665" y="1272"/>
                  </a:cubicBezTo>
                  <a:cubicBezTo>
                    <a:pt x="667" y="1273"/>
                    <a:pt x="667" y="1273"/>
                    <a:pt x="667" y="1273"/>
                  </a:cubicBezTo>
                  <a:cubicBezTo>
                    <a:pt x="669" y="1273"/>
                    <a:pt x="669" y="1273"/>
                    <a:pt x="669" y="1273"/>
                  </a:cubicBezTo>
                  <a:cubicBezTo>
                    <a:pt x="671" y="1274"/>
                    <a:pt x="671" y="1274"/>
                    <a:pt x="671" y="1274"/>
                  </a:cubicBezTo>
                  <a:cubicBezTo>
                    <a:pt x="673" y="1274"/>
                    <a:pt x="673" y="1274"/>
                    <a:pt x="673" y="1274"/>
                  </a:cubicBezTo>
                  <a:cubicBezTo>
                    <a:pt x="675" y="1272"/>
                    <a:pt x="675" y="1272"/>
                    <a:pt x="675" y="1272"/>
                  </a:cubicBezTo>
                  <a:cubicBezTo>
                    <a:pt x="675" y="1271"/>
                    <a:pt x="675" y="1271"/>
                    <a:pt x="675" y="1271"/>
                  </a:cubicBezTo>
                  <a:cubicBezTo>
                    <a:pt x="676" y="1271"/>
                    <a:pt x="676" y="1271"/>
                    <a:pt x="676" y="1271"/>
                  </a:cubicBezTo>
                  <a:cubicBezTo>
                    <a:pt x="677" y="1271"/>
                    <a:pt x="677" y="1271"/>
                    <a:pt x="677" y="1271"/>
                  </a:cubicBezTo>
                  <a:cubicBezTo>
                    <a:pt x="679" y="1270"/>
                    <a:pt x="679" y="1270"/>
                    <a:pt x="679" y="1270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77" y="1267"/>
                    <a:pt x="677" y="1267"/>
                    <a:pt x="677" y="1267"/>
                  </a:cubicBezTo>
                  <a:cubicBezTo>
                    <a:pt x="674" y="1268"/>
                    <a:pt x="674" y="1268"/>
                    <a:pt x="674" y="1268"/>
                  </a:cubicBezTo>
                  <a:cubicBezTo>
                    <a:pt x="673" y="1268"/>
                    <a:pt x="673" y="1268"/>
                    <a:pt x="673" y="1268"/>
                  </a:cubicBezTo>
                  <a:cubicBezTo>
                    <a:pt x="671" y="1266"/>
                    <a:pt x="671" y="1266"/>
                    <a:pt x="671" y="1266"/>
                  </a:cubicBezTo>
                  <a:cubicBezTo>
                    <a:pt x="669" y="1265"/>
                    <a:pt x="669" y="1265"/>
                    <a:pt x="669" y="1265"/>
                  </a:cubicBezTo>
                  <a:cubicBezTo>
                    <a:pt x="668" y="1265"/>
                    <a:pt x="668" y="1265"/>
                    <a:pt x="668" y="1265"/>
                  </a:cubicBezTo>
                  <a:cubicBezTo>
                    <a:pt x="661" y="1262"/>
                    <a:pt x="661" y="1262"/>
                    <a:pt x="661" y="1262"/>
                  </a:cubicBezTo>
                  <a:cubicBezTo>
                    <a:pt x="661" y="1261"/>
                    <a:pt x="661" y="1261"/>
                    <a:pt x="661" y="1261"/>
                  </a:cubicBezTo>
                  <a:cubicBezTo>
                    <a:pt x="659" y="1259"/>
                    <a:pt x="659" y="1259"/>
                    <a:pt x="659" y="1259"/>
                  </a:cubicBezTo>
                  <a:cubicBezTo>
                    <a:pt x="657" y="1259"/>
                    <a:pt x="657" y="1259"/>
                    <a:pt x="657" y="1259"/>
                  </a:cubicBezTo>
                  <a:cubicBezTo>
                    <a:pt x="656" y="1257"/>
                    <a:pt x="656" y="1257"/>
                    <a:pt x="656" y="1257"/>
                  </a:cubicBezTo>
                  <a:cubicBezTo>
                    <a:pt x="655" y="1255"/>
                    <a:pt x="655" y="1255"/>
                    <a:pt x="655" y="1255"/>
                  </a:cubicBezTo>
                  <a:cubicBezTo>
                    <a:pt x="655" y="1255"/>
                    <a:pt x="655" y="1255"/>
                    <a:pt x="655" y="1255"/>
                  </a:cubicBezTo>
                  <a:cubicBezTo>
                    <a:pt x="654" y="1250"/>
                    <a:pt x="654" y="1250"/>
                    <a:pt x="654" y="1250"/>
                  </a:cubicBezTo>
                  <a:cubicBezTo>
                    <a:pt x="651" y="1248"/>
                    <a:pt x="651" y="1248"/>
                    <a:pt x="651" y="1248"/>
                  </a:cubicBezTo>
                  <a:cubicBezTo>
                    <a:pt x="650" y="1246"/>
                    <a:pt x="650" y="1246"/>
                    <a:pt x="650" y="1246"/>
                  </a:cubicBezTo>
                  <a:cubicBezTo>
                    <a:pt x="650" y="1246"/>
                    <a:pt x="650" y="1246"/>
                    <a:pt x="650" y="1246"/>
                  </a:cubicBezTo>
                  <a:cubicBezTo>
                    <a:pt x="650" y="1246"/>
                    <a:pt x="650" y="1246"/>
                    <a:pt x="650" y="1246"/>
                  </a:cubicBezTo>
                  <a:cubicBezTo>
                    <a:pt x="649" y="1246"/>
                    <a:pt x="649" y="1246"/>
                    <a:pt x="649" y="1246"/>
                  </a:cubicBezTo>
                  <a:cubicBezTo>
                    <a:pt x="649" y="1246"/>
                    <a:pt x="649" y="1246"/>
                    <a:pt x="649" y="1246"/>
                  </a:cubicBezTo>
                  <a:cubicBezTo>
                    <a:pt x="647" y="1247"/>
                    <a:pt x="647" y="1247"/>
                    <a:pt x="647" y="1247"/>
                  </a:cubicBezTo>
                  <a:cubicBezTo>
                    <a:pt x="647" y="1247"/>
                    <a:pt x="647" y="1247"/>
                    <a:pt x="647" y="1247"/>
                  </a:cubicBezTo>
                  <a:cubicBezTo>
                    <a:pt x="646" y="1247"/>
                    <a:pt x="646" y="1247"/>
                    <a:pt x="646" y="1247"/>
                  </a:cubicBezTo>
                  <a:cubicBezTo>
                    <a:pt x="644" y="1246"/>
                    <a:pt x="644" y="1246"/>
                    <a:pt x="644" y="1246"/>
                  </a:cubicBezTo>
                  <a:cubicBezTo>
                    <a:pt x="644" y="1245"/>
                    <a:pt x="644" y="1245"/>
                    <a:pt x="644" y="1245"/>
                  </a:cubicBezTo>
                  <a:cubicBezTo>
                    <a:pt x="645" y="1245"/>
                    <a:pt x="645" y="1245"/>
                    <a:pt x="645" y="1245"/>
                  </a:cubicBezTo>
                  <a:cubicBezTo>
                    <a:pt x="646" y="1244"/>
                    <a:pt x="646" y="1244"/>
                    <a:pt x="646" y="1244"/>
                  </a:cubicBezTo>
                  <a:cubicBezTo>
                    <a:pt x="648" y="1245"/>
                    <a:pt x="648" y="1245"/>
                    <a:pt x="648" y="1245"/>
                  </a:cubicBezTo>
                  <a:cubicBezTo>
                    <a:pt x="649" y="1245"/>
                    <a:pt x="649" y="1245"/>
                    <a:pt x="649" y="1245"/>
                  </a:cubicBezTo>
                  <a:cubicBezTo>
                    <a:pt x="650" y="1245"/>
                    <a:pt x="650" y="1245"/>
                    <a:pt x="650" y="1245"/>
                  </a:cubicBezTo>
                  <a:cubicBezTo>
                    <a:pt x="651" y="1246"/>
                    <a:pt x="651" y="1246"/>
                    <a:pt x="651" y="1246"/>
                  </a:cubicBezTo>
                  <a:cubicBezTo>
                    <a:pt x="651" y="1246"/>
                    <a:pt x="651" y="1246"/>
                    <a:pt x="651" y="1246"/>
                  </a:cubicBezTo>
                  <a:cubicBezTo>
                    <a:pt x="652" y="1246"/>
                    <a:pt x="652" y="1246"/>
                    <a:pt x="652" y="1246"/>
                  </a:cubicBezTo>
                  <a:cubicBezTo>
                    <a:pt x="652" y="1246"/>
                    <a:pt x="652" y="1246"/>
                    <a:pt x="652" y="1246"/>
                  </a:cubicBezTo>
                  <a:cubicBezTo>
                    <a:pt x="652" y="1246"/>
                    <a:pt x="652" y="1246"/>
                    <a:pt x="652" y="1246"/>
                  </a:cubicBezTo>
                  <a:cubicBezTo>
                    <a:pt x="652" y="1243"/>
                    <a:pt x="652" y="1243"/>
                    <a:pt x="652" y="1243"/>
                  </a:cubicBezTo>
                  <a:cubicBezTo>
                    <a:pt x="650" y="1242"/>
                    <a:pt x="650" y="1242"/>
                    <a:pt x="650" y="1242"/>
                  </a:cubicBezTo>
                  <a:cubicBezTo>
                    <a:pt x="648" y="1241"/>
                    <a:pt x="648" y="1241"/>
                    <a:pt x="648" y="1241"/>
                  </a:cubicBezTo>
                  <a:cubicBezTo>
                    <a:pt x="648" y="1239"/>
                    <a:pt x="648" y="1239"/>
                    <a:pt x="648" y="1239"/>
                  </a:cubicBezTo>
                  <a:cubicBezTo>
                    <a:pt x="646" y="1238"/>
                    <a:pt x="646" y="1238"/>
                    <a:pt x="646" y="1238"/>
                  </a:cubicBezTo>
                  <a:cubicBezTo>
                    <a:pt x="645" y="1238"/>
                    <a:pt x="645" y="1238"/>
                    <a:pt x="645" y="1238"/>
                  </a:cubicBezTo>
                  <a:cubicBezTo>
                    <a:pt x="646" y="1238"/>
                    <a:pt x="646" y="1238"/>
                    <a:pt x="646" y="1238"/>
                  </a:cubicBezTo>
                  <a:cubicBezTo>
                    <a:pt x="646" y="1236"/>
                    <a:pt x="646" y="1236"/>
                    <a:pt x="646" y="1236"/>
                  </a:cubicBezTo>
                  <a:cubicBezTo>
                    <a:pt x="646" y="1236"/>
                    <a:pt x="646" y="1236"/>
                    <a:pt x="646" y="1236"/>
                  </a:cubicBezTo>
                  <a:cubicBezTo>
                    <a:pt x="646" y="1235"/>
                    <a:pt x="646" y="1235"/>
                    <a:pt x="646" y="1235"/>
                  </a:cubicBezTo>
                  <a:cubicBezTo>
                    <a:pt x="644" y="1232"/>
                    <a:pt x="644" y="1232"/>
                    <a:pt x="644" y="1232"/>
                  </a:cubicBezTo>
                  <a:cubicBezTo>
                    <a:pt x="643" y="1229"/>
                    <a:pt x="643" y="1229"/>
                    <a:pt x="643" y="1229"/>
                  </a:cubicBezTo>
                  <a:cubicBezTo>
                    <a:pt x="643" y="1228"/>
                    <a:pt x="643" y="1228"/>
                    <a:pt x="643" y="1228"/>
                  </a:cubicBezTo>
                  <a:cubicBezTo>
                    <a:pt x="644" y="1225"/>
                    <a:pt x="644" y="1225"/>
                    <a:pt x="644" y="1225"/>
                  </a:cubicBezTo>
                  <a:cubicBezTo>
                    <a:pt x="645" y="1224"/>
                    <a:pt x="645" y="1224"/>
                    <a:pt x="645" y="1224"/>
                  </a:cubicBezTo>
                  <a:cubicBezTo>
                    <a:pt x="646" y="1222"/>
                    <a:pt x="646" y="1222"/>
                    <a:pt x="646" y="1222"/>
                  </a:cubicBezTo>
                  <a:cubicBezTo>
                    <a:pt x="646" y="1222"/>
                    <a:pt x="646" y="1222"/>
                    <a:pt x="646" y="1222"/>
                  </a:cubicBezTo>
                  <a:cubicBezTo>
                    <a:pt x="646" y="1221"/>
                    <a:pt x="646" y="1221"/>
                    <a:pt x="646" y="1221"/>
                  </a:cubicBezTo>
                  <a:cubicBezTo>
                    <a:pt x="646" y="1222"/>
                    <a:pt x="646" y="1222"/>
                    <a:pt x="646" y="1222"/>
                  </a:cubicBezTo>
                  <a:cubicBezTo>
                    <a:pt x="648" y="1222"/>
                    <a:pt x="648" y="1222"/>
                    <a:pt x="648" y="1222"/>
                  </a:cubicBezTo>
                  <a:cubicBezTo>
                    <a:pt x="649" y="1221"/>
                    <a:pt x="649" y="1221"/>
                    <a:pt x="649" y="1221"/>
                  </a:cubicBezTo>
                  <a:cubicBezTo>
                    <a:pt x="650" y="1220"/>
                    <a:pt x="650" y="1220"/>
                    <a:pt x="650" y="1220"/>
                  </a:cubicBezTo>
                  <a:cubicBezTo>
                    <a:pt x="651" y="1218"/>
                    <a:pt x="651" y="1218"/>
                    <a:pt x="651" y="1218"/>
                  </a:cubicBezTo>
                  <a:cubicBezTo>
                    <a:pt x="652" y="1217"/>
                    <a:pt x="652" y="1217"/>
                    <a:pt x="652" y="1217"/>
                  </a:cubicBezTo>
                  <a:cubicBezTo>
                    <a:pt x="651" y="1214"/>
                    <a:pt x="651" y="1214"/>
                    <a:pt x="651" y="1214"/>
                  </a:cubicBezTo>
                  <a:cubicBezTo>
                    <a:pt x="650" y="1214"/>
                    <a:pt x="650" y="1214"/>
                    <a:pt x="650" y="1214"/>
                  </a:cubicBezTo>
                  <a:cubicBezTo>
                    <a:pt x="651" y="1213"/>
                    <a:pt x="651" y="1213"/>
                    <a:pt x="651" y="1213"/>
                  </a:cubicBezTo>
                  <a:cubicBezTo>
                    <a:pt x="651" y="1211"/>
                    <a:pt x="651" y="1211"/>
                    <a:pt x="651" y="1211"/>
                  </a:cubicBezTo>
                  <a:cubicBezTo>
                    <a:pt x="652" y="1210"/>
                    <a:pt x="652" y="1210"/>
                    <a:pt x="652" y="1210"/>
                  </a:cubicBezTo>
                  <a:cubicBezTo>
                    <a:pt x="653" y="1208"/>
                    <a:pt x="653" y="1208"/>
                    <a:pt x="653" y="1208"/>
                  </a:cubicBezTo>
                  <a:cubicBezTo>
                    <a:pt x="655" y="1208"/>
                    <a:pt x="655" y="1208"/>
                    <a:pt x="655" y="1208"/>
                  </a:cubicBezTo>
                  <a:cubicBezTo>
                    <a:pt x="655" y="1206"/>
                    <a:pt x="655" y="1206"/>
                    <a:pt x="655" y="1206"/>
                  </a:cubicBezTo>
                  <a:cubicBezTo>
                    <a:pt x="656" y="1205"/>
                    <a:pt x="656" y="1205"/>
                    <a:pt x="656" y="1205"/>
                  </a:cubicBezTo>
                  <a:cubicBezTo>
                    <a:pt x="657" y="1205"/>
                    <a:pt x="657" y="1205"/>
                    <a:pt x="657" y="1205"/>
                  </a:cubicBezTo>
                  <a:cubicBezTo>
                    <a:pt x="657" y="1204"/>
                    <a:pt x="657" y="1204"/>
                    <a:pt x="657" y="1204"/>
                  </a:cubicBezTo>
                  <a:cubicBezTo>
                    <a:pt x="658" y="1203"/>
                    <a:pt x="658" y="1203"/>
                    <a:pt x="658" y="1203"/>
                  </a:cubicBezTo>
                  <a:cubicBezTo>
                    <a:pt x="660" y="1201"/>
                    <a:pt x="660" y="1201"/>
                    <a:pt x="660" y="1201"/>
                  </a:cubicBezTo>
                  <a:cubicBezTo>
                    <a:pt x="660" y="1201"/>
                    <a:pt x="660" y="1201"/>
                    <a:pt x="660" y="1201"/>
                  </a:cubicBezTo>
                  <a:cubicBezTo>
                    <a:pt x="660" y="1200"/>
                    <a:pt x="660" y="1200"/>
                    <a:pt x="660" y="1200"/>
                  </a:cubicBezTo>
                  <a:cubicBezTo>
                    <a:pt x="661" y="1199"/>
                    <a:pt x="661" y="1199"/>
                    <a:pt x="661" y="1199"/>
                  </a:cubicBezTo>
                  <a:cubicBezTo>
                    <a:pt x="659" y="1198"/>
                    <a:pt x="659" y="1198"/>
                    <a:pt x="659" y="1198"/>
                  </a:cubicBezTo>
                  <a:cubicBezTo>
                    <a:pt x="660" y="1197"/>
                    <a:pt x="660" y="1197"/>
                    <a:pt x="660" y="1197"/>
                  </a:cubicBezTo>
                  <a:cubicBezTo>
                    <a:pt x="660" y="1196"/>
                    <a:pt x="660" y="1196"/>
                    <a:pt x="660" y="1196"/>
                  </a:cubicBezTo>
                  <a:cubicBezTo>
                    <a:pt x="659" y="1194"/>
                    <a:pt x="659" y="1194"/>
                    <a:pt x="659" y="1194"/>
                  </a:cubicBezTo>
                  <a:cubicBezTo>
                    <a:pt x="659" y="1193"/>
                    <a:pt x="659" y="1193"/>
                    <a:pt x="659" y="1193"/>
                  </a:cubicBezTo>
                  <a:cubicBezTo>
                    <a:pt x="660" y="1193"/>
                    <a:pt x="660" y="1193"/>
                    <a:pt x="660" y="1193"/>
                  </a:cubicBezTo>
                  <a:cubicBezTo>
                    <a:pt x="659" y="1191"/>
                    <a:pt x="659" y="1191"/>
                    <a:pt x="659" y="1191"/>
                  </a:cubicBezTo>
                  <a:cubicBezTo>
                    <a:pt x="657" y="1191"/>
                    <a:pt x="657" y="1191"/>
                    <a:pt x="657" y="1191"/>
                  </a:cubicBezTo>
                  <a:cubicBezTo>
                    <a:pt x="656" y="1191"/>
                    <a:pt x="656" y="1191"/>
                    <a:pt x="656" y="1191"/>
                  </a:cubicBezTo>
                  <a:cubicBezTo>
                    <a:pt x="655" y="1191"/>
                    <a:pt x="655" y="1191"/>
                    <a:pt x="655" y="1191"/>
                  </a:cubicBezTo>
                  <a:cubicBezTo>
                    <a:pt x="653" y="1191"/>
                    <a:pt x="653" y="1191"/>
                    <a:pt x="653" y="1191"/>
                  </a:cubicBezTo>
                  <a:cubicBezTo>
                    <a:pt x="650" y="1189"/>
                    <a:pt x="650" y="1189"/>
                    <a:pt x="650" y="1189"/>
                  </a:cubicBezTo>
                  <a:cubicBezTo>
                    <a:pt x="648" y="1187"/>
                    <a:pt x="648" y="1187"/>
                    <a:pt x="648" y="1187"/>
                  </a:cubicBezTo>
                  <a:cubicBezTo>
                    <a:pt x="647" y="1187"/>
                    <a:pt x="647" y="1187"/>
                    <a:pt x="647" y="1187"/>
                  </a:cubicBezTo>
                  <a:cubicBezTo>
                    <a:pt x="646" y="1186"/>
                    <a:pt x="646" y="1186"/>
                    <a:pt x="646" y="1186"/>
                  </a:cubicBezTo>
                  <a:cubicBezTo>
                    <a:pt x="644" y="1183"/>
                    <a:pt x="644" y="1183"/>
                    <a:pt x="644" y="1183"/>
                  </a:cubicBezTo>
                  <a:cubicBezTo>
                    <a:pt x="644" y="1182"/>
                    <a:pt x="644" y="1182"/>
                    <a:pt x="644" y="1182"/>
                  </a:cubicBezTo>
                  <a:cubicBezTo>
                    <a:pt x="643" y="1180"/>
                    <a:pt x="643" y="1180"/>
                    <a:pt x="643" y="1180"/>
                  </a:cubicBezTo>
                  <a:cubicBezTo>
                    <a:pt x="643" y="1180"/>
                    <a:pt x="643" y="1180"/>
                    <a:pt x="643" y="1180"/>
                  </a:cubicBezTo>
                  <a:cubicBezTo>
                    <a:pt x="645" y="1179"/>
                    <a:pt x="645" y="1179"/>
                    <a:pt x="645" y="1179"/>
                  </a:cubicBezTo>
                  <a:cubicBezTo>
                    <a:pt x="646" y="1177"/>
                    <a:pt x="646" y="1177"/>
                    <a:pt x="646" y="1177"/>
                  </a:cubicBezTo>
                  <a:cubicBezTo>
                    <a:pt x="646" y="1176"/>
                    <a:pt x="646" y="1176"/>
                    <a:pt x="646" y="1176"/>
                  </a:cubicBezTo>
                  <a:cubicBezTo>
                    <a:pt x="647" y="1176"/>
                    <a:pt x="647" y="1176"/>
                    <a:pt x="647" y="1176"/>
                  </a:cubicBezTo>
                  <a:cubicBezTo>
                    <a:pt x="648" y="1175"/>
                    <a:pt x="648" y="1175"/>
                    <a:pt x="648" y="1175"/>
                  </a:cubicBezTo>
                  <a:cubicBezTo>
                    <a:pt x="650" y="1174"/>
                    <a:pt x="650" y="1174"/>
                    <a:pt x="650" y="1174"/>
                  </a:cubicBezTo>
                  <a:cubicBezTo>
                    <a:pt x="651" y="1173"/>
                    <a:pt x="651" y="1173"/>
                    <a:pt x="651" y="1173"/>
                  </a:cubicBezTo>
                  <a:cubicBezTo>
                    <a:pt x="653" y="1173"/>
                    <a:pt x="653" y="1173"/>
                    <a:pt x="653" y="1173"/>
                  </a:cubicBezTo>
                  <a:cubicBezTo>
                    <a:pt x="654" y="1173"/>
                    <a:pt x="654" y="1173"/>
                    <a:pt x="654" y="1173"/>
                  </a:cubicBezTo>
                  <a:cubicBezTo>
                    <a:pt x="657" y="1172"/>
                    <a:pt x="657" y="1172"/>
                    <a:pt x="657" y="1172"/>
                  </a:cubicBezTo>
                  <a:cubicBezTo>
                    <a:pt x="657" y="1171"/>
                    <a:pt x="657" y="1171"/>
                    <a:pt x="657" y="1171"/>
                  </a:cubicBezTo>
                  <a:cubicBezTo>
                    <a:pt x="657" y="1170"/>
                    <a:pt x="657" y="1170"/>
                    <a:pt x="657" y="1170"/>
                  </a:cubicBezTo>
                  <a:cubicBezTo>
                    <a:pt x="655" y="1170"/>
                    <a:pt x="655" y="1170"/>
                    <a:pt x="655" y="1170"/>
                  </a:cubicBezTo>
                  <a:cubicBezTo>
                    <a:pt x="656" y="1169"/>
                    <a:pt x="656" y="1169"/>
                    <a:pt x="656" y="1169"/>
                  </a:cubicBezTo>
                  <a:cubicBezTo>
                    <a:pt x="658" y="1167"/>
                    <a:pt x="658" y="1167"/>
                    <a:pt x="658" y="1167"/>
                  </a:cubicBezTo>
                  <a:cubicBezTo>
                    <a:pt x="658" y="1166"/>
                    <a:pt x="658" y="1166"/>
                    <a:pt x="658" y="1166"/>
                  </a:cubicBezTo>
                  <a:cubicBezTo>
                    <a:pt x="658" y="1166"/>
                    <a:pt x="658" y="1166"/>
                    <a:pt x="658" y="1166"/>
                  </a:cubicBezTo>
                  <a:cubicBezTo>
                    <a:pt x="658" y="1165"/>
                    <a:pt x="658" y="1165"/>
                    <a:pt x="658" y="1165"/>
                  </a:cubicBezTo>
                  <a:cubicBezTo>
                    <a:pt x="656" y="1163"/>
                    <a:pt x="656" y="1163"/>
                    <a:pt x="656" y="1163"/>
                  </a:cubicBezTo>
                  <a:cubicBezTo>
                    <a:pt x="657" y="1162"/>
                    <a:pt x="657" y="1162"/>
                    <a:pt x="657" y="1162"/>
                  </a:cubicBezTo>
                  <a:cubicBezTo>
                    <a:pt x="657" y="1161"/>
                    <a:pt x="657" y="1161"/>
                    <a:pt x="657" y="1161"/>
                  </a:cubicBezTo>
                  <a:cubicBezTo>
                    <a:pt x="656" y="1160"/>
                    <a:pt x="656" y="1160"/>
                    <a:pt x="656" y="1160"/>
                  </a:cubicBezTo>
                  <a:cubicBezTo>
                    <a:pt x="656" y="1159"/>
                    <a:pt x="656" y="1159"/>
                    <a:pt x="656" y="1159"/>
                  </a:cubicBezTo>
                  <a:cubicBezTo>
                    <a:pt x="657" y="1158"/>
                    <a:pt x="657" y="1158"/>
                    <a:pt x="657" y="1158"/>
                  </a:cubicBezTo>
                  <a:cubicBezTo>
                    <a:pt x="658" y="1156"/>
                    <a:pt x="658" y="1156"/>
                    <a:pt x="658" y="1156"/>
                  </a:cubicBezTo>
                  <a:cubicBezTo>
                    <a:pt x="657" y="1155"/>
                    <a:pt x="657" y="1155"/>
                    <a:pt x="657" y="1155"/>
                  </a:cubicBezTo>
                  <a:cubicBezTo>
                    <a:pt x="657" y="1155"/>
                    <a:pt x="657" y="1155"/>
                    <a:pt x="657" y="1155"/>
                  </a:cubicBezTo>
                  <a:cubicBezTo>
                    <a:pt x="660" y="1154"/>
                    <a:pt x="660" y="1154"/>
                    <a:pt x="660" y="1154"/>
                  </a:cubicBezTo>
                  <a:cubicBezTo>
                    <a:pt x="662" y="1152"/>
                    <a:pt x="662" y="1152"/>
                    <a:pt x="662" y="1152"/>
                  </a:cubicBezTo>
                  <a:cubicBezTo>
                    <a:pt x="662" y="1151"/>
                    <a:pt x="662" y="1151"/>
                    <a:pt x="662" y="1151"/>
                  </a:cubicBezTo>
                  <a:cubicBezTo>
                    <a:pt x="659" y="1150"/>
                    <a:pt x="659" y="1150"/>
                    <a:pt x="659" y="1150"/>
                  </a:cubicBezTo>
                  <a:cubicBezTo>
                    <a:pt x="658" y="1150"/>
                    <a:pt x="658" y="1150"/>
                    <a:pt x="658" y="1150"/>
                  </a:cubicBezTo>
                  <a:cubicBezTo>
                    <a:pt x="657" y="1149"/>
                    <a:pt x="657" y="1149"/>
                    <a:pt x="657" y="1149"/>
                  </a:cubicBezTo>
                  <a:cubicBezTo>
                    <a:pt x="657" y="1149"/>
                    <a:pt x="657" y="1149"/>
                    <a:pt x="657" y="1149"/>
                  </a:cubicBezTo>
                  <a:cubicBezTo>
                    <a:pt x="659" y="1148"/>
                    <a:pt x="659" y="1148"/>
                    <a:pt x="659" y="1148"/>
                  </a:cubicBezTo>
                  <a:cubicBezTo>
                    <a:pt x="660" y="1148"/>
                    <a:pt x="660" y="1148"/>
                    <a:pt x="660" y="1148"/>
                  </a:cubicBezTo>
                  <a:cubicBezTo>
                    <a:pt x="661" y="1148"/>
                    <a:pt x="661" y="1148"/>
                    <a:pt x="661" y="1148"/>
                  </a:cubicBezTo>
                  <a:cubicBezTo>
                    <a:pt x="661" y="1149"/>
                    <a:pt x="661" y="1149"/>
                    <a:pt x="661" y="1149"/>
                  </a:cubicBezTo>
                  <a:cubicBezTo>
                    <a:pt x="661" y="1149"/>
                    <a:pt x="661" y="1149"/>
                    <a:pt x="661" y="1149"/>
                  </a:cubicBezTo>
                  <a:cubicBezTo>
                    <a:pt x="662" y="1151"/>
                    <a:pt x="662" y="1151"/>
                    <a:pt x="662" y="1151"/>
                  </a:cubicBezTo>
                  <a:cubicBezTo>
                    <a:pt x="664" y="1152"/>
                    <a:pt x="664" y="1152"/>
                    <a:pt x="664" y="1152"/>
                  </a:cubicBezTo>
                  <a:cubicBezTo>
                    <a:pt x="667" y="1150"/>
                    <a:pt x="667" y="1150"/>
                    <a:pt x="667" y="1150"/>
                  </a:cubicBezTo>
                  <a:cubicBezTo>
                    <a:pt x="667" y="1148"/>
                    <a:pt x="667" y="1148"/>
                    <a:pt x="667" y="1148"/>
                  </a:cubicBezTo>
                  <a:cubicBezTo>
                    <a:pt x="667" y="1146"/>
                    <a:pt x="667" y="1146"/>
                    <a:pt x="667" y="1146"/>
                  </a:cubicBezTo>
                  <a:cubicBezTo>
                    <a:pt x="666" y="1146"/>
                    <a:pt x="666" y="1146"/>
                    <a:pt x="666" y="1146"/>
                  </a:cubicBezTo>
                  <a:cubicBezTo>
                    <a:pt x="666" y="1146"/>
                    <a:pt x="666" y="1146"/>
                    <a:pt x="666" y="1146"/>
                  </a:cubicBezTo>
                  <a:cubicBezTo>
                    <a:pt x="667" y="1144"/>
                    <a:pt x="667" y="1144"/>
                    <a:pt x="667" y="1144"/>
                  </a:cubicBezTo>
                  <a:cubicBezTo>
                    <a:pt x="665" y="1142"/>
                    <a:pt x="665" y="1142"/>
                    <a:pt x="665" y="1142"/>
                  </a:cubicBezTo>
                  <a:cubicBezTo>
                    <a:pt x="664" y="1142"/>
                    <a:pt x="664" y="1142"/>
                    <a:pt x="664" y="1142"/>
                  </a:cubicBezTo>
                  <a:cubicBezTo>
                    <a:pt x="662" y="1143"/>
                    <a:pt x="662" y="1143"/>
                    <a:pt x="662" y="1143"/>
                  </a:cubicBezTo>
                  <a:cubicBezTo>
                    <a:pt x="661" y="1143"/>
                    <a:pt x="661" y="1143"/>
                    <a:pt x="661" y="1143"/>
                  </a:cubicBezTo>
                  <a:cubicBezTo>
                    <a:pt x="660" y="1144"/>
                    <a:pt x="660" y="1144"/>
                    <a:pt x="660" y="1144"/>
                  </a:cubicBezTo>
                  <a:cubicBezTo>
                    <a:pt x="659" y="1143"/>
                    <a:pt x="659" y="1143"/>
                    <a:pt x="659" y="1143"/>
                  </a:cubicBezTo>
                  <a:cubicBezTo>
                    <a:pt x="657" y="1143"/>
                    <a:pt x="657" y="1143"/>
                    <a:pt x="657" y="1143"/>
                  </a:cubicBezTo>
                  <a:cubicBezTo>
                    <a:pt x="656" y="1143"/>
                    <a:pt x="656" y="1143"/>
                    <a:pt x="656" y="1143"/>
                  </a:cubicBezTo>
                  <a:cubicBezTo>
                    <a:pt x="655" y="1142"/>
                    <a:pt x="655" y="1142"/>
                    <a:pt x="655" y="1142"/>
                  </a:cubicBezTo>
                  <a:cubicBezTo>
                    <a:pt x="655" y="1138"/>
                    <a:pt x="655" y="1138"/>
                    <a:pt x="655" y="1138"/>
                  </a:cubicBezTo>
                  <a:cubicBezTo>
                    <a:pt x="655" y="1135"/>
                    <a:pt x="655" y="1135"/>
                    <a:pt x="655" y="1135"/>
                  </a:cubicBezTo>
                  <a:cubicBezTo>
                    <a:pt x="653" y="1134"/>
                    <a:pt x="653" y="1134"/>
                    <a:pt x="653" y="1134"/>
                  </a:cubicBezTo>
                  <a:cubicBezTo>
                    <a:pt x="653" y="1132"/>
                    <a:pt x="653" y="1132"/>
                    <a:pt x="653" y="1132"/>
                  </a:cubicBezTo>
                  <a:cubicBezTo>
                    <a:pt x="654" y="1131"/>
                    <a:pt x="654" y="1131"/>
                    <a:pt x="654" y="1131"/>
                  </a:cubicBezTo>
                  <a:cubicBezTo>
                    <a:pt x="655" y="1132"/>
                    <a:pt x="655" y="1132"/>
                    <a:pt x="655" y="1132"/>
                  </a:cubicBezTo>
                  <a:cubicBezTo>
                    <a:pt x="657" y="1132"/>
                    <a:pt x="657" y="1132"/>
                    <a:pt x="657" y="1132"/>
                  </a:cubicBezTo>
                  <a:cubicBezTo>
                    <a:pt x="660" y="1133"/>
                    <a:pt x="660" y="1133"/>
                    <a:pt x="660" y="1133"/>
                  </a:cubicBezTo>
                  <a:cubicBezTo>
                    <a:pt x="662" y="1135"/>
                    <a:pt x="662" y="1135"/>
                    <a:pt x="662" y="1135"/>
                  </a:cubicBezTo>
                  <a:cubicBezTo>
                    <a:pt x="665" y="1135"/>
                    <a:pt x="665" y="1135"/>
                    <a:pt x="665" y="1135"/>
                  </a:cubicBezTo>
                  <a:cubicBezTo>
                    <a:pt x="669" y="1135"/>
                    <a:pt x="669" y="1135"/>
                    <a:pt x="669" y="1135"/>
                  </a:cubicBezTo>
                  <a:cubicBezTo>
                    <a:pt x="672" y="1133"/>
                    <a:pt x="672" y="1133"/>
                    <a:pt x="672" y="1133"/>
                  </a:cubicBezTo>
                  <a:cubicBezTo>
                    <a:pt x="672" y="1133"/>
                    <a:pt x="672" y="1133"/>
                    <a:pt x="672" y="1133"/>
                  </a:cubicBezTo>
                  <a:cubicBezTo>
                    <a:pt x="673" y="1132"/>
                    <a:pt x="673" y="1132"/>
                    <a:pt x="673" y="1132"/>
                  </a:cubicBezTo>
                  <a:cubicBezTo>
                    <a:pt x="674" y="1130"/>
                    <a:pt x="674" y="1130"/>
                    <a:pt x="674" y="1130"/>
                  </a:cubicBezTo>
                  <a:cubicBezTo>
                    <a:pt x="674" y="1129"/>
                    <a:pt x="674" y="1129"/>
                    <a:pt x="674" y="1129"/>
                  </a:cubicBezTo>
                  <a:cubicBezTo>
                    <a:pt x="674" y="1128"/>
                    <a:pt x="674" y="1128"/>
                    <a:pt x="674" y="1128"/>
                  </a:cubicBezTo>
                  <a:cubicBezTo>
                    <a:pt x="674" y="1127"/>
                    <a:pt x="674" y="1127"/>
                    <a:pt x="674" y="1127"/>
                  </a:cubicBezTo>
                  <a:cubicBezTo>
                    <a:pt x="673" y="1126"/>
                    <a:pt x="673" y="1126"/>
                    <a:pt x="673" y="1126"/>
                  </a:cubicBezTo>
                  <a:cubicBezTo>
                    <a:pt x="672" y="1125"/>
                    <a:pt x="672" y="1125"/>
                    <a:pt x="672" y="1125"/>
                  </a:cubicBezTo>
                  <a:cubicBezTo>
                    <a:pt x="672" y="1124"/>
                    <a:pt x="672" y="1124"/>
                    <a:pt x="672" y="1124"/>
                  </a:cubicBezTo>
                  <a:cubicBezTo>
                    <a:pt x="673" y="1123"/>
                    <a:pt x="673" y="1123"/>
                    <a:pt x="673" y="1123"/>
                  </a:cubicBezTo>
                  <a:cubicBezTo>
                    <a:pt x="672" y="1122"/>
                    <a:pt x="672" y="1122"/>
                    <a:pt x="672" y="1122"/>
                  </a:cubicBezTo>
                  <a:cubicBezTo>
                    <a:pt x="674" y="1121"/>
                    <a:pt x="674" y="1121"/>
                    <a:pt x="674" y="1121"/>
                  </a:cubicBezTo>
                  <a:cubicBezTo>
                    <a:pt x="674" y="1121"/>
                    <a:pt x="674" y="1121"/>
                    <a:pt x="674" y="1121"/>
                  </a:cubicBezTo>
                  <a:cubicBezTo>
                    <a:pt x="674" y="1121"/>
                    <a:pt x="674" y="1121"/>
                    <a:pt x="674" y="1121"/>
                  </a:cubicBezTo>
                  <a:cubicBezTo>
                    <a:pt x="674" y="1119"/>
                    <a:pt x="674" y="1119"/>
                    <a:pt x="674" y="1119"/>
                  </a:cubicBezTo>
                  <a:cubicBezTo>
                    <a:pt x="674" y="1117"/>
                    <a:pt x="674" y="1117"/>
                    <a:pt x="674" y="1117"/>
                  </a:cubicBezTo>
                  <a:cubicBezTo>
                    <a:pt x="673" y="1117"/>
                    <a:pt x="673" y="1117"/>
                    <a:pt x="673" y="1117"/>
                  </a:cubicBezTo>
                  <a:cubicBezTo>
                    <a:pt x="673" y="1117"/>
                    <a:pt x="673" y="1117"/>
                    <a:pt x="673" y="1117"/>
                  </a:cubicBezTo>
                  <a:cubicBezTo>
                    <a:pt x="672" y="1116"/>
                    <a:pt x="672" y="1116"/>
                    <a:pt x="672" y="1116"/>
                  </a:cubicBezTo>
                  <a:cubicBezTo>
                    <a:pt x="672" y="1114"/>
                    <a:pt x="672" y="1114"/>
                    <a:pt x="672" y="1114"/>
                  </a:cubicBezTo>
                  <a:cubicBezTo>
                    <a:pt x="672" y="1113"/>
                    <a:pt x="672" y="1113"/>
                    <a:pt x="672" y="1113"/>
                  </a:cubicBezTo>
                  <a:cubicBezTo>
                    <a:pt x="672" y="1112"/>
                    <a:pt x="672" y="1112"/>
                    <a:pt x="672" y="1112"/>
                  </a:cubicBezTo>
                  <a:cubicBezTo>
                    <a:pt x="672" y="1113"/>
                    <a:pt x="672" y="1113"/>
                    <a:pt x="672" y="1113"/>
                  </a:cubicBezTo>
                  <a:cubicBezTo>
                    <a:pt x="673" y="1113"/>
                    <a:pt x="673" y="1113"/>
                    <a:pt x="673" y="1113"/>
                  </a:cubicBezTo>
                  <a:cubicBezTo>
                    <a:pt x="675" y="1113"/>
                    <a:pt x="675" y="1113"/>
                    <a:pt x="675" y="1113"/>
                  </a:cubicBezTo>
                  <a:cubicBezTo>
                    <a:pt x="677" y="1114"/>
                    <a:pt x="677" y="1114"/>
                    <a:pt x="677" y="1114"/>
                  </a:cubicBezTo>
                  <a:cubicBezTo>
                    <a:pt x="679" y="1114"/>
                    <a:pt x="679" y="1114"/>
                    <a:pt x="679" y="1114"/>
                  </a:cubicBezTo>
                  <a:cubicBezTo>
                    <a:pt x="681" y="1114"/>
                    <a:pt x="681" y="1114"/>
                    <a:pt x="681" y="1114"/>
                  </a:cubicBezTo>
                  <a:cubicBezTo>
                    <a:pt x="683" y="1114"/>
                    <a:pt x="683" y="1114"/>
                    <a:pt x="683" y="1114"/>
                  </a:cubicBezTo>
                  <a:cubicBezTo>
                    <a:pt x="687" y="1114"/>
                    <a:pt x="687" y="1114"/>
                    <a:pt x="687" y="1114"/>
                  </a:cubicBezTo>
                  <a:cubicBezTo>
                    <a:pt x="692" y="1113"/>
                    <a:pt x="692" y="1113"/>
                    <a:pt x="692" y="1113"/>
                  </a:cubicBezTo>
                  <a:cubicBezTo>
                    <a:pt x="697" y="1111"/>
                    <a:pt x="697" y="1111"/>
                    <a:pt x="697" y="1111"/>
                  </a:cubicBezTo>
                  <a:cubicBezTo>
                    <a:pt x="697" y="1111"/>
                    <a:pt x="697" y="1111"/>
                    <a:pt x="697" y="1111"/>
                  </a:cubicBezTo>
                  <a:cubicBezTo>
                    <a:pt x="701" y="1110"/>
                    <a:pt x="701" y="1110"/>
                    <a:pt x="701" y="1110"/>
                  </a:cubicBezTo>
                  <a:cubicBezTo>
                    <a:pt x="705" y="1107"/>
                    <a:pt x="705" y="1107"/>
                    <a:pt x="705" y="1107"/>
                  </a:cubicBezTo>
                  <a:cubicBezTo>
                    <a:pt x="706" y="1105"/>
                    <a:pt x="706" y="1105"/>
                    <a:pt x="706" y="1105"/>
                  </a:cubicBezTo>
                  <a:cubicBezTo>
                    <a:pt x="705" y="1104"/>
                    <a:pt x="705" y="1104"/>
                    <a:pt x="705" y="1104"/>
                  </a:cubicBezTo>
                  <a:cubicBezTo>
                    <a:pt x="706" y="1102"/>
                    <a:pt x="706" y="1102"/>
                    <a:pt x="706" y="1102"/>
                  </a:cubicBezTo>
                  <a:cubicBezTo>
                    <a:pt x="706" y="1103"/>
                    <a:pt x="706" y="1103"/>
                    <a:pt x="706" y="1103"/>
                  </a:cubicBezTo>
                  <a:cubicBezTo>
                    <a:pt x="707" y="1101"/>
                    <a:pt x="707" y="1101"/>
                    <a:pt x="707" y="1101"/>
                  </a:cubicBezTo>
                  <a:cubicBezTo>
                    <a:pt x="708" y="1099"/>
                    <a:pt x="708" y="1099"/>
                    <a:pt x="708" y="1099"/>
                  </a:cubicBezTo>
                  <a:cubicBezTo>
                    <a:pt x="709" y="1097"/>
                    <a:pt x="709" y="1097"/>
                    <a:pt x="709" y="1097"/>
                  </a:cubicBezTo>
                  <a:cubicBezTo>
                    <a:pt x="709" y="1095"/>
                    <a:pt x="709" y="1095"/>
                    <a:pt x="709" y="1095"/>
                  </a:cubicBezTo>
                  <a:cubicBezTo>
                    <a:pt x="709" y="1092"/>
                    <a:pt x="709" y="1092"/>
                    <a:pt x="709" y="1092"/>
                  </a:cubicBezTo>
                  <a:cubicBezTo>
                    <a:pt x="709" y="1090"/>
                    <a:pt x="709" y="1090"/>
                    <a:pt x="709" y="1090"/>
                  </a:cubicBezTo>
                  <a:cubicBezTo>
                    <a:pt x="708" y="1090"/>
                    <a:pt x="708" y="1090"/>
                    <a:pt x="708" y="1090"/>
                  </a:cubicBezTo>
                  <a:cubicBezTo>
                    <a:pt x="707" y="1091"/>
                    <a:pt x="707" y="1091"/>
                    <a:pt x="707" y="1091"/>
                  </a:cubicBezTo>
                  <a:cubicBezTo>
                    <a:pt x="706" y="1091"/>
                    <a:pt x="706" y="1091"/>
                    <a:pt x="706" y="1091"/>
                  </a:cubicBezTo>
                  <a:cubicBezTo>
                    <a:pt x="704" y="1090"/>
                    <a:pt x="704" y="1090"/>
                    <a:pt x="704" y="1090"/>
                  </a:cubicBezTo>
                  <a:cubicBezTo>
                    <a:pt x="703" y="1088"/>
                    <a:pt x="703" y="1088"/>
                    <a:pt x="703" y="1088"/>
                  </a:cubicBezTo>
                  <a:cubicBezTo>
                    <a:pt x="703" y="1087"/>
                    <a:pt x="703" y="1087"/>
                    <a:pt x="703" y="1087"/>
                  </a:cubicBezTo>
                  <a:cubicBezTo>
                    <a:pt x="705" y="1084"/>
                    <a:pt x="705" y="1084"/>
                    <a:pt x="705" y="1084"/>
                  </a:cubicBezTo>
                  <a:cubicBezTo>
                    <a:pt x="705" y="1082"/>
                    <a:pt x="705" y="1082"/>
                    <a:pt x="705" y="1082"/>
                  </a:cubicBezTo>
                  <a:cubicBezTo>
                    <a:pt x="704" y="1081"/>
                    <a:pt x="704" y="1081"/>
                    <a:pt x="704" y="1081"/>
                  </a:cubicBezTo>
                  <a:cubicBezTo>
                    <a:pt x="700" y="1078"/>
                    <a:pt x="700" y="1078"/>
                    <a:pt x="700" y="1078"/>
                  </a:cubicBezTo>
                  <a:cubicBezTo>
                    <a:pt x="697" y="1076"/>
                    <a:pt x="697" y="1076"/>
                    <a:pt x="697" y="1076"/>
                  </a:cubicBezTo>
                  <a:cubicBezTo>
                    <a:pt x="694" y="1074"/>
                    <a:pt x="694" y="1074"/>
                    <a:pt x="694" y="1074"/>
                  </a:cubicBezTo>
                  <a:cubicBezTo>
                    <a:pt x="694" y="1073"/>
                    <a:pt x="694" y="1073"/>
                    <a:pt x="694" y="1073"/>
                  </a:cubicBezTo>
                  <a:cubicBezTo>
                    <a:pt x="694" y="1073"/>
                    <a:pt x="694" y="1073"/>
                    <a:pt x="694" y="1073"/>
                  </a:cubicBezTo>
                  <a:cubicBezTo>
                    <a:pt x="694" y="1071"/>
                    <a:pt x="694" y="1071"/>
                    <a:pt x="694" y="1071"/>
                  </a:cubicBezTo>
                  <a:cubicBezTo>
                    <a:pt x="695" y="1074"/>
                    <a:pt x="695" y="1074"/>
                    <a:pt x="695" y="1074"/>
                  </a:cubicBezTo>
                  <a:cubicBezTo>
                    <a:pt x="696" y="1074"/>
                    <a:pt x="696" y="1074"/>
                    <a:pt x="696" y="1074"/>
                  </a:cubicBezTo>
                  <a:cubicBezTo>
                    <a:pt x="698" y="1076"/>
                    <a:pt x="698" y="1076"/>
                    <a:pt x="698" y="1076"/>
                  </a:cubicBezTo>
                  <a:cubicBezTo>
                    <a:pt x="700" y="1076"/>
                    <a:pt x="700" y="1076"/>
                    <a:pt x="700" y="1076"/>
                  </a:cubicBezTo>
                  <a:cubicBezTo>
                    <a:pt x="703" y="1076"/>
                    <a:pt x="703" y="1076"/>
                    <a:pt x="703" y="1076"/>
                  </a:cubicBezTo>
                  <a:cubicBezTo>
                    <a:pt x="705" y="1076"/>
                    <a:pt x="705" y="1076"/>
                    <a:pt x="705" y="1076"/>
                  </a:cubicBezTo>
                  <a:cubicBezTo>
                    <a:pt x="706" y="1077"/>
                    <a:pt x="706" y="1077"/>
                    <a:pt x="706" y="1077"/>
                  </a:cubicBezTo>
                  <a:cubicBezTo>
                    <a:pt x="708" y="1077"/>
                    <a:pt x="708" y="1077"/>
                    <a:pt x="708" y="1077"/>
                  </a:cubicBezTo>
                  <a:cubicBezTo>
                    <a:pt x="709" y="1077"/>
                    <a:pt x="709" y="1077"/>
                    <a:pt x="709" y="1077"/>
                  </a:cubicBezTo>
                  <a:cubicBezTo>
                    <a:pt x="708" y="1079"/>
                    <a:pt x="708" y="1079"/>
                    <a:pt x="708" y="1079"/>
                  </a:cubicBezTo>
                  <a:cubicBezTo>
                    <a:pt x="711" y="1079"/>
                    <a:pt x="711" y="1079"/>
                    <a:pt x="711" y="1079"/>
                  </a:cubicBezTo>
                  <a:cubicBezTo>
                    <a:pt x="712" y="1078"/>
                    <a:pt x="712" y="1078"/>
                    <a:pt x="712" y="1078"/>
                  </a:cubicBezTo>
                  <a:cubicBezTo>
                    <a:pt x="714" y="1078"/>
                    <a:pt x="714" y="1078"/>
                    <a:pt x="714" y="1078"/>
                  </a:cubicBezTo>
                  <a:cubicBezTo>
                    <a:pt x="715" y="1078"/>
                    <a:pt x="715" y="1078"/>
                    <a:pt x="715" y="1078"/>
                  </a:cubicBezTo>
                  <a:cubicBezTo>
                    <a:pt x="717" y="1079"/>
                    <a:pt x="717" y="1079"/>
                    <a:pt x="717" y="1079"/>
                  </a:cubicBezTo>
                  <a:cubicBezTo>
                    <a:pt x="717" y="1079"/>
                    <a:pt x="717" y="1079"/>
                    <a:pt x="717" y="1079"/>
                  </a:cubicBezTo>
                  <a:cubicBezTo>
                    <a:pt x="718" y="1079"/>
                    <a:pt x="718" y="1079"/>
                    <a:pt x="718" y="1079"/>
                  </a:cubicBezTo>
                  <a:cubicBezTo>
                    <a:pt x="720" y="1079"/>
                    <a:pt x="720" y="1079"/>
                    <a:pt x="720" y="1079"/>
                  </a:cubicBezTo>
                  <a:cubicBezTo>
                    <a:pt x="721" y="1078"/>
                    <a:pt x="721" y="1078"/>
                    <a:pt x="721" y="1078"/>
                  </a:cubicBezTo>
                  <a:cubicBezTo>
                    <a:pt x="721" y="1078"/>
                    <a:pt x="721" y="1078"/>
                    <a:pt x="721" y="1078"/>
                  </a:cubicBezTo>
                  <a:cubicBezTo>
                    <a:pt x="721" y="1078"/>
                    <a:pt x="721" y="1078"/>
                    <a:pt x="721" y="1078"/>
                  </a:cubicBezTo>
                  <a:cubicBezTo>
                    <a:pt x="725" y="1077"/>
                    <a:pt x="725" y="1077"/>
                    <a:pt x="725" y="1077"/>
                  </a:cubicBezTo>
                  <a:cubicBezTo>
                    <a:pt x="727" y="1075"/>
                    <a:pt x="727" y="1075"/>
                    <a:pt x="727" y="1075"/>
                  </a:cubicBezTo>
                  <a:cubicBezTo>
                    <a:pt x="727" y="1073"/>
                    <a:pt x="727" y="1073"/>
                    <a:pt x="727" y="1073"/>
                  </a:cubicBezTo>
                  <a:cubicBezTo>
                    <a:pt x="727" y="1073"/>
                    <a:pt x="727" y="1073"/>
                    <a:pt x="727" y="1073"/>
                  </a:cubicBezTo>
                  <a:cubicBezTo>
                    <a:pt x="728" y="1073"/>
                    <a:pt x="728" y="1073"/>
                    <a:pt x="728" y="1073"/>
                  </a:cubicBezTo>
                  <a:cubicBezTo>
                    <a:pt x="729" y="1071"/>
                    <a:pt x="729" y="1071"/>
                    <a:pt x="729" y="1071"/>
                  </a:cubicBezTo>
                  <a:cubicBezTo>
                    <a:pt x="729" y="1069"/>
                    <a:pt x="729" y="1069"/>
                    <a:pt x="729" y="1069"/>
                  </a:cubicBezTo>
                  <a:cubicBezTo>
                    <a:pt x="730" y="1068"/>
                    <a:pt x="730" y="1068"/>
                    <a:pt x="730" y="1068"/>
                  </a:cubicBezTo>
                  <a:cubicBezTo>
                    <a:pt x="730" y="1068"/>
                    <a:pt x="730" y="1068"/>
                    <a:pt x="730" y="1068"/>
                  </a:cubicBezTo>
                  <a:cubicBezTo>
                    <a:pt x="730" y="1068"/>
                    <a:pt x="730" y="1068"/>
                    <a:pt x="730" y="1068"/>
                  </a:cubicBezTo>
                  <a:cubicBezTo>
                    <a:pt x="731" y="1068"/>
                    <a:pt x="731" y="1068"/>
                    <a:pt x="731" y="1068"/>
                  </a:cubicBezTo>
                  <a:cubicBezTo>
                    <a:pt x="731" y="1067"/>
                    <a:pt x="731" y="1067"/>
                    <a:pt x="731" y="1067"/>
                  </a:cubicBezTo>
                  <a:cubicBezTo>
                    <a:pt x="731" y="1067"/>
                    <a:pt x="731" y="1067"/>
                    <a:pt x="731" y="1067"/>
                  </a:cubicBezTo>
                  <a:cubicBezTo>
                    <a:pt x="734" y="1065"/>
                    <a:pt x="734" y="1065"/>
                    <a:pt x="734" y="1065"/>
                  </a:cubicBezTo>
                  <a:cubicBezTo>
                    <a:pt x="735" y="1063"/>
                    <a:pt x="735" y="1063"/>
                    <a:pt x="735" y="1063"/>
                  </a:cubicBezTo>
                  <a:cubicBezTo>
                    <a:pt x="736" y="1058"/>
                    <a:pt x="736" y="1058"/>
                    <a:pt x="736" y="1058"/>
                  </a:cubicBezTo>
                  <a:cubicBezTo>
                    <a:pt x="737" y="1054"/>
                    <a:pt x="737" y="1054"/>
                    <a:pt x="737" y="1054"/>
                  </a:cubicBezTo>
                  <a:cubicBezTo>
                    <a:pt x="738" y="1053"/>
                    <a:pt x="738" y="1053"/>
                    <a:pt x="738" y="1053"/>
                  </a:cubicBezTo>
                  <a:cubicBezTo>
                    <a:pt x="737" y="1053"/>
                    <a:pt x="737" y="1053"/>
                    <a:pt x="737" y="1053"/>
                  </a:cubicBezTo>
                  <a:cubicBezTo>
                    <a:pt x="739" y="1053"/>
                    <a:pt x="739" y="1053"/>
                    <a:pt x="739" y="1053"/>
                  </a:cubicBezTo>
                  <a:cubicBezTo>
                    <a:pt x="744" y="1049"/>
                    <a:pt x="744" y="1049"/>
                    <a:pt x="744" y="1049"/>
                  </a:cubicBezTo>
                  <a:cubicBezTo>
                    <a:pt x="746" y="1046"/>
                    <a:pt x="746" y="1046"/>
                    <a:pt x="746" y="1046"/>
                  </a:cubicBezTo>
                  <a:cubicBezTo>
                    <a:pt x="750" y="1041"/>
                    <a:pt x="750" y="1041"/>
                    <a:pt x="750" y="1041"/>
                  </a:cubicBezTo>
                  <a:cubicBezTo>
                    <a:pt x="751" y="1038"/>
                    <a:pt x="751" y="1038"/>
                    <a:pt x="751" y="1038"/>
                  </a:cubicBezTo>
                  <a:cubicBezTo>
                    <a:pt x="752" y="1034"/>
                    <a:pt x="752" y="1034"/>
                    <a:pt x="752" y="1034"/>
                  </a:cubicBezTo>
                  <a:cubicBezTo>
                    <a:pt x="756" y="1028"/>
                    <a:pt x="756" y="1028"/>
                    <a:pt x="756" y="1028"/>
                  </a:cubicBezTo>
                  <a:cubicBezTo>
                    <a:pt x="759" y="1024"/>
                    <a:pt x="759" y="1024"/>
                    <a:pt x="759" y="1024"/>
                  </a:cubicBezTo>
                  <a:cubicBezTo>
                    <a:pt x="760" y="1022"/>
                    <a:pt x="760" y="1022"/>
                    <a:pt x="760" y="1022"/>
                  </a:cubicBezTo>
                  <a:cubicBezTo>
                    <a:pt x="759" y="1022"/>
                    <a:pt x="759" y="1022"/>
                    <a:pt x="759" y="1022"/>
                  </a:cubicBezTo>
                  <a:cubicBezTo>
                    <a:pt x="759" y="1021"/>
                    <a:pt x="759" y="1021"/>
                    <a:pt x="759" y="1021"/>
                  </a:cubicBezTo>
                  <a:cubicBezTo>
                    <a:pt x="760" y="1021"/>
                    <a:pt x="760" y="1021"/>
                    <a:pt x="760" y="1021"/>
                  </a:cubicBezTo>
                  <a:cubicBezTo>
                    <a:pt x="761" y="1020"/>
                    <a:pt x="761" y="1020"/>
                    <a:pt x="761" y="1020"/>
                  </a:cubicBezTo>
                  <a:cubicBezTo>
                    <a:pt x="762" y="1019"/>
                    <a:pt x="762" y="1019"/>
                    <a:pt x="762" y="1019"/>
                  </a:cubicBezTo>
                  <a:cubicBezTo>
                    <a:pt x="761" y="1017"/>
                    <a:pt x="761" y="1017"/>
                    <a:pt x="761" y="1017"/>
                  </a:cubicBezTo>
                  <a:cubicBezTo>
                    <a:pt x="762" y="1016"/>
                    <a:pt x="762" y="1016"/>
                    <a:pt x="762" y="1016"/>
                  </a:cubicBezTo>
                  <a:cubicBezTo>
                    <a:pt x="761" y="1015"/>
                    <a:pt x="761" y="1015"/>
                    <a:pt x="761" y="1015"/>
                  </a:cubicBezTo>
                  <a:cubicBezTo>
                    <a:pt x="761" y="1015"/>
                    <a:pt x="761" y="1015"/>
                    <a:pt x="761" y="1015"/>
                  </a:cubicBezTo>
                  <a:cubicBezTo>
                    <a:pt x="761" y="1014"/>
                    <a:pt x="761" y="1014"/>
                    <a:pt x="761" y="1014"/>
                  </a:cubicBezTo>
                  <a:cubicBezTo>
                    <a:pt x="759" y="1012"/>
                    <a:pt x="759" y="1012"/>
                    <a:pt x="759" y="1012"/>
                  </a:cubicBezTo>
                  <a:cubicBezTo>
                    <a:pt x="759" y="1011"/>
                    <a:pt x="759" y="1011"/>
                    <a:pt x="759" y="1011"/>
                  </a:cubicBezTo>
                  <a:cubicBezTo>
                    <a:pt x="760" y="1010"/>
                    <a:pt x="760" y="1010"/>
                    <a:pt x="760" y="1010"/>
                  </a:cubicBezTo>
                  <a:cubicBezTo>
                    <a:pt x="759" y="1007"/>
                    <a:pt x="759" y="1007"/>
                    <a:pt x="759" y="1007"/>
                  </a:cubicBezTo>
                  <a:cubicBezTo>
                    <a:pt x="758" y="1005"/>
                    <a:pt x="758" y="1005"/>
                    <a:pt x="758" y="1005"/>
                  </a:cubicBezTo>
                  <a:cubicBezTo>
                    <a:pt x="758" y="1005"/>
                    <a:pt x="758" y="1005"/>
                    <a:pt x="758" y="1005"/>
                  </a:cubicBezTo>
                  <a:cubicBezTo>
                    <a:pt x="761" y="1005"/>
                    <a:pt x="761" y="1005"/>
                    <a:pt x="761" y="1005"/>
                  </a:cubicBezTo>
                  <a:cubicBezTo>
                    <a:pt x="760" y="1003"/>
                    <a:pt x="760" y="1003"/>
                    <a:pt x="760" y="1003"/>
                  </a:cubicBezTo>
                  <a:cubicBezTo>
                    <a:pt x="761" y="1002"/>
                    <a:pt x="761" y="1002"/>
                    <a:pt x="761" y="1002"/>
                  </a:cubicBezTo>
                  <a:cubicBezTo>
                    <a:pt x="761" y="1000"/>
                    <a:pt x="761" y="1000"/>
                    <a:pt x="761" y="1000"/>
                  </a:cubicBezTo>
                  <a:cubicBezTo>
                    <a:pt x="761" y="1000"/>
                    <a:pt x="761" y="1000"/>
                    <a:pt x="761" y="1000"/>
                  </a:cubicBezTo>
                  <a:cubicBezTo>
                    <a:pt x="761" y="999"/>
                    <a:pt x="761" y="999"/>
                    <a:pt x="761" y="999"/>
                  </a:cubicBezTo>
                  <a:cubicBezTo>
                    <a:pt x="762" y="999"/>
                    <a:pt x="762" y="999"/>
                    <a:pt x="762" y="999"/>
                  </a:cubicBezTo>
                  <a:cubicBezTo>
                    <a:pt x="765" y="997"/>
                    <a:pt x="765" y="997"/>
                    <a:pt x="765" y="997"/>
                  </a:cubicBezTo>
                  <a:cubicBezTo>
                    <a:pt x="766" y="996"/>
                    <a:pt x="766" y="996"/>
                    <a:pt x="766" y="996"/>
                  </a:cubicBezTo>
                  <a:cubicBezTo>
                    <a:pt x="766" y="995"/>
                    <a:pt x="766" y="995"/>
                    <a:pt x="766" y="995"/>
                  </a:cubicBezTo>
                  <a:cubicBezTo>
                    <a:pt x="768" y="994"/>
                    <a:pt x="768" y="994"/>
                    <a:pt x="768" y="994"/>
                  </a:cubicBezTo>
                  <a:cubicBezTo>
                    <a:pt x="770" y="992"/>
                    <a:pt x="770" y="992"/>
                    <a:pt x="770" y="992"/>
                  </a:cubicBezTo>
                  <a:cubicBezTo>
                    <a:pt x="773" y="989"/>
                    <a:pt x="773" y="989"/>
                    <a:pt x="773" y="989"/>
                  </a:cubicBezTo>
                  <a:cubicBezTo>
                    <a:pt x="776" y="989"/>
                    <a:pt x="776" y="989"/>
                    <a:pt x="776" y="989"/>
                  </a:cubicBezTo>
                  <a:cubicBezTo>
                    <a:pt x="777" y="987"/>
                    <a:pt x="777" y="987"/>
                    <a:pt x="777" y="987"/>
                  </a:cubicBezTo>
                  <a:cubicBezTo>
                    <a:pt x="779" y="986"/>
                    <a:pt x="779" y="986"/>
                    <a:pt x="779" y="986"/>
                  </a:cubicBezTo>
                  <a:cubicBezTo>
                    <a:pt x="780" y="986"/>
                    <a:pt x="780" y="986"/>
                    <a:pt x="780" y="986"/>
                  </a:cubicBezTo>
                  <a:cubicBezTo>
                    <a:pt x="781" y="987"/>
                    <a:pt x="781" y="987"/>
                    <a:pt x="781" y="987"/>
                  </a:cubicBezTo>
                  <a:cubicBezTo>
                    <a:pt x="783" y="987"/>
                    <a:pt x="783" y="987"/>
                    <a:pt x="783" y="987"/>
                  </a:cubicBezTo>
                  <a:cubicBezTo>
                    <a:pt x="783" y="986"/>
                    <a:pt x="783" y="986"/>
                    <a:pt x="783" y="986"/>
                  </a:cubicBezTo>
                  <a:cubicBezTo>
                    <a:pt x="784" y="984"/>
                    <a:pt x="784" y="984"/>
                    <a:pt x="784" y="984"/>
                  </a:cubicBezTo>
                  <a:cubicBezTo>
                    <a:pt x="787" y="982"/>
                    <a:pt x="787" y="982"/>
                    <a:pt x="787" y="982"/>
                  </a:cubicBezTo>
                  <a:cubicBezTo>
                    <a:pt x="788" y="982"/>
                    <a:pt x="788" y="982"/>
                    <a:pt x="788" y="982"/>
                  </a:cubicBezTo>
                  <a:cubicBezTo>
                    <a:pt x="788" y="980"/>
                    <a:pt x="788" y="980"/>
                    <a:pt x="788" y="980"/>
                  </a:cubicBezTo>
                  <a:cubicBezTo>
                    <a:pt x="787" y="980"/>
                    <a:pt x="787" y="980"/>
                    <a:pt x="787" y="980"/>
                  </a:cubicBezTo>
                  <a:cubicBezTo>
                    <a:pt x="787" y="979"/>
                    <a:pt x="787" y="979"/>
                    <a:pt x="787" y="979"/>
                  </a:cubicBezTo>
                  <a:cubicBezTo>
                    <a:pt x="787" y="979"/>
                    <a:pt x="787" y="979"/>
                    <a:pt x="787" y="979"/>
                  </a:cubicBezTo>
                  <a:cubicBezTo>
                    <a:pt x="789" y="978"/>
                    <a:pt x="789" y="978"/>
                    <a:pt x="789" y="978"/>
                  </a:cubicBezTo>
                  <a:cubicBezTo>
                    <a:pt x="790" y="978"/>
                    <a:pt x="790" y="978"/>
                    <a:pt x="790" y="978"/>
                  </a:cubicBezTo>
                  <a:cubicBezTo>
                    <a:pt x="789" y="979"/>
                    <a:pt x="789" y="979"/>
                    <a:pt x="789" y="979"/>
                  </a:cubicBezTo>
                  <a:cubicBezTo>
                    <a:pt x="788" y="980"/>
                    <a:pt x="788" y="980"/>
                    <a:pt x="788" y="980"/>
                  </a:cubicBezTo>
                  <a:cubicBezTo>
                    <a:pt x="790" y="981"/>
                    <a:pt x="790" y="981"/>
                    <a:pt x="790" y="981"/>
                  </a:cubicBezTo>
                  <a:cubicBezTo>
                    <a:pt x="797" y="978"/>
                    <a:pt x="797" y="978"/>
                    <a:pt x="797" y="978"/>
                  </a:cubicBezTo>
                  <a:cubicBezTo>
                    <a:pt x="797" y="979"/>
                    <a:pt x="797" y="979"/>
                    <a:pt x="797" y="979"/>
                  </a:cubicBezTo>
                  <a:cubicBezTo>
                    <a:pt x="797" y="979"/>
                    <a:pt x="797" y="979"/>
                    <a:pt x="800" y="979"/>
                  </a:cubicBezTo>
                  <a:cubicBezTo>
                    <a:pt x="800" y="979"/>
                    <a:pt x="800" y="979"/>
                    <a:pt x="800" y="979"/>
                  </a:cubicBezTo>
                  <a:cubicBezTo>
                    <a:pt x="801" y="979"/>
                    <a:pt x="801" y="979"/>
                    <a:pt x="801" y="979"/>
                  </a:cubicBezTo>
                  <a:cubicBezTo>
                    <a:pt x="803" y="979"/>
                    <a:pt x="803" y="979"/>
                    <a:pt x="803" y="979"/>
                  </a:cubicBezTo>
                  <a:cubicBezTo>
                    <a:pt x="805" y="979"/>
                    <a:pt x="805" y="979"/>
                    <a:pt x="805" y="979"/>
                  </a:cubicBezTo>
                  <a:cubicBezTo>
                    <a:pt x="807" y="978"/>
                    <a:pt x="807" y="978"/>
                    <a:pt x="807" y="978"/>
                  </a:cubicBezTo>
                  <a:cubicBezTo>
                    <a:pt x="807" y="976"/>
                    <a:pt x="807" y="976"/>
                    <a:pt x="807" y="976"/>
                  </a:cubicBezTo>
                  <a:cubicBezTo>
                    <a:pt x="807" y="976"/>
                    <a:pt x="807" y="976"/>
                    <a:pt x="807" y="976"/>
                  </a:cubicBezTo>
                  <a:cubicBezTo>
                    <a:pt x="807" y="976"/>
                    <a:pt x="807" y="976"/>
                    <a:pt x="807" y="976"/>
                  </a:cubicBezTo>
                  <a:cubicBezTo>
                    <a:pt x="810" y="974"/>
                    <a:pt x="810" y="974"/>
                    <a:pt x="810" y="974"/>
                  </a:cubicBezTo>
                  <a:cubicBezTo>
                    <a:pt x="813" y="973"/>
                    <a:pt x="813" y="973"/>
                    <a:pt x="813" y="973"/>
                  </a:cubicBezTo>
                  <a:cubicBezTo>
                    <a:pt x="815" y="972"/>
                    <a:pt x="815" y="972"/>
                    <a:pt x="815" y="972"/>
                  </a:cubicBezTo>
                  <a:cubicBezTo>
                    <a:pt x="815" y="971"/>
                    <a:pt x="815" y="971"/>
                    <a:pt x="815" y="971"/>
                  </a:cubicBezTo>
                  <a:cubicBezTo>
                    <a:pt x="815" y="970"/>
                    <a:pt x="815" y="970"/>
                    <a:pt x="815" y="970"/>
                  </a:cubicBezTo>
                  <a:cubicBezTo>
                    <a:pt x="814" y="967"/>
                    <a:pt x="814" y="967"/>
                    <a:pt x="814" y="967"/>
                  </a:cubicBezTo>
                  <a:cubicBezTo>
                    <a:pt x="815" y="966"/>
                    <a:pt x="815" y="966"/>
                    <a:pt x="815" y="966"/>
                  </a:cubicBezTo>
                  <a:cubicBezTo>
                    <a:pt x="816" y="964"/>
                    <a:pt x="816" y="964"/>
                    <a:pt x="816" y="964"/>
                  </a:cubicBezTo>
                  <a:cubicBezTo>
                    <a:pt x="816" y="963"/>
                    <a:pt x="816" y="963"/>
                    <a:pt x="816" y="963"/>
                  </a:cubicBezTo>
                  <a:cubicBezTo>
                    <a:pt x="818" y="962"/>
                    <a:pt x="818" y="962"/>
                    <a:pt x="818" y="962"/>
                  </a:cubicBezTo>
                  <a:cubicBezTo>
                    <a:pt x="818" y="960"/>
                    <a:pt x="818" y="960"/>
                    <a:pt x="818" y="960"/>
                  </a:cubicBezTo>
                  <a:cubicBezTo>
                    <a:pt x="818" y="960"/>
                    <a:pt x="818" y="960"/>
                    <a:pt x="818" y="960"/>
                  </a:cubicBezTo>
                  <a:cubicBezTo>
                    <a:pt x="820" y="957"/>
                    <a:pt x="820" y="957"/>
                    <a:pt x="820" y="957"/>
                  </a:cubicBezTo>
                  <a:cubicBezTo>
                    <a:pt x="822" y="953"/>
                    <a:pt x="822" y="953"/>
                    <a:pt x="822" y="953"/>
                  </a:cubicBezTo>
                  <a:cubicBezTo>
                    <a:pt x="823" y="952"/>
                    <a:pt x="823" y="952"/>
                    <a:pt x="823" y="952"/>
                  </a:cubicBezTo>
                  <a:cubicBezTo>
                    <a:pt x="822" y="947"/>
                    <a:pt x="822" y="947"/>
                    <a:pt x="822" y="947"/>
                  </a:cubicBezTo>
                  <a:cubicBezTo>
                    <a:pt x="822" y="946"/>
                    <a:pt x="822" y="946"/>
                    <a:pt x="822" y="946"/>
                  </a:cubicBezTo>
                  <a:cubicBezTo>
                    <a:pt x="822" y="944"/>
                    <a:pt x="822" y="944"/>
                    <a:pt x="822" y="944"/>
                  </a:cubicBezTo>
                  <a:cubicBezTo>
                    <a:pt x="823" y="943"/>
                    <a:pt x="823" y="943"/>
                    <a:pt x="823" y="943"/>
                  </a:cubicBezTo>
                  <a:cubicBezTo>
                    <a:pt x="823" y="942"/>
                    <a:pt x="823" y="942"/>
                    <a:pt x="823" y="942"/>
                  </a:cubicBezTo>
                  <a:cubicBezTo>
                    <a:pt x="825" y="940"/>
                    <a:pt x="825" y="940"/>
                    <a:pt x="825" y="940"/>
                  </a:cubicBezTo>
                  <a:cubicBezTo>
                    <a:pt x="826" y="939"/>
                    <a:pt x="826" y="939"/>
                    <a:pt x="826" y="939"/>
                  </a:cubicBezTo>
                  <a:cubicBezTo>
                    <a:pt x="825" y="936"/>
                    <a:pt x="825" y="936"/>
                    <a:pt x="825" y="936"/>
                  </a:cubicBezTo>
                  <a:cubicBezTo>
                    <a:pt x="826" y="933"/>
                    <a:pt x="826" y="933"/>
                    <a:pt x="826" y="933"/>
                  </a:cubicBezTo>
                  <a:cubicBezTo>
                    <a:pt x="826" y="930"/>
                    <a:pt x="826" y="930"/>
                    <a:pt x="826" y="930"/>
                  </a:cubicBezTo>
                  <a:cubicBezTo>
                    <a:pt x="827" y="929"/>
                    <a:pt x="827" y="929"/>
                    <a:pt x="827" y="929"/>
                  </a:cubicBezTo>
                  <a:cubicBezTo>
                    <a:pt x="826" y="928"/>
                    <a:pt x="826" y="928"/>
                    <a:pt x="826" y="928"/>
                  </a:cubicBezTo>
                  <a:cubicBezTo>
                    <a:pt x="827" y="925"/>
                    <a:pt x="827" y="925"/>
                    <a:pt x="827" y="925"/>
                  </a:cubicBezTo>
                  <a:cubicBezTo>
                    <a:pt x="826" y="915"/>
                    <a:pt x="826" y="915"/>
                    <a:pt x="826" y="915"/>
                  </a:cubicBezTo>
                  <a:cubicBezTo>
                    <a:pt x="826" y="913"/>
                    <a:pt x="826" y="913"/>
                    <a:pt x="826" y="913"/>
                  </a:cubicBezTo>
                  <a:cubicBezTo>
                    <a:pt x="827" y="912"/>
                    <a:pt x="827" y="912"/>
                    <a:pt x="827" y="912"/>
                  </a:cubicBezTo>
                  <a:cubicBezTo>
                    <a:pt x="827" y="909"/>
                    <a:pt x="827" y="909"/>
                    <a:pt x="827" y="909"/>
                  </a:cubicBezTo>
                  <a:cubicBezTo>
                    <a:pt x="826" y="910"/>
                    <a:pt x="826" y="910"/>
                    <a:pt x="826" y="910"/>
                  </a:cubicBezTo>
                  <a:cubicBezTo>
                    <a:pt x="825" y="910"/>
                    <a:pt x="825" y="910"/>
                    <a:pt x="825" y="910"/>
                  </a:cubicBezTo>
                  <a:cubicBezTo>
                    <a:pt x="825" y="910"/>
                    <a:pt x="825" y="910"/>
                    <a:pt x="825" y="910"/>
                  </a:cubicBezTo>
                  <a:cubicBezTo>
                    <a:pt x="826" y="908"/>
                    <a:pt x="826" y="908"/>
                    <a:pt x="826" y="908"/>
                  </a:cubicBezTo>
                  <a:cubicBezTo>
                    <a:pt x="826" y="906"/>
                    <a:pt x="826" y="906"/>
                    <a:pt x="826" y="906"/>
                  </a:cubicBezTo>
                  <a:cubicBezTo>
                    <a:pt x="826" y="906"/>
                    <a:pt x="826" y="906"/>
                    <a:pt x="826" y="906"/>
                  </a:cubicBezTo>
                  <a:cubicBezTo>
                    <a:pt x="827" y="905"/>
                    <a:pt x="827" y="905"/>
                    <a:pt x="827" y="905"/>
                  </a:cubicBezTo>
                  <a:cubicBezTo>
                    <a:pt x="827" y="905"/>
                    <a:pt x="827" y="905"/>
                    <a:pt x="827" y="905"/>
                  </a:cubicBezTo>
                  <a:cubicBezTo>
                    <a:pt x="829" y="905"/>
                    <a:pt x="829" y="905"/>
                    <a:pt x="829" y="905"/>
                  </a:cubicBezTo>
                  <a:cubicBezTo>
                    <a:pt x="830" y="903"/>
                    <a:pt x="830" y="903"/>
                    <a:pt x="830" y="903"/>
                  </a:cubicBezTo>
                  <a:cubicBezTo>
                    <a:pt x="832" y="902"/>
                    <a:pt x="832" y="902"/>
                    <a:pt x="832" y="902"/>
                  </a:cubicBezTo>
                  <a:cubicBezTo>
                    <a:pt x="835" y="898"/>
                    <a:pt x="835" y="898"/>
                    <a:pt x="835" y="898"/>
                  </a:cubicBezTo>
                  <a:cubicBezTo>
                    <a:pt x="836" y="895"/>
                    <a:pt x="836" y="895"/>
                    <a:pt x="836" y="895"/>
                  </a:cubicBezTo>
                  <a:cubicBezTo>
                    <a:pt x="836" y="894"/>
                    <a:pt x="836" y="894"/>
                    <a:pt x="836" y="894"/>
                  </a:cubicBezTo>
                  <a:cubicBezTo>
                    <a:pt x="837" y="893"/>
                    <a:pt x="837" y="893"/>
                    <a:pt x="837" y="893"/>
                  </a:cubicBezTo>
                  <a:cubicBezTo>
                    <a:pt x="838" y="891"/>
                    <a:pt x="838" y="891"/>
                    <a:pt x="838" y="891"/>
                  </a:cubicBezTo>
                  <a:cubicBezTo>
                    <a:pt x="839" y="889"/>
                    <a:pt x="839" y="889"/>
                    <a:pt x="839" y="889"/>
                  </a:cubicBezTo>
                  <a:cubicBezTo>
                    <a:pt x="843" y="886"/>
                    <a:pt x="843" y="886"/>
                    <a:pt x="843" y="886"/>
                  </a:cubicBezTo>
                  <a:cubicBezTo>
                    <a:pt x="844" y="885"/>
                    <a:pt x="844" y="885"/>
                    <a:pt x="844" y="885"/>
                  </a:cubicBezTo>
                  <a:cubicBezTo>
                    <a:pt x="845" y="884"/>
                    <a:pt x="845" y="884"/>
                    <a:pt x="845" y="884"/>
                  </a:cubicBezTo>
                  <a:cubicBezTo>
                    <a:pt x="846" y="883"/>
                    <a:pt x="846" y="883"/>
                    <a:pt x="846" y="883"/>
                  </a:cubicBezTo>
                  <a:cubicBezTo>
                    <a:pt x="849" y="880"/>
                    <a:pt x="849" y="880"/>
                    <a:pt x="849" y="880"/>
                  </a:cubicBezTo>
                  <a:cubicBezTo>
                    <a:pt x="852" y="876"/>
                    <a:pt x="852" y="876"/>
                    <a:pt x="852" y="876"/>
                  </a:cubicBezTo>
                  <a:cubicBezTo>
                    <a:pt x="853" y="875"/>
                    <a:pt x="853" y="875"/>
                    <a:pt x="853" y="875"/>
                  </a:cubicBezTo>
                  <a:cubicBezTo>
                    <a:pt x="855" y="871"/>
                    <a:pt x="855" y="871"/>
                    <a:pt x="855" y="871"/>
                  </a:cubicBezTo>
                  <a:cubicBezTo>
                    <a:pt x="855" y="869"/>
                    <a:pt x="855" y="869"/>
                    <a:pt x="855" y="869"/>
                  </a:cubicBezTo>
                  <a:cubicBezTo>
                    <a:pt x="856" y="868"/>
                    <a:pt x="856" y="868"/>
                    <a:pt x="856" y="868"/>
                  </a:cubicBezTo>
                  <a:cubicBezTo>
                    <a:pt x="856" y="866"/>
                    <a:pt x="856" y="866"/>
                    <a:pt x="856" y="866"/>
                  </a:cubicBezTo>
                  <a:cubicBezTo>
                    <a:pt x="855" y="865"/>
                    <a:pt x="855" y="865"/>
                    <a:pt x="855" y="865"/>
                  </a:cubicBezTo>
                  <a:cubicBezTo>
                    <a:pt x="855" y="864"/>
                    <a:pt x="855" y="864"/>
                    <a:pt x="855" y="864"/>
                  </a:cubicBezTo>
                  <a:lnTo>
                    <a:pt x="856" y="863"/>
                  </a:lnTo>
                  <a:close/>
                  <a:moveTo>
                    <a:pt x="461" y="670"/>
                  </a:moveTo>
                  <a:cubicBezTo>
                    <a:pt x="463" y="668"/>
                    <a:pt x="463" y="668"/>
                    <a:pt x="463" y="668"/>
                  </a:cubicBezTo>
                  <a:cubicBezTo>
                    <a:pt x="463" y="669"/>
                    <a:pt x="463" y="669"/>
                    <a:pt x="463" y="669"/>
                  </a:cubicBezTo>
                  <a:cubicBezTo>
                    <a:pt x="462" y="669"/>
                    <a:pt x="462" y="669"/>
                    <a:pt x="462" y="669"/>
                  </a:cubicBezTo>
                  <a:cubicBezTo>
                    <a:pt x="462" y="670"/>
                    <a:pt x="462" y="670"/>
                    <a:pt x="462" y="670"/>
                  </a:cubicBezTo>
                  <a:cubicBezTo>
                    <a:pt x="461" y="670"/>
                    <a:pt x="461" y="670"/>
                    <a:pt x="461" y="670"/>
                  </a:cubicBezTo>
                  <a:close/>
                  <a:moveTo>
                    <a:pt x="662" y="442"/>
                  </a:moveTo>
                  <a:cubicBezTo>
                    <a:pt x="663" y="442"/>
                    <a:pt x="663" y="442"/>
                    <a:pt x="663" y="442"/>
                  </a:cubicBezTo>
                  <a:cubicBezTo>
                    <a:pt x="664" y="442"/>
                    <a:pt x="664" y="442"/>
                    <a:pt x="664" y="442"/>
                  </a:cubicBezTo>
                  <a:cubicBezTo>
                    <a:pt x="665" y="442"/>
                    <a:pt x="665" y="442"/>
                    <a:pt x="665" y="442"/>
                  </a:cubicBezTo>
                  <a:cubicBezTo>
                    <a:pt x="664" y="443"/>
                    <a:pt x="664" y="443"/>
                    <a:pt x="664" y="443"/>
                  </a:cubicBezTo>
                  <a:cubicBezTo>
                    <a:pt x="664" y="443"/>
                    <a:pt x="664" y="443"/>
                    <a:pt x="664" y="443"/>
                  </a:cubicBezTo>
                  <a:cubicBezTo>
                    <a:pt x="664" y="442"/>
                    <a:pt x="664" y="442"/>
                    <a:pt x="664" y="442"/>
                  </a:cubicBezTo>
                  <a:cubicBezTo>
                    <a:pt x="662" y="442"/>
                    <a:pt x="662" y="442"/>
                    <a:pt x="662" y="442"/>
                  </a:cubicBezTo>
                  <a:cubicBezTo>
                    <a:pt x="662" y="442"/>
                    <a:pt x="662" y="442"/>
                    <a:pt x="662" y="442"/>
                  </a:cubicBezTo>
                  <a:close/>
                  <a:moveTo>
                    <a:pt x="708" y="364"/>
                  </a:moveTo>
                  <a:cubicBezTo>
                    <a:pt x="707" y="363"/>
                    <a:pt x="707" y="363"/>
                    <a:pt x="707" y="363"/>
                  </a:cubicBezTo>
                  <a:cubicBezTo>
                    <a:pt x="708" y="362"/>
                    <a:pt x="708" y="362"/>
                    <a:pt x="708" y="362"/>
                  </a:cubicBezTo>
                  <a:cubicBezTo>
                    <a:pt x="709" y="361"/>
                    <a:pt x="709" y="361"/>
                    <a:pt x="709" y="361"/>
                  </a:cubicBezTo>
                  <a:cubicBezTo>
                    <a:pt x="710" y="361"/>
                    <a:pt x="710" y="361"/>
                    <a:pt x="710" y="361"/>
                  </a:cubicBezTo>
                  <a:cubicBezTo>
                    <a:pt x="711" y="360"/>
                    <a:pt x="711" y="360"/>
                    <a:pt x="711" y="360"/>
                  </a:cubicBezTo>
                  <a:cubicBezTo>
                    <a:pt x="713" y="359"/>
                    <a:pt x="713" y="359"/>
                    <a:pt x="713" y="359"/>
                  </a:cubicBezTo>
                  <a:cubicBezTo>
                    <a:pt x="716" y="358"/>
                    <a:pt x="716" y="358"/>
                    <a:pt x="716" y="358"/>
                  </a:cubicBezTo>
                  <a:cubicBezTo>
                    <a:pt x="718" y="358"/>
                    <a:pt x="718" y="358"/>
                    <a:pt x="718" y="358"/>
                  </a:cubicBezTo>
                  <a:cubicBezTo>
                    <a:pt x="717" y="358"/>
                    <a:pt x="717" y="358"/>
                    <a:pt x="717" y="358"/>
                  </a:cubicBezTo>
                  <a:cubicBezTo>
                    <a:pt x="715" y="359"/>
                    <a:pt x="715" y="359"/>
                    <a:pt x="715" y="359"/>
                  </a:cubicBezTo>
                  <a:cubicBezTo>
                    <a:pt x="714" y="360"/>
                    <a:pt x="714" y="360"/>
                    <a:pt x="714" y="360"/>
                  </a:cubicBezTo>
                  <a:cubicBezTo>
                    <a:pt x="713" y="361"/>
                    <a:pt x="713" y="361"/>
                    <a:pt x="713" y="361"/>
                  </a:cubicBezTo>
                  <a:cubicBezTo>
                    <a:pt x="712" y="362"/>
                    <a:pt x="712" y="362"/>
                    <a:pt x="712" y="362"/>
                  </a:cubicBezTo>
                  <a:cubicBezTo>
                    <a:pt x="711" y="363"/>
                    <a:pt x="711" y="363"/>
                    <a:pt x="711" y="363"/>
                  </a:cubicBezTo>
                  <a:cubicBezTo>
                    <a:pt x="708" y="363"/>
                    <a:pt x="708" y="363"/>
                    <a:pt x="708" y="363"/>
                  </a:cubicBezTo>
                  <a:cubicBezTo>
                    <a:pt x="707" y="365"/>
                    <a:pt x="707" y="365"/>
                    <a:pt x="707" y="365"/>
                  </a:cubicBezTo>
                  <a:cubicBezTo>
                    <a:pt x="707" y="365"/>
                    <a:pt x="707" y="365"/>
                    <a:pt x="707" y="365"/>
                  </a:cubicBezTo>
                  <a:lnTo>
                    <a:pt x="708" y="364"/>
                  </a:lnTo>
                  <a:close/>
                  <a:moveTo>
                    <a:pt x="661" y="295"/>
                  </a:moveTo>
                  <a:cubicBezTo>
                    <a:pt x="661" y="295"/>
                    <a:pt x="661" y="295"/>
                    <a:pt x="661" y="295"/>
                  </a:cubicBezTo>
                  <a:cubicBezTo>
                    <a:pt x="661" y="296"/>
                    <a:pt x="661" y="296"/>
                    <a:pt x="661" y="296"/>
                  </a:cubicBezTo>
                  <a:cubicBezTo>
                    <a:pt x="660" y="295"/>
                    <a:pt x="660" y="295"/>
                    <a:pt x="660" y="295"/>
                  </a:cubicBezTo>
                  <a:lnTo>
                    <a:pt x="661" y="295"/>
                  </a:lnTo>
                  <a:close/>
                  <a:moveTo>
                    <a:pt x="619" y="247"/>
                  </a:move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19" y="247"/>
                    <a:pt x="619" y="247"/>
                  </a:cubicBezTo>
                  <a:close/>
                  <a:moveTo>
                    <a:pt x="593" y="480"/>
                  </a:moveTo>
                  <a:cubicBezTo>
                    <a:pt x="595" y="480"/>
                    <a:pt x="595" y="480"/>
                    <a:pt x="595" y="480"/>
                  </a:cubicBezTo>
                  <a:cubicBezTo>
                    <a:pt x="597" y="478"/>
                    <a:pt x="597" y="478"/>
                    <a:pt x="597" y="478"/>
                  </a:cubicBezTo>
                  <a:cubicBezTo>
                    <a:pt x="597" y="478"/>
                    <a:pt x="597" y="478"/>
                    <a:pt x="597" y="478"/>
                  </a:cubicBezTo>
                  <a:cubicBezTo>
                    <a:pt x="598" y="479"/>
                    <a:pt x="598" y="479"/>
                    <a:pt x="598" y="479"/>
                  </a:cubicBezTo>
                  <a:cubicBezTo>
                    <a:pt x="601" y="479"/>
                    <a:pt x="601" y="479"/>
                    <a:pt x="601" y="479"/>
                  </a:cubicBezTo>
                  <a:cubicBezTo>
                    <a:pt x="601" y="479"/>
                    <a:pt x="601" y="479"/>
                    <a:pt x="601" y="479"/>
                  </a:cubicBezTo>
                  <a:cubicBezTo>
                    <a:pt x="599" y="480"/>
                    <a:pt x="599" y="480"/>
                    <a:pt x="599" y="480"/>
                  </a:cubicBezTo>
                  <a:cubicBezTo>
                    <a:pt x="597" y="480"/>
                    <a:pt x="597" y="480"/>
                    <a:pt x="597" y="480"/>
                  </a:cubicBezTo>
                  <a:cubicBezTo>
                    <a:pt x="595" y="481"/>
                    <a:pt x="595" y="481"/>
                    <a:pt x="595" y="481"/>
                  </a:cubicBezTo>
                  <a:cubicBezTo>
                    <a:pt x="593" y="480"/>
                    <a:pt x="593" y="480"/>
                    <a:pt x="593" y="480"/>
                  </a:cubicBezTo>
                  <a:cubicBezTo>
                    <a:pt x="591" y="481"/>
                    <a:pt x="591" y="481"/>
                    <a:pt x="591" y="481"/>
                  </a:cubicBezTo>
                  <a:lnTo>
                    <a:pt x="593" y="480"/>
                  </a:lnTo>
                  <a:close/>
                  <a:moveTo>
                    <a:pt x="588" y="484"/>
                  </a:moveTo>
                  <a:cubicBezTo>
                    <a:pt x="588" y="484"/>
                    <a:pt x="588" y="484"/>
                    <a:pt x="588" y="484"/>
                  </a:cubicBezTo>
                  <a:cubicBezTo>
                    <a:pt x="587" y="485"/>
                    <a:pt x="587" y="485"/>
                    <a:pt x="587" y="485"/>
                  </a:cubicBezTo>
                  <a:cubicBezTo>
                    <a:pt x="587" y="485"/>
                    <a:pt x="587" y="485"/>
                    <a:pt x="587" y="485"/>
                  </a:cubicBezTo>
                  <a:cubicBezTo>
                    <a:pt x="587" y="484"/>
                    <a:pt x="587" y="484"/>
                    <a:pt x="587" y="484"/>
                  </a:cubicBezTo>
                  <a:lnTo>
                    <a:pt x="588" y="484"/>
                  </a:lnTo>
                  <a:close/>
                  <a:moveTo>
                    <a:pt x="577" y="498"/>
                  </a:moveTo>
                  <a:cubicBezTo>
                    <a:pt x="578" y="498"/>
                    <a:pt x="578" y="498"/>
                    <a:pt x="578" y="498"/>
                  </a:cubicBezTo>
                  <a:cubicBezTo>
                    <a:pt x="579" y="498"/>
                    <a:pt x="579" y="498"/>
                    <a:pt x="579" y="498"/>
                  </a:cubicBezTo>
                  <a:cubicBezTo>
                    <a:pt x="577" y="501"/>
                    <a:pt x="577" y="501"/>
                    <a:pt x="577" y="501"/>
                  </a:cubicBezTo>
                  <a:cubicBezTo>
                    <a:pt x="577" y="499"/>
                    <a:pt x="577" y="499"/>
                    <a:pt x="577" y="499"/>
                  </a:cubicBezTo>
                  <a:cubicBezTo>
                    <a:pt x="576" y="498"/>
                    <a:pt x="576" y="498"/>
                    <a:pt x="576" y="498"/>
                  </a:cubicBezTo>
                  <a:cubicBezTo>
                    <a:pt x="576" y="496"/>
                    <a:pt x="576" y="496"/>
                    <a:pt x="576" y="496"/>
                  </a:cubicBezTo>
                  <a:lnTo>
                    <a:pt x="577" y="498"/>
                  </a:lnTo>
                  <a:close/>
                  <a:moveTo>
                    <a:pt x="567" y="499"/>
                  </a:moveTo>
                  <a:cubicBezTo>
                    <a:pt x="567" y="498"/>
                    <a:pt x="567" y="498"/>
                    <a:pt x="567" y="498"/>
                  </a:cubicBezTo>
                  <a:cubicBezTo>
                    <a:pt x="569" y="500"/>
                    <a:pt x="569" y="500"/>
                    <a:pt x="569" y="500"/>
                  </a:cubicBezTo>
                  <a:cubicBezTo>
                    <a:pt x="568" y="502"/>
                    <a:pt x="568" y="502"/>
                    <a:pt x="568" y="502"/>
                  </a:cubicBezTo>
                  <a:cubicBezTo>
                    <a:pt x="567" y="503"/>
                    <a:pt x="567" y="503"/>
                    <a:pt x="567" y="503"/>
                  </a:cubicBezTo>
                  <a:cubicBezTo>
                    <a:pt x="567" y="503"/>
                    <a:pt x="567" y="503"/>
                    <a:pt x="567" y="503"/>
                  </a:cubicBezTo>
                  <a:cubicBezTo>
                    <a:pt x="567" y="502"/>
                    <a:pt x="567" y="502"/>
                    <a:pt x="567" y="502"/>
                  </a:cubicBezTo>
                  <a:cubicBezTo>
                    <a:pt x="567" y="501"/>
                    <a:pt x="567" y="501"/>
                    <a:pt x="567" y="501"/>
                  </a:cubicBezTo>
                  <a:lnTo>
                    <a:pt x="567" y="499"/>
                  </a:lnTo>
                  <a:close/>
                  <a:moveTo>
                    <a:pt x="629" y="148"/>
                  </a:moveTo>
                  <a:cubicBezTo>
                    <a:pt x="628" y="148"/>
                    <a:pt x="628" y="148"/>
                    <a:pt x="628" y="148"/>
                  </a:cubicBezTo>
                  <a:cubicBezTo>
                    <a:pt x="629" y="148"/>
                    <a:pt x="629" y="148"/>
                    <a:pt x="629" y="148"/>
                  </a:cubicBezTo>
                  <a:cubicBezTo>
                    <a:pt x="628" y="147"/>
                    <a:pt x="628" y="147"/>
                    <a:pt x="628" y="147"/>
                  </a:cubicBezTo>
                  <a:lnTo>
                    <a:pt x="629" y="148"/>
                  </a:lnTo>
                  <a:close/>
                  <a:moveTo>
                    <a:pt x="626" y="146"/>
                  </a:moveTo>
                  <a:cubicBezTo>
                    <a:pt x="626" y="146"/>
                    <a:pt x="626" y="146"/>
                    <a:pt x="626" y="146"/>
                  </a:cubicBezTo>
                  <a:cubicBezTo>
                    <a:pt x="626" y="146"/>
                    <a:pt x="626" y="146"/>
                    <a:pt x="626" y="146"/>
                  </a:cubicBezTo>
                  <a:close/>
                  <a:moveTo>
                    <a:pt x="624" y="143"/>
                  </a:moveTo>
                  <a:cubicBezTo>
                    <a:pt x="624" y="143"/>
                    <a:pt x="624" y="143"/>
                    <a:pt x="624" y="143"/>
                  </a:cubicBezTo>
                  <a:cubicBezTo>
                    <a:pt x="624" y="143"/>
                    <a:pt x="624" y="143"/>
                    <a:pt x="624" y="143"/>
                  </a:cubicBezTo>
                  <a:cubicBezTo>
                    <a:pt x="624" y="143"/>
                    <a:pt x="624" y="143"/>
                    <a:pt x="624" y="143"/>
                  </a:cubicBezTo>
                  <a:cubicBezTo>
                    <a:pt x="624" y="143"/>
                    <a:pt x="624" y="143"/>
                    <a:pt x="624" y="143"/>
                  </a:cubicBezTo>
                  <a:cubicBezTo>
                    <a:pt x="625" y="144"/>
                    <a:pt x="625" y="144"/>
                    <a:pt x="625" y="144"/>
                  </a:cubicBezTo>
                  <a:cubicBezTo>
                    <a:pt x="625" y="144"/>
                    <a:pt x="625" y="144"/>
                    <a:pt x="625" y="144"/>
                  </a:cubicBezTo>
                  <a:cubicBezTo>
                    <a:pt x="624" y="143"/>
                    <a:pt x="624" y="143"/>
                    <a:pt x="624" y="143"/>
                  </a:cubicBezTo>
                  <a:cubicBezTo>
                    <a:pt x="624" y="143"/>
                    <a:pt x="624" y="143"/>
                    <a:pt x="624" y="143"/>
                  </a:cubicBezTo>
                  <a:close/>
                  <a:moveTo>
                    <a:pt x="620" y="143"/>
                  </a:moveTo>
                  <a:cubicBezTo>
                    <a:pt x="621" y="142"/>
                    <a:pt x="621" y="142"/>
                    <a:pt x="621" y="142"/>
                  </a:cubicBezTo>
                  <a:cubicBezTo>
                    <a:pt x="622" y="143"/>
                    <a:pt x="622" y="143"/>
                    <a:pt x="622" y="143"/>
                  </a:cubicBezTo>
                  <a:cubicBezTo>
                    <a:pt x="621" y="143"/>
                    <a:pt x="621" y="143"/>
                    <a:pt x="621" y="143"/>
                  </a:cubicBezTo>
                  <a:cubicBezTo>
                    <a:pt x="620" y="142"/>
                    <a:pt x="620" y="142"/>
                    <a:pt x="620" y="142"/>
                  </a:cubicBezTo>
                  <a:lnTo>
                    <a:pt x="620" y="143"/>
                  </a:lnTo>
                  <a:close/>
                  <a:moveTo>
                    <a:pt x="598" y="181"/>
                  </a:moveTo>
                  <a:cubicBezTo>
                    <a:pt x="598" y="183"/>
                    <a:pt x="598" y="183"/>
                    <a:pt x="598" y="183"/>
                  </a:cubicBezTo>
                  <a:cubicBezTo>
                    <a:pt x="599" y="183"/>
                    <a:pt x="599" y="183"/>
                    <a:pt x="599" y="183"/>
                  </a:cubicBezTo>
                  <a:cubicBezTo>
                    <a:pt x="599" y="185"/>
                    <a:pt x="599" y="185"/>
                    <a:pt x="599" y="185"/>
                  </a:cubicBezTo>
                  <a:cubicBezTo>
                    <a:pt x="598" y="184"/>
                    <a:pt x="598" y="184"/>
                    <a:pt x="598" y="184"/>
                  </a:cubicBezTo>
                  <a:cubicBezTo>
                    <a:pt x="597" y="183"/>
                    <a:pt x="597" y="183"/>
                    <a:pt x="597" y="183"/>
                  </a:cubicBezTo>
                  <a:cubicBezTo>
                    <a:pt x="597" y="182"/>
                    <a:pt x="597" y="182"/>
                    <a:pt x="597" y="182"/>
                  </a:cubicBezTo>
                  <a:cubicBezTo>
                    <a:pt x="597" y="182"/>
                    <a:pt x="597" y="182"/>
                    <a:pt x="597" y="182"/>
                  </a:cubicBezTo>
                  <a:lnTo>
                    <a:pt x="598" y="181"/>
                  </a:lnTo>
                  <a:close/>
                  <a:moveTo>
                    <a:pt x="576" y="140"/>
                  </a:moveTo>
                  <a:cubicBezTo>
                    <a:pt x="576" y="140"/>
                    <a:pt x="576" y="140"/>
                    <a:pt x="576" y="140"/>
                  </a:cubicBezTo>
                  <a:cubicBezTo>
                    <a:pt x="576" y="140"/>
                    <a:pt x="576" y="140"/>
                    <a:pt x="576" y="140"/>
                  </a:cubicBezTo>
                  <a:close/>
                  <a:moveTo>
                    <a:pt x="527" y="169"/>
                  </a:moveTo>
                  <a:cubicBezTo>
                    <a:pt x="528" y="171"/>
                    <a:pt x="528" y="171"/>
                    <a:pt x="528" y="171"/>
                  </a:cubicBezTo>
                  <a:cubicBezTo>
                    <a:pt x="528" y="171"/>
                    <a:pt x="528" y="171"/>
                    <a:pt x="528" y="171"/>
                  </a:cubicBezTo>
                  <a:cubicBezTo>
                    <a:pt x="528" y="171"/>
                    <a:pt x="528" y="171"/>
                    <a:pt x="528" y="171"/>
                  </a:cubicBezTo>
                  <a:cubicBezTo>
                    <a:pt x="527" y="170"/>
                    <a:pt x="527" y="170"/>
                    <a:pt x="527" y="170"/>
                  </a:cubicBezTo>
                  <a:lnTo>
                    <a:pt x="527" y="169"/>
                  </a:lnTo>
                  <a:close/>
                  <a:moveTo>
                    <a:pt x="458" y="158"/>
                  </a:moveTo>
                  <a:cubicBezTo>
                    <a:pt x="458" y="158"/>
                    <a:pt x="458" y="158"/>
                    <a:pt x="458" y="158"/>
                  </a:cubicBezTo>
                  <a:cubicBezTo>
                    <a:pt x="458" y="156"/>
                    <a:pt x="458" y="156"/>
                    <a:pt x="458" y="156"/>
                  </a:cubicBezTo>
                  <a:cubicBezTo>
                    <a:pt x="459" y="157"/>
                    <a:pt x="459" y="157"/>
                    <a:pt x="459" y="157"/>
                  </a:cubicBezTo>
                  <a:cubicBezTo>
                    <a:pt x="459" y="158"/>
                    <a:pt x="459" y="158"/>
                    <a:pt x="459" y="158"/>
                  </a:cubicBezTo>
                  <a:cubicBezTo>
                    <a:pt x="459" y="158"/>
                    <a:pt x="459" y="158"/>
                    <a:pt x="459" y="158"/>
                  </a:cubicBezTo>
                  <a:cubicBezTo>
                    <a:pt x="458" y="158"/>
                    <a:pt x="458" y="158"/>
                    <a:pt x="458" y="158"/>
                  </a:cubicBezTo>
                  <a:close/>
                  <a:moveTo>
                    <a:pt x="453" y="152"/>
                  </a:moveTo>
                  <a:cubicBezTo>
                    <a:pt x="453" y="154"/>
                    <a:pt x="453" y="154"/>
                    <a:pt x="453" y="154"/>
                  </a:cubicBezTo>
                  <a:cubicBezTo>
                    <a:pt x="453" y="154"/>
                    <a:pt x="453" y="154"/>
                    <a:pt x="453" y="154"/>
                  </a:cubicBezTo>
                  <a:lnTo>
                    <a:pt x="453" y="152"/>
                  </a:lnTo>
                  <a:close/>
                  <a:moveTo>
                    <a:pt x="409" y="588"/>
                  </a:moveTo>
                  <a:cubicBezTo>
                    <a:pt x="409" y="588"/>
                    <a:pt x="409" y="588"/>
                    <a:pt x="409" y="588"/>
                  </a:cubicBezTo>
                  <a:cubicBezTo>
                    <a:pt x="409" y="588"/>
                    <a:pt x="409" y="588"/>
                    <a:pt x="409" y="588"/>
                  </a:cubicBezTo>
                  <a:close/>
                  <a:moveTo>
                    <a:pt x="407" y="589"/>
                  </a:moveTo>
                  <a:cubicBezTo>
                    <a:pt x="408" y="588"/>
                    <a:pt x="408" y="588"/>
                    <a:pt x="408" y="588"/>
                  </a:cubicBezTo>
                  <a:cubicBezTo>
                    <a:pt x="407" y="589"/>
                    <a:pt x="407" y="589"/>
                    <a:pt x="407" y="589"/>
                  </a:cubicBezTo>
                  <a:cubicBezTo>
                    <a:pt x="407" y="589"/>
                    <a:pt x="407" y="589"/>
                    <a:pt x="407" y="589"/>
                  </a:cubicBezTo>
                  <a:close/>
                  <a:moveTo>
                    <a:pt x="404" y="590"/>
                  </a:moveTo>
                  <a:cubicBezTo>
                    <a:pt x="405" y="590"/>
                    <a:pt x="405" y="590"/>
                    <a:pt x="405" y="590"/>
                  </a:cubicBezTo>
                  <a:cubicBezTo>
                    <a:pt x="405" y="590"/>
                    <a:pt x="405" y="590"/>
                    <a:pt x="405" y="590"/>
                  </a:cubicBezTo>
                  <a:cubicBezTo>
                    <a:pt x="404" y="592"/>
                    <a:pt x="404" y="592"/>
                    <a:pt x="404" y="592"/>
                  </a:cubicBezTo>
                  <a:cubicBezTo>
                    <a:pt x="404" y="591"/>
                    <a:pt x="404" y="591"/>
                    <a:pt x="404" y="591"/>
                  </a:cubicBezTo>
                  <a:lnTo>
                    <a:pt x="404" y="590"/>
                  </a:lnTo>
                  <a:close/>
                  <a:moveTo>
                    <a:pt x="402" y="595"/>
                  </a:moveTo>
                  <a:cubicBezTo>
                    <a:pt x="402" y="595"/>
                    <a:pt x="402" y="595"/>
                    <a:pt x="402" y="595"/>
                  </a:cubicBezTo>
                  <a:cubicBezTo>
                    <a:pt x="402" y="595"/>
                    <a:pt x="402" y="595"/>
                    <a:pt x="402" y="595"/>
                  </a:cubicBezTo>
                  <a:close/>
                  <a:moveTo>
                    <a:pt x="403" y="594"/>
                  </a:moveTo>
                  <a:cubicBezTo>
                    <a:pt x="403" y="593"/>
                    <a:pt x="403" y="593"/>
                    <a:pt x="403" y="593"/>
                  </a:cubicBezTo>
                  <a:cubicBezTo>
                    <a:pt x="403" y="594"/>
                    <a:pt x="403" y="594"/>
                    <a:pt x="403" y="594"/>
                  </a:cubicBezTo>
                  <a:cubicBezTo>
                    <a:pt x="402" y="595"/>
                    <a:pt x="402" y="595"/>
                    <a:pt x="402" y="595"/>
                  </a:cubicBezTo>
                  <a:cubicBezTo>
                    <a:pt x="402" y="594"/>
                    <a:pt x="402" y="594"/>
                    <a:pt x="402" y="594"/>
                  </a:cubicBezTo>
                  <a:lnTo>
                    <a:pt x="403" y="594"/>
                  </a:lnTo>
                  <a:close/>
                  <a:moveTo>
                    <a:pt x="400" y="606"/>
                  </a:moveTo>
                  <a:cubicBezTo>
                    <a:pt x="400" y="606"/>
                    <a:pt x="401" y="607"/>
                    <a:pt x="401" y="607"/>
                  </a:cubicBezTo>
                  <a:cubicBezTo>
                    <a:pt x="401" y="607"/>
                    <a:pt x="401" y="607"/>
                    <a:pt x="401" y="607"/>
                  </a:cubicBezTo>
                  <a:cubicBezTo>
                    <a:pt x="400" y="608"/>
                    <a:pt x="400" y="608"/>
                    <a:pt x="400" y="608"/>
                  </a:cubicBezTo>
                  <a:cubicBezTo>
                    <a:pt x="401" y="607"/>
                    <a:pt x="401" y="607"/>
                    <a:pt x="401" y="607"/>
                  </a:cubicBezTo>
                  <a:cubicBezTo>
                    <a:pt x="400" y="606"/>
                    <a:pt x="400" y="606"/>
                    <a:pt x="400" y="606"/>
                  </a:cubicBezTo>
                  <a:close/>
                  <a:moveTo>
                    <a:pt x="400" y="601"/>
                  </a:moveTo>
                  <a:cubicBezTo>
                    <a:pt x="400" y="602"/>
                    <a:pt x="400" y="602"/>
                    <a:pt x="400" y="602"/>
                  </a:cubicBezTo>
                  <a:cubicBezTo>
                    <a:pt x="400" y="602"/>
                    <a:pt x="400" y="602"/>
                    <a:pt x="400" y="602"/>
                  </a:cubicBezTo>
                  <a:lnTo>
                    <a:pt x="400" y="601"/>
                  </a:lnTo>
                  <a:close/>
                  <a:moveTo>
                    <a:pt x="397" y="616"/>
                  </a:moveTo>
                  <a:cubicBezTo>
                    <a:pt x="397" y="616"/>
                    <a:pt x="397" y="616"/>
                    <a:pt x="397" y="616"/>
                  </a:cubicBezTo>
                  <a:cubicBezTo>
                    <a:pt x="397" y="616"/>
                    <a:pt x="397" y="616"/>
                    <a:pt x="397" y="616"/>
                  </a:cubicBezTo>
                  <a:close/>
                  <a:moveTo>
                    <a:pt x="55" y="169"/>
                  </a:moveTo>
                  <a:cubicBezTo>
                    <a:pt x="55" y="169"/>
                    <a:pt x="55" y="169"/>
                    <a:pt x="55" y="169"/>
                  </a:cubicBezTo>
                  <a:cubicBezTo>
                    <a:pt x="55" y="168"/>
                    <a:pt x="55" y="168"/>
                    <a:pt x="55" y="168"/>
                  </a:cubicBezTo>
                  <a:cubicBezTo>
                    <a:pt x="54" y="167"/>
                    <a:pt x="54" y="167"/>
                    <a:pt x="54" y="167"/>
                  </a:cubicBezTo>
                  <a:cubicBezTo>
                    <a:pt x="53" y="167"/>
                    <a:pt x="53" y="167"/>
                    <a:pt x="53" y="167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2" y="165"/>
                    <a:pt x="52" y="165"/>
                    <a:pt x="52" y="165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55" y="166"/>
                    <a:pt x="55" y="166"/>
                    <a:pt x="55" y="166"/>
                  </a:cubicBezTo>
                  <a:cubicBezTo>
                    <a:pt x="55" y="166"/>
                    <a:pt x="55" y="166"/>
                    <a:pt x="55" y="166"/>
                  </a:cubicBezTo>
                  <a:cubicBezTo>
                    <a:pt x="57" y="168"/>
                    <a:pt x="57" y="168"/>
                    <a:pt x="57" y="168"/>
                  </a:cubicBezTo>
                  <a:cubicBezTo>
                    <a:pt x="57" y="168"/>
                    <a:pt x="57" y="168"/>
                    <a:pt x="57" y="168"/>
                  </a:cubicBezTo>
                  <a:lnTo>
                    <a:pt x="55" y="169"/>
                  </a:lnTo>
                  <a:close/>
                  <a:moveTo>
                    <a:pt x="68" y="137"/>
                  </a:moveTo>
                  <a:cubicBezTo>
                    <a:pt x="68" y="137"/>
                    <a:pt x="68" y="137"/>
                    <a:pt x="68" y="137"/>
                  </a:cubicBezTo>
                  <a:cubicBezTo>
                    <a:pt x="67" y="136"/>
                    <a:pt x="67" y="136"/>
                    <a:pt x="67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7"/>
                    <a:pt x="68" y="137"/>
                    <a:pt x="68" y="137"/>
                  </a:cubicBezTo>
                  <a:close/>
                  <a:moveTo>
                    <a:pt x="70" y="139"/>
                  </a:moveTo>
                  <a:cubicBezTo>
                    <a:pt x="69" y="138"/>
                    <a:pt x="69" y="138"/>
                    <a:pt x="69" y="138"/>
                  </a:cubicBezTo>
                  <a:cubicBezTo>
                    <a:pt x="70" y="139"/>
                    <a:pt x="70" y="139"/>
                    <a:pt x="70" y="139"/>
                  </a:cubicBezTo>
                  <a:close/>
                  <a:moveTo>
                    <a:pt x="71" y="136"/>
                  </a:moveTo>
                  <a:cubicBezTo>
                    <a:pt x="70" y="137"/>
                    <a:pt x="70" y="137"/>
                    <a:pt x="70" y="137"/>
                  </a:cubicBezTo>
                  <a:cubicBezTo>
                    <a:pt x="71" y="135"/>
                    <a:pt x="71" y="135"/>
                    <a:pt x="71" y="135"/>
                  </a:cubicBezTo>
                  <a:cubicBezTo>
                    <a:pt x="71" y="135"/>
                    <a:pt x="71" y="135"/>
                    <a:pt x="71" y="135"/>
                  </a:cubicBezTo>
                  <a:lnTo>
                    <a:pt x="71" y="136"/>
                  </a:lnTo>
                  <a:close/>
                  <a:moveTo>
                    <a:pt x="72" y="132"/>
                  </a:moveTo>
                  <a:cubicBezTo>
                    <a:pt x="72" y="132"/>
                    <a:pt x="71" y="133"/>
                    <a:pt x="72" y="133"/>
                  </a:cubicBezTo>
                  <a:cubicBezTo>
                    <a:pt x="72" y="133"/>
                    <a:pt x="72" y="133"/>
                    <a:pt x="72" y="133"/>
                  </a:cubicBezTo>
                  <a:cubicBezTo>
                    <a:pt x="72" y="133"/>
                    <a:pt x="72" y="133"/>
                    <a:pt x="72" y="133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72" y="131"/>
                    <a:pt x="72" y="131"/>
                    <a:pt x="72" y="131"/>
                  </a:cubicBezTo>
                  <a:cubicBezTo>
                    <a:pt x="72" y="132"/>
                    <a:pt x="72" y="132"/>
                    <a:pt x="72" y="132"/>
                  </a:cubicBezTo>
                  <a:close/>
                  <a:moveTo>
                    <a:pt x="14" y="257"/>
                  </a:moveTo>
                  <a:cubicBezTo>
                    <a:pt x="14" y="257"/>
                    <a:pt x="14" y="257"/>
                    <a:pt x="14" y="257"/>
                  </a:cubicBezTo>
                  <a:cubicBezTo>
                    <a:pt x="14" y="257"/>
                    <a:pt x="14" y="257"/>
                    <a:pt x="14" y="257"/>
                  </a:cubicBezTo>
                  <a:close/>
                  <a:moveTo>
                    <a:pt x="126" y="78"/>
                  </a:moveTo>
                  <a:cubicBezTo>
                    <a:pt x="125" y="77"/>
                    <a:pt x="125" y="77"/>
                    <a:pt x="125" y="77"/>
                  </a:cubicBezTo>
                  <a:cubicBezTo>
                    <a:pt x="125" y="76"/>
                    <a:pt x="125" y="76"/>
                    <a:pt x="125" y="76"/>
                  </a:cubicBezTo>
                  <a:cubicBezTo>
                    <a:pt x="126" y="73"/>
                    <a:pt x="126" y="73"/>
                    <a:pt x="126" y="73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7" y="78"/>
                    <a:pt x="127" y="78"/>
                    <a:pt x="127" y="78"/>
                  </a:cubicBezTo>
                  <a:lnTo>
                    <a:pt x="126" y="78"/>
                  </a:lnTo>
                  <a:close/>
                  <a:moveTo>
                    <a:pt x="136" y="82"/>
                  </a:moveTo>
                  <a:cubicBezTo>
                    <a:pt x="136" y="83"/>
                    <a:pt x="136" y="83"/>
                    <a:pt x="136" y="83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3"/>
                    <a:pt x="135" y="83"/>
                    <a:pt x="135" y="83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31" y="82"/>
                    <a:pt x="131" y="82"/>
                    <a:pt x="131" y="82"/>
                  </a:cubicBezTo>
                  <a:cubicBezTo>
                    <a:pt x="130" y="82"/>
                    <a:pt x="130" y="82"/>
                    <a:pt x="130" y="82"/>
                  </a:cubicBezTo>
                  <a:cubicBezTo>
                    <a:pt x="129" y="81"/>
                    <a:pt x="129" y="81"/>
                    <a:pt x="129" y="81"/>
                  </a:cubicBezTo>
                  <a:cubicBezTo>
                    <a:pt x="128" y="79"/>
                    <a:pt x="128" y="79"/>
                    <a:pt x="128" y="79"/>
                  </a:cubicBezTo>
                  <a:cubicBezTo>
                    <a:pt x="128" y="79"/>
                    <a:pt x="128" y="79"/>
                    <a:pt x="128" y="79"/>
                  </a:cubicBezTo>
                  <a:cubicBezTo>
                    <a:pt x="129" y="78"/>
                    <a:pt x="129" y="78"/>
                    <a:pt x="129" y="78"/>
                  </a:cubicBezTo>
                  <a:cubicBezTo>
                    <a:pt x="130" y="78"/>
                    <a:pt x="130" y="78"/>
                    <a:pt x="130" y="78"/>
                  </a:cubicBezTo>
                  <a:cubicBezTo>
                    <a:pt x="131" y="78"/>
                    <a:pt x="131" y="78"/>
                    <a:pt x="131" y="78"/>
                  </a:cubicBezTo>
                  <a:cubicBezTo>
                    <a:pt x="132" y="79"/>
                    <a:pt x="132" y="79"/>
                    <a:pt x="132" y="79"/>
                  </a:cubicBezTo>
                  <a:cubicBezTo>
                    <a:pt x="134" y="78"/>
                    <a:pt x="134" y="78"/>
                    <a:pt x="134" y="78"/>
                  </a:cubicBezTo>
                  <a:cubicBezTo>
                    <a:pt x="136" y="79"/>
                    <a:pt x="136" y="79"/>
                    <a:pt x="136" y="79"/>
                  </a:cubicBezTo>
                  <a:cubicBezTo>
                    <a:pt x="137" y="79"/>
                    <a:pt x="137" y="79"/>
                    <a:pt x="137" y="79"/>
                  </a:cubicBezTo>
                  <a:cubicBezTo>
                    <a:pt x="135" y="80"/>
                    <a:pt x="135" y="80"/>
                    <a:pt x="135" y="80"/>
                  </a:cubicBezTo>
                  <a:lnTo>
                    <a:pt x="136" y="82"/>
                  </a:lnTo>
                  <a:close/>
                  <a:moveTo>
                    <a:pt x="126" y="206"/>
                  </a:moveTo>
                  <a:cubicBezTo>
                    <a:pt x="126" y="206"/>
                    <a:pt x="126" y="206"/>
                    <a:pt x="126" y="206"/>
                  </a:cubicBezTo>
                  <a:cubicBezTo>
                    <a:pt x="126" y="206"/>
                    <a:pt x="126" y="206"/>
                    <a:pt x="126" y="206"/>
                  </a:cubicBezTo>
                  <a:cubicBezTo>
                    <a:pt x="127" y="206"/>
                    <a:pt x="127" y="206"/>
                    <a:pt x="127" y="206"/>
                  </a:cubicBezTo>
                  <a:cubicBezTo>
                    <a:pt x="128" y="205"/>
                    <a:pt x="128" y="205"/>
                    <a:pt x="128" y="205"/>
                  </a:cubicBezTo>
                  <a:cubicBezTo>
                    <a:pt x="129" y="205"/>
                    <a:pt x="129" y="205"/>
                    <a:pt x="129" y="205"/>
                  </a:cubicBezTo>
                  <a:lnTo>
                    <a:pt x="126" y="206"/>
                  </a:lnTo>
                  <a:close/>
                  <a:moveTo>
                    <a:pt x="163" y="192"/>
                  </a:moveTo>
                  <a:cubicBezTo>
                    <a:pt x="163" y="192"/>
                    <a:pt x="163" y="192"/>
                    <a:pt x="163" y="192"/>
                  </a:cubicBezTo>
                  <a:cubicBezTo>
                    <a:pt x="163" y="193"/>
                    <a:pt x="163" y="193"/>
                    <a:pt x="163" y="193"/>
                  </a:cubicBezTo>
                  <a:lnTo>
                    <a:pt x="163" y="192"/>
                  </a:lnTo>
                  <a:close/>
                  <a:moveTo>
                    <a:pt x="167" y="192"/>
                  </a:moveTo>
                  <a:cubicBezTo>
                    <a:pt x="166" y="192"/>
                    <a:pt x="166" y="192"/>
                    <a:pt x="166" y="192"/>
                  </a:cubicBezTo>
                  <a:cubicBezTo>
                    <a:pt x="165" y="193"/>
                    <a:pt x="165" y="193"/>
                    <a:pt x="165" y="193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166" y="192"/>
                    <a:pt x="166" y="192"/>
                    <a:pt x="166" y="192"/>
                  </a:cubicBezTo>
                  <a:cubicBezTo>
                    <a:pt x="166" y="192"/>
                    <a:pt x="166" y="192"/>
                    <a:pt x="166" y="192"/>
                  </a:cubicBezTo>
                  <a:cubicBezTo>
                    <a:pt x="168" y="191"/>
                    <a:pt x="168" y="191"/>
                    <a:pt x="168" y="191"/>
                  </a:cubicBezTo>
                  <a:cubicBezTo>
                    <a:pt x="168" y="191"/>
                    <a:pt x="168" y="191"/>
                    <a:pt x="168" y="191"/>
                  </a:cubicBezTo>
                  <a:lnTo>
                    <a:pt x="167" y="192"/>
                  </a:lnTo>
                  <a:close/>
                  <a:moveTo>
                    <a:pt x="182" y="15"/>
                  </a:moveTo>
                  <a:cubicBezTo>
                    <a:pt x="182" y="16"/>
                    <a:pt x="182" y="16"/>
                    <a:pt x="182" y="16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3" y="14"/>
                    <a:pt x="183" y="14"/>
                    <a:pt x="183" y="14"/>
                  </a:cubicBezTo>
                  <a:lnTo>
                    <a:pt x="182" y="15"/>
                  </a:lnTo>
                  <a:close/>
                  <a:moveTo>
                    <a:pt x="222" y="292"/>
                  </a:moveTo>
                  <a:cubicBezTo>
                    <a:pt x="221" y="291"/>
                    <a:pt x="221" y="291"/>
                    <a:pt x="221" y="291"/>
                  </a:cubicBezTo>
                  <a:cubicBezTo>
                    <a:pt x="222" y="292"/>
                    <a:pt x="222" y="292"/>
                    <a:pt x="222" y="292"/>
                  </a:cubicBezTo>
                  <a:close/>
                  <a:moveTo>
                    <a:pt x="234" y="278"/>
                  </a:moveTo>
                  <a:cubicBezTo>
                    <a:pt x="233" y="278"/>
                    <a:pt x="233" y="278"/>
                    <a:pt x="233" y="278"/>
                  </a:cubicBezTo>
                  <a:cubicBezTo>
                    <a:pt x="233" y="277"/>
                    <a:pt x="233" y="277"/>
                    <a:pt x="233" y="277"/>
                  </a:cubicBezTo>
                  <a:cubicBezTo>
                    <a:pt x="234" y="278"/>
                    <a:pt x="234" y="278"/>
                    <a:pt x="234" y="278"/>
                  </a:cubicBezTo>
                  <a:close/>
                  <a:moveTo>
                    <a:pt x="229" y="250"/>
                  </a:moveTo>
                  <a:cubicBezTo>
                    <a:pt x="229" y="251"/>
                    <a:pt x="229" y="251"/>
                    <a:pt x="229" y="251"/>
                  </a:cubicBezTo>
                  <a:cubicBezTo>
                    <a:pt x="228" y="250"/>
                    <a:pt x="228" y="250"/>
                    <a:pt x="228" y="250"/>
                  </a:cubicBezTo>
                  <a:lnTo>
                    <a:pt x="229" y="250"/>
                  </a:lnTo>
                  <a:close/>
                  <a:moveTo>
                    <a:pt x="225" y="244"/>
                  </a:moveTo>
                  <a:cubicBezTo>
                    <a:pt x="226" y="243"/>
                    <a:pt x="226" y="243"/>
                    <a:pt x="226" y="243"/>
                  </a:cubicBezTo>
                  <a:cubicBezTo>
                    <a:pt x="226" y="240"/>
                    <a:pt x="226" y="240"/>
                    <a:pt x="226" y="240"/>
                  </a:cubicBezTo>
                  <a:cubicBezTo>
                    <a:pt x="227" y="237"/>
                    <a:pt x="227" y="237"/>
                    <a:pt x="227" y="237"/>
                  </a:cubicBezTo>
                  <a:cubicBezTo>
                    <a:pt x="227" y="233"/>
                    <a:pt x="227" y="233"/>
                    <a:pt x="227" y="233"/>
                  </a:cubicBezTo>
                  <a:cubicBezTo>
                    <a:pt x="227" y="233"/>
                    <a:pt x="227" y="233"/>
                    <a:pt x="227" y="233"/>
                  </a:cubicBezTo>
                  <a:cubicBezTo>
                    <a:pt x="228" y="233"/>
                    <a:pt x="228" y="233"/>
                    <a:pt x="228" y="233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8" y="236"/>
                    <a:pt x="228" y="236"/>
                    <a:pt x="228" y="236"/>
                  </a:cubicBezTo>
                  <a:cubicBezTo>
                    <a:pt x="227" y="238"/>
                    <a:pt x="227" y="238"/>
                    <a:pt x="227" y="238"/>
                  </a:cubicBezTo>
                  <a:cubicBezTo>
                    <a:pt x="227" y="241"/>
                    <a:pt x="227" y="241"/>
                    <a:pt x="227" y="241"/>
                  </a:cubicBezTo>
                  <a:cubicBezTo>
                    <a:pt x="227" y="241"/>
                    <a:pt x="227" y="241"/>
                    <a:pt x="227" y="241"/>
                  </a:cubicBezTo>
                  <a:cubicBezTo>
                    <a:pt x="226" y="242"/>
                    <a:pt x="226" y="242"/>
                    <a:pt x="226" y="242"/>
                  </a:cubicBezTo>
                  <a:cubicBezTo>
                    <a:pt x="226" y="244"/>
                    <a:pt x="226" y="244"/>
                    <a:pt x="226" y="244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28" y="250"/>
                    <a:pt x="228" y="250"/>
                    <a:pt x="228" y="250"/>
                  </a:cubicBezTo>
                  <a:cubicBezTo>
                    <a:pt x="228" y="250"/>
                    <a:pt x="228" y="250"/>
                    <a:pt x="228" y="250"/>
                  </a:cubicBezTo>
                  <a:cubicBezTo>
                    <a:pt x="226" y="249"/>
                    <a:pt x="226" y="249"/>
                    <a:pt x="226" y="249"/>
                  </a:cubicBezTo>
                  <a:cubicBezTo>
                    <a:pt x="226" y="248"/>
                    <a:pt x="226" y="248"/>
                    <a:pt x="226" y="248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25" y="246"/>
                    <a:pt x="225" y="246"/>
                    <a:pt x="225" y="246"/>
                  </a:cubicBezTo>
                  <a:lnTo>
                    <a:pt x="225" y="244"/>
                  </a:lnTo>
                  <a:close/>
                  <a:moveTo>
                    <a:pt x="217" y="247"/>
                  </a:moveTo>
                  <a:cubicBezTo>
                    <a:pt x="216" y="247"/>
                    <a:pt x="216" y="247"/>
                    <a:pt x="216" y="247"/>
                  </a:cubicBezTo>
                  <a:cubicBezTo>
                    <a:pt x="215" y="248"/>
                    <a:pt x="215" y="248"/>
                    <a:pt x="215" y="248"/>
                  </a:cubicBezTo>
                  <a:cubicBezTo>
                    <a:pt x="214" y="246"/>
                    <a:pt x="214" y="246"/>
                    <a:pt x="214" y="246"/>
                  </a:cubicBezTo>
                  <a:cubicBezTo>
                    <a:pt x="216" y="245"/>
                    <a:pt x="216" y="245"/>
                    <a:pt x="216" y="245"/>
                  </a:cubicBezTo>
                  <a:cubicBezTo>
                    <a:pt x="216" y="245"/>
                    <a:pt x="216" y="245"/>
                    <a:pt x="216" y="245"/>
                  </a:cubicBezTo>
                  <a:cubicBezTo>
                    <a:pt x="217" y="245"/>
                    <a:pt x="217" y="245"/>
                    <a:pt x="217" y="245"/>
                  </a:cubicBezTo>
                  <a:cubicBezTo>
                    <a:pt x="215" y="246"/>
                    <a:pt x="215" y="246"/>
                    <a:pt x="215" y="246"/>
                  </a:cubicBezTo>
                  <a:lnTo>
                    <a:pt x="217" y="247"/>
                  </a:lnTo>
                  <a:close/>
                  <a:moveTo>
                    <a:pt x="217" y="259"/>
                  </a:moveTo>
                  <a:cubicBezTo>
                    <a:pt x="217" y="258"/>
                    <a:pt x="217" y="258"/>
                    <a:pt x="217" y="258"/>
                  </a:cubicBezTo>
                  <a:cubicBezTo>
                    <a:pt x="217" y="258"/>
                    <a:pt x="217" y="258"/>
                    <a:pt x="217" y="258"/>
                  </a:cubicBezTo>
                  <a:cubicBezTo>
                    <a:pt x="218" y="259"/>
                    <a:pt x="218" y="259"/>
                    <a:pt x="218" y="259"/>
                  </a:cubicBezTo>
                  <a:lnTo>
                    <a:pt x="217" y="259"/>
                  </a:lnTo>
                  <a:close/>
                  <a:moveTo>
                    <a:pt x="219" y="260"/>
                  </a:moveTo>
                  <a:cubicBezTo>
                    <a:pt x="219" y="259"/>
                    <a:pt x="219" y="259"/>
                    <a:pt x="219" y="259"/>
                  </a:cubicBezTo>
                  <a:cubicBezTo>
                    <a:pt x="219" y="260"/>
                    <a:pt x="219" y="260"/>
                    <a:pt x="219" y="260"/>
                  </a:cubicBezTo>
                  <a:close/>
                  <a:moveTo>
                    <a:pt x="220" y="262"/>
                  </a:moveTo>
                  <a:cubicBezTo>
                    <a:pt x="219" y="263"/>
                    <a:pt x="219" y="263"/>
                    <a:pt x="219" y="263"/>
                  </a:cubicBezTo>
                  <a:cubicBezTo>
                    <a:pt x="219" y="262"/>
                    <a:pt x="219" y="262"/>
                    <a:pt x="219" y="262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20" y="262"/>
                    <a:pt x="220" y="262"/>
                    <a:pt x="220" y="262"/>
                  </a:cubicBezTo>
                  <a:close/>
                  <a:moveTo>
                    <a:pt x="219" y="254"/>
                  </a:moveTo>
                  <a:cubicBezTo>
                    <a:pt x="219" y="254"/>
                    <a:pt x="219" y="254"/>
                    <a:pt x="219" y="254"/>
                  </a:cubicBezTo>
                  <a:cubicBezTo>
                    <a:pt x="219" y="254"/>
                    <a:pt x="219" y="254"/>
                    <a:pt x="219" y="254"/>
                  </a:cubicBezTo>
                  <a:cubicBezTo>
                    <a:pt x="221" y="255"/>
                    <a:pt x="221" y="255"/>
                    <a:pt x="221" y="255"/>
                  </a:cubicBezTo>
                  <a:cubicBezTo>
                    <a:pt x="222" y="253"/>
                    <a:pt x="222" y="253"/>
                    <a:pt x="222" y="253"/>
                  </a:cubicBezTo>
                  <a:cubicBezTo>
                    <a:pt x="222" y="253"/>
                    <a:pt x="222" y="253"/>
                    <a:pt x="222" y="253"/>
                  </a:cubicBezTo>
                  <a:cubicBezTo>
                    <a:pt x="223" y="253"/>
                    <a:pt x="223" y="253"/>
                    <a:pt x="223" y="253"/>
                  </a:cubicBezTo>
                  <a:cubicBezTo>
                    <a:pt x="223" y="251"/>
                    <a:pt x="223" y="251"/>
                    <a:pt x="223" y="251"/>
                  </a:cubicBezTo>
                  <a:cubicBezTo>
                    <a:pt x="221" y="249"/>
                    <a:pt x="221" y="249"/>
                    <a:pt x="221" y="249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18" y="244"/>
                    <a:pt x="218" y="244"/>
                    <a:pt x="218" y="244"/>
                  </a:cubicBezTo>
                  <a:cubicBezTo>
                    <a:pt x="218" y="244"/>
                    <a:pt x="218" y="244"/>
                    <a:pt x="218" y="244"/>
                  </a:cubicBezTo>
                  <a:cubicBezTo>
                    <a:pt x="218" y="243"/>
                    <a:pt x="218" y="243"/>
                    <a:pt x="218" y="243"/>
                  </a:cubicBezTo>
                  <a:cubicBezTo>
                    <a:pt x="217" y="241"/>
                    <a:pt x="217" y="241"/>
                    <a:pt x="217" y="241"/>
                  </a:cubicBezTo>
                  <a:cubicBezTo>
                    <a:pt x="216" y="241"/>
                    <a:pt x="216" y="241"/>
                    <a:pt x="216" y="241"/>
                  </a:cubicBezTo>
                  <a:cubicBezTo>
                    <a:pt x="216" y="240"/>
                    <a:pt x="216" y="240"/>
                    <a:pt x="216" y="240"/>
                  </a:cubicBezTo>
                  <a:cubicBezTo>
                    <a:pt x="216" y="239"/>
                    <a:pt x="216" y="239"/>
                    <a:pt x="216" y="239"/>
                  </a:cubicBezTo>
                  <a:cubicBezTo>
                    <a:pt x="216" y="237"/>
                    <a:pt x="216" y="237"/>
                    <a:pt x="216" y="237"/>
                  </a:cubicBezTo>
                  <a:cubicBezTo>
                    <a:pt x="215" y="237"/>
                    <a:pt x="215" y="237"/>
                    <a:pt x="215" y="237"/>
                  </a:cubicBezTo>
                  <a:cubicBezTo>
                    <a:pt x="215" y="237"/>
                    <a:pt x="215" y="237"/>
                    <a:pt x="215" y="237"/>
                  </a:cubicBezTo>
                  <a:cubicBezTo>
                    <a:pt x="215" y="236"/>
                    <a:pt x="215" y="236"/>
                    <a:pt x="215" y="236"/>
                  </a:cubicBezTo>
                  <a:cubicBezTo>
                    <a:pt x="215" y="236"/>
                    <a:pt x="215" y="236"/>
                    <a:pt x="215" y="236"/>
                  </a:cubicBezTo>
                  <a:cubicBezTo>
                    <a:pt x="216" y="238"/>
                    <a:pt x="216" y="238"/>
                    <a:pt x="216" y="238"/>
                  </a:cubicBezTo>
                  <a:cubicBezTo>
                    <a:pt x="217" y="237"/>
                    <a:pt x="217" y="237"/>
                    <a:pt x="217" y="237"/>
                  </a:cubicBezTo>
                  <a:cubicBezTo>
                    <a:pt x="218" y="237"/>
                    <a:pt x="218" y="237"/>
                    <a:pt x="218" y="237"/>
                  </a:cubicBezTo>
                  <a:cubicBezTo>
                    <a:pt x="217" y="239"/>
                    <a:pt x="217" y="239"/>
                    <a:pt x="217" y="239"/>
                  </a:cubicBezTo>
                  <a:cubicBezTo>
                    <a:pt x="217" y="240"/>
                    <a:pt x="217" y="240"/>
                    <a:pt x="217" y="240"/>
                  </a:cubicBezTo>
                  <a:cubicBezTo>
                    <a:pt x="219" y="241"/>
                    <a:pt x="219" y="241"/>
                    <a:pt x="219" y="241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19" y="243"/>
                    <a:pt x="219" y="243"/>
                    <a:pt x="219" y="243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21" y="247"/>
                    <a:pt x="221" y="247"/>
                    <a:pt x="221" y="247"/>
                  </a:cubicBezTo>
                  <a:cubicBezTo>
                    <a:pt x="222" y="248"/>
                    <a:pt x="222" y="248"/>
                    <a:pt x="222" y="248"/>
                  </a:cubicBezTo>
                  <a:cubicBezTo>
                    <a:pt x="223" y="249"/>
                    <a:pt x="223" y="249"/>
                    <a:pt x="223" y="249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24" y="249"/>
                    <a:pt x="224" y="249"/>
                    <a:pt x="224" y="249"/>
                  </a:cubicBezTo>
                  <a:cubicBezTo>
                    <a:pt x="223" y="253"/>
                    <a:pt x="223" y="253"/>
                    <a:pt x="223" y="253"/>
                  </a:cubicBezTo>
                  <a:cubicBezTo>
                    <a:pt x="222" y="255"/>
                    <a:pt x="222" y="255"/>
                    <a:pt x="222" y="255"/>
                  </a:cubicBezTo>
                  <a:cubicBezTo>
                    <a:pt x="222" y="256"/>
                    <a:pt x="222" y="256"/>
                    <a:pt x="222" y="256"/>
                  </a:cubicBezTo>
                  <a:cubicBezTo>
                    <a:pt x="221" y="255"/>
                    <a:pt x="221" y="255"/>
                    <a:pt x="221" y="255"/>
                  </a:cubicBezTo>
                  <a:lnTo>
                    <a:pt x="219" y="254"/>
                  </a:lnTo>
                  <a:close/>
                  <a:moveTo>
                    <a:pt x="222" y="260"/>
                  </a:moveTo>
                  <a:cubicBezTo>
                    <a:pt x="221" y="260"/>
                    <a:pt x="221" y="260"/>
                    <a:pt x="221" y="260"/>
                  </a:cubicBezTo>
                  <a:cubicBezTo>
                    <a:pt x="221" y="260"/>
                    <a:pt x="221" y="260"/>
                    <a:pt x="221" y="260"/>
                  </a:cubicBezTo>
                  <a:cubicBezTo>
                    <a:pt x="221" y="260"/>
                    <a:pt x="221" y="260"/>
                    <a:pt x="221" y="260"/>
                  </a:cubicBezTo>
                  <a:cubicBezTo>
                    <a:pt x="221" y="260"/>
                    <a:pt x="221" y="260"/>
                    <a:pt x="221" y="260"/>
                  </a:cubicBezTo>
                  <a:cubicBezTo>
                    <a:pt x="221" y="257"/>
                    <a:pt x="221" y="257"/>
                    <a:pt x="221" y="257"/>
                  </a:cubicBezTo>
                  <a:cubicBezTo>
                    <a:pt x="222" y="257"/>
                    <a:pt x="222" y="257"/>
                    <a:pt x="222" y="257"/>
                  </a:cubicBezTo>
                  <a:cubicBezTo>
                    <a:pt x="222" y="258"/>
                    <a:pt x="222" y="258"/>
                    <a:pt x="222" y="258"/>
                  </a:cubicBezTo>
                  <a:cubicBezTo>
                    <a:pt x="222" y="259"/>
                    <a:pt x="222" y="259"/>
                    <a:pt x="222" y="259"/>
                  </a:cubicBezTo>
                  <a:cubicBezTo>
                    <a:pt x="222" y="259"/>
                    <a:pt x="222" y="259"/>
                    <a:pt x="222" y="259"/>
                  </a:cubicBezTo>
                  <a:lnTo>
                    <a:pt x="222" y="260"/>
                  </a:lnTo>
                  <a:close/>
                  <a:moveTo>
                    <a:pt x="222" y="266"/>
                  </a:moveTo>
                  <a:cubicBezTo>
                    <a:pt x="221" y="266"/>
                    <a:pt x="221" y="266"/>
                    <a:pt x="221" y="266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4" y="263"/>
                    <a:pt x="224" y="263"/>
                    <a:pt x="224" y="263"/>
                  </a:cubicBezTo>
                  <a:cubicBezTo>
                    <a:pt x="225" y="262"/>
                    <a:pt x="225" y="262"/>
                    <a:pt x="225" y="262"/>
                  </a:cubicBezTo>
                  <a:cubicBezTo>
                    <a:pt x="225" y="262"/>
                    <a:pt x="225" y="262"/>
                    <a:pt x="225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7" y="259"/>
                    <a:pt x="227" y="259"/>
                    <a:pt x="227" y="259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229" y="257"/>
                    <a:pt x="229" y="257"/>
                    <a:pt x="229" y="257"/>
                  </a:cubicBezTo>
                  <a:cubicBezTo>
                    <a:pt x="229" y="252"/>
                    <a:pt x="229" y="252"/>
                    <a:pt x="229" y="252"/>
                  </a:cubicBezTo>
                  <a:cubicBezTo>
                    <a:pt x="231" y="253"/>
                    <a:pt x="231" y="253"/>
                    <a:pt x="231" y="253"/>
                  </a:cubicBezTo>
                  <a:cubicBezTo>
                    <a:pt x="232" y="252"/>
                    <a:pt x="232" y="252"/>
                    <a:pt x="232" y="252"/>
                  </a:cubicBezTo>
                  <a:cubicBezTo>
                    <a:pt x="232" y="253"/>
                    <a:pt x="232" y="253"/>
                    <a:pt x="232" y="253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3" y="253"/>
                    <a:pt x="233" y="253"/>
                    <a:pt x="233" y="253"/>
                  </a:cubicBezTo>
                  <a:cubicBezTo>
                    <a:pt x="232" y="253"/>
                    <a:pt x="232" y="253"/>
                    <a:pt x="232" y="253"/>
                  </a:cubicBezTo>
                  <a:cubicBezTo>
                    <a:pt x="232" y="254"/>
                    <a:pt x="232" y="254"/>
                    <a:pt x="232" y="254"/>
                  </a:cubicBezTo>
                  <a:cubicBezTo>
                    <a:pt x="233" y="255"/>
                    <a:pt x="233" y="255"/>
                    <a:pt x="233" y="255"/>
                  </a:cubicBezTo>
                  <a:cubicBezTo>
                    <a:pt x="231" y="255"/>
                    <a:pt x="231" y="255"/>
                    <a:pt x="231" y="255"/>
                  </a:cubicBezTo>
                  <a:cubicBezTo>
                    <a:pt x="231" y="256"/>
                    <a:pt x="231" y="256"/>
                    <a:pt x="231" y="256"/>
                  </a:cubicBezTo>
                  <a:cubicBezTo>
                    <a:pt x="232" y="258"/>
                    <a:pt x="232" y="258"/>
                    <a:pt x="232" y="258"/>
                  </a:cubicBezTo>
                  <a:cubicBezTo>
                    <a:pt x="232" y="259"/>
                    <a:pt x="232" y="259"/>
                    <a:pt x="232" y="259"/>
                  </a:cubicBezTo>
                  <a:cubicBezTo>
                    <a:pt x="232" y="258"/>
                    <a:pt x="232" y="258"/>
                    <a:pt x="232" y="258"/>
                  </a:cubicBezTo>
                  <a:cubicBezTo>
                    <a:pt x="231" y="257"/>
                    <a:pt x="231" y="257"/>
                    <a:pt x="231" y="257"/>
                  </a:cubicBezTo>
                  <a:cubicBezTo>
                    <a:pt x="230" y="258"/>
                    <a:pt x="230" y="258"/>
                    <a:pt x="230" y="258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29" y="260"/>
                    <a:pt x="229" y="260"/>
                    <a:pt x="229" y="260"/>
                  </a:cubicBezTo>
                  <a:cubicBezTo>
                    <a:pt x="229" y="262"/>
                    <a:pt x="229" y="262"/>
                    <a:pt x="229" y="262"/>
                  </a:cubicBezTo>
                  <a:cubicBezTo>
                    <a:pt x="230" y="262"/>
                    <a:pt x="230" y="262"/>
                    <a:pt x="230" y="262"/>
                  </a:cubicBezTo>
                  <a:cubicBezTo>
                    <a:pt x="230" y="262"/>
                    <a:pt x="230" y="262"/>
                    <a:pt x="230" y="262"/>
                  </a:cubicBezTo>
                  <a:cubicBezTo>
                    <a:pt x="228" y="263"/>
                    <a:pt x="228" y="263"/>
                    <a:pt x="228" y="263"/>
                  </a:cubicBezTo>
                  <a:cubicBezTo>
                    <a:pt x="228" y="264"/>
                    <a:pt x="228" y="264"/>
                    <a:pt x="228" y="264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29" y="265"/>
                    <a:pt x="229" y="265"/>
                    <a:pt x="229" y="265"/>
                  </a:cubicBezTo>
                  <a:cubicBezTo>
                    <a:pt x="230" y="265"/>
                    <a:pt x="230" y="265"/>
                    <a:pt x="230" y="265"/>
                  </a:cubicBezTo>
                  <a:cubicBezTo>
                    <a:pt x="230" y="266"/>
                    <a:pt x="230" y="266"/>
                    <a:pt x="230" y="266"/>
                  </a:cubicBezTo>
                  <a:cubicBezTo>
                    <a:pt x="231" y="268"/>
                    <a:pt x="231" y="268"/>
                    <a:pt x="231" y="268"/>
                  </a:cubicBezTo>
                  <a:cubicBezTo>
                    <a:pt x="231" y="268"/>
                    <a:pt x="231" y="268"/>
                    <a:pt x="231" y="268"/>
                  </a:cubicBezTo>
                  <a:cubicBezTo>
                    <a:pt x="231" y="269"/>
                    <a:pt x="231" y="269"/>
                    <a:pt x="231" y="269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3" y="271"/>
                    <a:pt x="233" y="271"/>
                    <a:pt x="233" y="271"/>
                  </a:cubicBezTo>
                  <a:cubicBezTo>
                    <a:pt x="233" y="272"/>
                    <a:pt x="233" y="272"/>
                    <a:pt x="233" y="272"/>
                  </a:cubicBezTo>
                  <a:cubicBezTo>
                    <a:pt x="233" y="272"/>
                    <a:pt x="233" y="272"/>
                    <a:pt x="233" y="272"/>
                  </a:cubicBezTo>
                  <a:cubicBezTo>
                    <a:pt x="232" y="273"/>
                    <a:pt x="232" y="273"/>
                    <a:pt x="232" y="273"/>
                  </a:cubicBezTo>
                  <a:cubicBezTo>
                    <a:pt x="232" y="275"/>
                    <a:pt x="232" y="275"/>
                    <a:pt x="232" y="275"/>
                  </a:cubicBezTo>
                  <a:cubicBezTo>
                    <a:pt x="233" y="277"/>
                    <a:pt x="233" y="277"/>
                    <a:pt x="233" y="277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1" y="278"/>
                    <a:pt x="231" y="278"/>
                    <a:pt x="231" y="278"/>
                  </a:cubicBezTo>
                  <a:cubicBezTo>
                    <a:pt x="231" y="276"/>
                    <a:pt x="231" y="276"/>
                    <a:pt x="231" y="276"/>
                  </a:cubicBezTo>
                  <a:cubicBezTo>
                    <a:pt x="230" y="277"/>
                    <a:pt x="230" y="277"/>
                    <a:pt x="230" y="277"/>
                  </a:cubicBezTo>
                  <a:cubicBezTo>
                    <a:pt x="230" y="277"/>
                    <a:pt x="230" y="277"/>
                    <a:pt x="230" y="277"/>
                  </a:cubicBezTo>
                  <a:cubicBezTo>
                    <a:pt x="231" y="275"/>
                    <a:pt x="231" y="275"/>
                    <a:pt x="231" y="275"/>
                  </a:cubicBezTo>
                  <a:cubicBezTo>
                    <a:pt x="230" y="275"/>
                    <a:pt x="230" y="275"/>
                    <a:pt x="230" y="275"/>
                  </a:cubicBezTo>
                  <a:cubicBezTo>
                    <a:pt x="231" y="274"/>
                    <a:pt x="231" y="274"/>
                    <a:pt x="231" y="274"/>
                  </a:cubicBezTo>
                  <a:cubicBezTo>
                    <a:pt x="232" y="273"/>
                    <a:pt x="232" y="273"/>
                    <a:pt x="232" y="273"/>
                  </a:cubicBezTo>
                  <a:cubicBezTo>
                    <a:pt x="231" y="269"/>
                    <a:pt x="231" y="269"/>
                    <a:pt x="231" y="269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68"/>
                    <a:pt x="230" y="268"/>
                    <a:pt x="230" y="268"/>
                  </a:cubicBezTo>
                  <a:cubicBezTo>
                    <a:pt x="229" y="266"/>
                    <a:pt x="229" y="266"/>
                    <a:pt x="229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6" y="265"/>
                    <a:pt x="226" y="265"/>
                    <a:pt x="226" y="265"/>
                  </a:cubicBezTo>
                  <a:cubicBezTo>
                    <a:pt x="223" y="265"/>
                    <a:pt x="223" y="265"/>
                    <a:pt x="223" y="265"/>
                  </a:cubicBezTo>
                  <a:cubicBezTo>
                    <a:pt x="223" y="266"/>
                    <a:pt x="223" y="266"/>
                    <a:pt x="223" y="266"/>
                  </a:cubicBezTo>
                  <a:cubicBezTo>
                    <a:pt x="224" y="267"/>
                    <a:pt x="224" y="267"/>
                    <a:pt x="224" y="267"/>
                  </a:cubicBezTo>
                  <a:cubicBezTo>
                    <a:pt x="223" y="268"/>
                    <a:pt x="223" y="268"/>
                    <a:pt x="223" y="268"/>
                  </a:cubicBezTo>
                  <a:lnTo>
                    <a:pt x="222" y="266"/>
                  </a:lnTo>
                  <a:close/>
                  <a:moveTo>
                    <a:pt x="232" y="281"/>
                  </a:moveTo>
                  <a:cubicBezTo>
                    <a:pt x="231" y="281"/>
                    <a:pt x="231" y="281"/>
                    <a:pt x="231" y="281"/>
                  </a:cubicBezTo>
                  <a:cubicBezTo>
                    <a:pt x="231" y="280"/>
                    <a:pt x="231" y="280"/>
                    <a:pt x="231" y="280"/>
                  </a:cubicBezTo>
                  <a:lnTo>
                    <a:pt x="232" y="281"/>
                  </a:lnTo>
                  <a:close/>
                  <a:moveTo>
                    <a:pt x="224" y="269"/>
                  </a:moveTo>
                  <a:cubicBezTo>
                    <a:pt x="224" y="269"/>
                    <a:pt x="224" y="269"/>
                    <a:pt x="224" y="269"/>
                  </a:cubicBezTo>
                  <a:cubicBezTo>
                    <a:pt x="224" y="269"/>
                    <a:pt x="224" y="269"/>
                    <a:pt x="224" y="269"/>
                  </a:cubicBezTo>
                  <a:cubicBezTo>
                    <a:pt x="224" y="269"/>
                    <a:pt x="224" y="269"/>
                    <a:pt x="224" y="269"/>
                  </a:cubicBezTo>
                  <a:close/>
                  <a:moveTo>
                    <a:pt x="229" y="288"/>
                  </a:moveTo>
                  <a:cubicBezTo>
                    <a:pt x="229" y="288"/>
                    <a:pt x="229" y="288"/>
                    <a:pt x="229" y="288"/>
                  </a:cubicBezTo>
                  <a:cubicBezTo>
                    <a:pt x="228" y="289"/>
                    <a:pt x="228" y="289"/>
                    <a:pt x="228" y="289"/>
                  </a:cubicBezTo>
                  <a:cubicBezTo>
                    <a:pt x="227" y="288"/>
                    <a:pt x="227" y="288"/>
                    <a:pt x="227" y="288"/>
                  </a:cubicBezTo>
                  <a:cubicBezTo>
                    <a:pt x="226" y="287"/>
                    <a:pt x="226" y="287"/>
                    <a:pt x="226" y="287"/>
                  </a:cubicBezTo>
                  <a:cubicBezTo>
                    <a:pt x="226" y="287"/>
                    <a:pt x="226" y="287"/>
                    <a:pt x="226" y="287"/>
                  </a:cubicBezTo>
                  <a:cubicBezTo>
                    <a:pt x="228" y="287"/>
                    <a:pt x="228" y="287"/>
                    <a:pt x="228" y="287"/>
                  </a:cubicBezTo>
                  <a:cubicBezTo>
                    <a:pt x="228" y="285"/>
                    <a:pt x="228" y="285"/>
                    <a:pt x="228" y="285"/>
                  </a:cubicBezTo>
                  <a:cubicBezTo>
                    <a:pt x="227" y="284"/>
                    <a:pt x="227" y="284"/>
                    <a:pt x="227" y="284"/>
                  </a:cubicBezTo>
                  <a:cubicBezTo>
                    <a:pt x="228" y="284"/>
                    <a:pt x="228" y="284"/>
                    <a:pt x="228" y="284"/>
                  </a:cubicBezTo>
                  <a:cubicBezTo>
                    <a:pt x="228" y="281"/>
                    <a:pt x="228" y="281"/>
                    <a:pt x="228" y="281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79"/>
                    <a:pt x="225" y="279"/>
                    <a:pt x="225" y="279"/>
                  </a:cubicBezTo>
                  <a:cubicBezTo>
                    <a:pt x="226" y="278"/>
                    <a:pt x="226" y="278"/>
                    <a:pt x="226" y="278"/>
                  </a:cubicBezTo>
                  <a:cubicBezTo>
                    <a:pt x="225" y="276"/>
                    <a:pt x="225" y="276"/>
                    <a:pt x="225" y="276"/>
                  </a:cubicBezTo>
                  <a:cubicBezTo>
                    <a:pt x="224" y="276"/>
                    <a:pt x="224" y="276"/>
                    <a:pt x="224" y="276"/>
                  </a:cubicBezTo>
                  <a:cubicBezTo>
                    <a:pt x="225" y="276"/>
                    <a:pt x="225" y="276"/>
                    <a:pt x="225" y="276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8" y="274"/>
                    <a:pt x="228" y="274"/>
                    <a:pt x="228" y="274"/>
                  </a:cubicBezTo>
                  <a:cubicBezTo>
                    <a:pt x="227" y="273"/>
                    <a:pt x="227" y="273"/>
                    <a:pt x="227" y="273"/>
                  </a:cubicBezTo>
                  <a:cubicBezTo>
                    <a:pt x="227" y="272"/>
                    <a:pt x="227" y="272"/>
                    <a:pt x="227" y="272"/>
                  </a:cubicBezTo>
                  <a:cubicBezTo>
                    <a:pt x="227" y="273"/>
                    <a:pt x="227" y="273"/>
                    <a:pt x="227" y="273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8" y="274"/>
                    <a:pt x="228" y="274"/>
                    <a:pt x="228" y="274"/>
                  </a:cubicBezTo>
                  <a:cubicBezTo>
                    <a:pt x="228" y="275"/>
                    <a:pt x="228" y="275"/>
                    <a:pt x="228" y="275"/>
                  </a:cubicBezTo>
                  <a:cubicBezTo>
                    <a:pt x="227" y="275"/>
                    <a:pt x="227" y="275"/>
                    <a:pt x="227" y="275"/>
                  </a:cubicBezTo>
                  <a:cubicBezTo>
                    <a:pt x="226" y="276"/>
                    <a:pt x="226" y="276"/>
                    <a:pt x="226" y="276"/>
                  </a:cubicBezTo>
                  <a:cubicBezTo>
                    <a:pt x="227" y="278"/>
                    <a:pt x="227" y="278"/>
                    <a:pt x="227" y="278"/>
                  </a:cubicBezTo>
                  <a:cubicBezTo>
                    <a:pt x="228" y="278"/>
                    <a:pt x="228" y="278"/>
                    <a:pt x="228" y="278"/>
                  </a:cubicBezTo>
                  <a:cubicBezTo>
                    <a:pt x="228" y="278"/>
                    <a:pt x="228" y="278"/>
                    <a:pt x="228" y="278"/>
                  </a:cubicBezTo>
                  <a:cubicBezTo>
                    <a:pt x="227" y="280"/>
                    <a:pt x="227" y="280"/>
                    <a:pt x="227" y="280"/>
                  </a:cubicBezTo>
                  <a:cubicBezTo>
                    <a:pt x="229" y="281"/>
                    <a:pt x="229" y="281"/>
                    <a:pt x="229" y="281"/>
                  </a:cubicBezTo>
                  <a:cubicBezTo>
                    <a:pt x="228" y="282"/>
                    <a:pt x="228" y="282"/>
                    <a:pt x="228" y="282"/>
                  </a:cubicBezTo>
                  <a:cubicBezTo>
                    <a:pt x="230" y="282"/>
                    <a:pt x="230" y="282"/>
                    <a:pt x="230" y="282"/>
                  </a:cubicBezTo>
                  <a:cubicBezTo>
                    <a:pt x="231" y="282"/>
                    <a:pt x="231" y="282"/>
                    <a:pt x="231" y="282"/>
                  </a:cubicBezTo>
                  <a:cubicBezTo>
                    <a:pt x="230" y="283"/>
                    <a:pt x="230" y="283"/>
                    <a:pt x="230" y="283"/>
                  </a:cubicBezTo>
                  <a:cubicBezTo>
                    <a:pt x="228" y="284"/>
                    <a:pt x="228" y="284"/>
                    <a:pt x="228" y="284"/>
                  </a:cubicBezTo>
                  <a:cubicBezTo>
                    <a:pt x="228" y="286"/>
                    <a:pt x="228" y="286"/>
                    <a:pt x="228" y="286"/>
                  </a:cubicBezTo>
                  <a:lnTo>
                    <a:pt x="229" y="288"/>
                  </a:lnTo>
                  <a:close/>
                  <a:moveTo>
                    <a:pt x="230" y="288"/>
                  </a:moveTo>
                  <a:cubicBezTo>
                    <a:pt x="231" y="286"/>
                    <a:pt x="231" y="286"/>
                    <a:pt x="231" y="286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3" y="284"/>
                    <a:pt x="233" y="284"/>
                    <a:pt x="233" y="284"/>
                  </a:cubicBezTo>
                  <a:cubicBezTo>
                    <a:pt x="234" y="283"/>
                    <a:pt x="234" y="283"/>
                    <a:pt x="234" y="283"/>
                  </a:cubicBezTo>
                  <a:cubicBezTo>
                    <a:pt x="234" y="284"/>
                    <a:pt x="234" y="284"/>
                    <a:pt x="234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1" y="287"/>
                    <a:pt x="231" y="287"/>
                    <a:pt x="231" y="287"/>
                  </a:cubicBezTo>
                  <a:cubicBezTo>
                    <a:pt x="231" y="287"/>
                    <a:pt x="231" y="287"/>
                    <a:pt x="231" y="287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31" y="289"/>
                    <a:pt x="231" y="289"/>
                    <a:pt x="231" y="289"/>
                  </a:cubicBezTo>
                  <a:lnTo>
                    <a:pt x="230" y="288"/>
                  </a:lnTo>
                  <a:close/>
                  <a:moveTo>
                    <a:pt x="231" y="290"/>
                  </a:moveTo>
                  <a:cubicBezTo>
                    <a:pt x="232" y="290"/>
                    <a:pt x="232" y="290"/>
                    <a:pt x="232" y="290"/>
                  </a:cubicBezTo>
                  <a:cubicBezTo>
                    <a:pt x="231" y="291"/>
                    <a:pt x="231" y="291"/>
                    <a:pt x="231" y="291"/>
                  </a:cubicBezTo>
                  <a:cubicBezTo>
                    <a:pt x="231" y="291"/>
                    <a:pt x="231" y="291"/>
                    <a:pt x="231" y="291"/>
                  </a:cubicBezTo>
                  <a:cubicBezTo>
                    <a:pt x="231" y="290"/>
                    <a:pt x="231" y="290"/>
                    <a:pt x="231" y="290"/>
                  </a:cubicBezTo>
                  <a:close/>
                  <a:moveTo>
                    <a:pt x="234" y="294"/>
                  </a:moveTo>
                  <a:cubicBezTo>
                    <a:pt x="232" y="295"/>
                    <a:pt x="232" y="295"/>
                    <a:pt x="232" y="295"/>
                  </a:cubicBezTo>
                  <a:cubicBezTo>
                    <a:pt x="232" y="295"/>
                    <a:pt x="232" y="295"/>
                    <a:pt x="232" y="295"/>
                  </a:cubicBezTo>
                  <a:cubicBezTo>
                    <a:pt x="231" y="295"/>
                    <a:pt x="231" y="295"/>
                    <a:pt x="231" y="295"/>
                  </a:cubicBezTo>
                  <a:cubicBezTo>
                    <a:pt x="232" y="293"/>
                    <a:pt x="232" y="293"/>
                    <a:pt x="232" y="293"/>
                  </a:cubicBezTo>
                  <a:cubicBezTo>
                    <a:pt x="232" y="293"/>
                    <a:pt x="232" y="293"/>
                    <a:pt x="232" y="293"/>
                  </a:cubicBezTo>
                  <a:cubicBezTo>
                    <a:pt x="233" y="292"/>
                    <a:pt x="233" y="292"/>
                    <a:pt x="233" y="292"/>
                  </a:cubicBezTo>
                  <a:cubicBezTo>
                    <a:pt x="233" y="293"/>
                    <a:pt x="233" y="293"/>
                    <a:pt x="233" y="293"/>
                  </a:cubicBezTo>
                  <a:cubicBezTo>
                    <a:pt x="233" y="294"/>
                    <a:pt x="233" y="294"/>
                    <a:pt x="233" y="294"/>
                  </a:cubicBezTo>
                  <a:cubicBezTo>
                    <a:pt x="234" y="294"/>
                    <a:pt x="234" y="294"/>
                    <a:pt x="234" y="294"/>
                  </a:cubicBezTo>
                  <a:close/>
                  <a:moveTo>
                    <a:pt x="236" y="291"/>
                  </a:moveTo>
                  <a:cubicBezTo>
                    <a:pt x="234" y="291"/>
                    <a:pt x="234" y="291"/>
                    <a:pt x="234" y="291"/>
                  </a:cubicBezTo>
                  <a:cubicBezTo>
                    <a:pt x="235" y="291"/>
                    <a:pt x="235" y="291"/>
                    <a:pt x="235" y="291"/>
                  </a:cubicBezTo>
                  <a:cubicBezTo>
                    <a:pt x="236" y="290"/>
                    <a:pt x="236" y="290"/>
                    <a:pt x="236" y="290"/>
                  </a:cubicBezTo>
                  <a:cubicBezTo>
                    <a:pt x="235" y="290"/>
                    <a:pt x="235" y="290"/>
                    <a:pt x="235" y="290"/>
                  </a:cubicBezTo>
                  <a:cubicBezTo>
                    <a:pt x="236" y="291"/>
                    <a:pt x="236" y="291"/>
                    <a:pt x="236" y="291"/>
                  </a:cubicBezTo>
                  <a:close/>
                  <a:moveTo>
                    <a:pt x="236" y="283"/>
                  </a:moveTo>
                  <a:cubicBezTo>
                    <a:pt x="234" y="283"/>
                    <a:pt x="234" y="283"/>
                    <a:pt x="234" y="283"/>
                  </a:cubicBezTo>
                  <a:cubicBezTo>
                    <a:pt x="235" y="282"/>
                    <a:pt x="235" y="282"/>
                    <a:pt x="235" y="282"/>
                  </a:cubicBezTo>
                  <a:cubicBezTo>
                    <a:pt x="235" y="283"/>
                    <a:pt x="235" y="283"/>
                    <a:pt x="235" y="283"/>
                  </a:cubicBezTo>
                  <a:cubicBezTo>
                    <a:pt x="236" y="282"/>
                    <a:pt x="236" y="282"/>
                    <a:pt x="236" y="282"/>
                  </a:cubicBezTo>
                  <a:lnTo>
                    <a:pt x="236" y="283"/>
                  </a:lnTo>
                  <a:close/>
                  <a:moveTo>
                    <a:pt x="237" y="285"/>
                  </a:moveTo>
                  <a:cubicBezTo>
                    <a:pt x="237" y="284"/>
                    <a:pt x="237" y="284"/>
                    <a:pt x="237" y="284"/>
                  </a:cubicBezTo>
                  <a:cubicBezTo>
                    <a:pt x="238" y="284"/>
                    <a:pt x="238" y="284"/>
                    <a:pt x="238" y="284"/>
                  </a:cubicBezTo>
                  <a:lnTo>
                    <a:pt x="237" y="285"/>
                  </a:lnTo>
                  <a:close/>
                  <a:moveTo>
                    <a:pt x="233" y="317"/>
                  </a:moveTo>
                  <a:cubicBezTo>
                    <a:pt x="233" y="317"/>
                    <a:pt x="233" y="317"/>
                    <a:pt x="233" y="317"/>
                  </a:cubicBezTo>
                  <a:cubicBezTo>
                    <a:pt x="234" y="318"/>
                    <a:pt x="234" y="318"/>
                    <a:pt x="234" y="318"/>
                  </a:cubicBezTo>
                  <a:cubicBezTo>
                    <a:pt x="234" y="318"/>
                    <a:pt x="234" y="318"/>
                    <a:pt x="234" y="318"/>
                  </a:cubicBezTo>
                  <a:cubicBezTo>
                    <a:pt x="233" y="317"/>
                    <a:pt x="233" y="317"/>
                    <a:pt x="233" y="317"/>
                  </a:cubicBezTo>
                  <a:close/>
                  <a:moveTo>
                    <a:pt x="234" y="322"/>
                  </a:moveTo>
                  <a:cubicBezTo>
                    <a:pt x="234" y="322"/>
                    <a:pt x="234" y="322"/>
                    <a:pt x="234" y="322"/>
                  </a:cubicBezTo>
                  <a:cubicBezTo>
                    <a:pt x="234" y="322"/>
                    <a:pt x="234" y="322"/>
                    <a:pt x="234" y="322"/>
                  </a:cubicBezTo>
                  <a:close/>
                  <a:moveTo>
                    <a:pt x="235" y="324"/>
                  </a:moveTo>
                  <a:cubicBezTo>
                    <a:pt x="234" y="322"/>
                    <a:pt x="234" y="322"/>
                    <a:pt x="234" y="322"/>
                  </a:cubicBezTo>
                  <a:cubicBezTo>
                    <a:pt x="235" y="323"/>
                    <a:pt x="235" y="323"/>
                    <a:pt x="235" y="323"/>
                  </a:cubicBezTo>
                  <a:cubicBezTo>
                    <a:pt x="235" y="323"/>
                    <a:pt x="235" y="323"/>
                    <a:pt x="235" y="323"/>
                  </a:cubicBezTo>
                  <a:lnTo>
                    <a:pt x="235" y="324"/>
                  </a:lnTo>
                  <a:close/>
                  <a:moveTo>
                    <a:pt x="234" y="319"/>
                  </a:moveTo>
                  <a:cubicBezTo>
                    <a:pt x="235" y="320"/>
                    <a:pt x="235" y="320"/>
                    <a:pt x="235" y="320"/>
                  </a:cubicBezTo>
                  <a:cubicBezTo>
                    <a:pt x="235" y="321"/>
                    <a:pt x="235" y="321"/>
                    <a:pt x="235" y="321"/>
                  </a:cubicBezTo>
                  <a:lnTo>
                    <a:pt x="234" y="319"/>
                  </a:lnTo>
                  <a:close/>
                  <a:moveTo>
                    <a:pt x="235" y="327"/>
                  </a:moveTo>
                  <a:cubicBezTo>
                    <a:pt x="236" y="326"/>
                    <a:pt x="236" y="326"/>
                    <a:pt x="236" y="326"/>
                  </a:cubicBezTo>
                  <a:cubicBezTo>
                    <a:pt x="235" y="325"/>
                    <a:pt x="235" y="325"/>
                    <a:pt x="235" y="325"/>
                  </a:cubicBezTo>
                  <a:cubicBezTo>
                    <a:pt x="237" y="325"/>
                    <a:pt x="237" y="325"/>
                    <a:pt x="237" y="325"/>
                  </a:cubicBezTo>
                  <a:cubicBezTo>
                    <a:pt x="237" y="326"/>
                    <a:pt x="237" y="326"/>
                    <a:pt x="237" y="326"/>
                  </a:cubicBezTo>
                  <a:lnTo>
                    <a:pt x="235" y="327"/>
                  </a:lnTo>
                  <a:close/>
                  <a:moveTo>
                    <a:pt x="238" y="327"/>
                  </a:moveTo>
                  <a:cubicBezTo>
                    <a:pt x="238" y="326"/>
                    <a:pt x="238" y="326"/>
                    <a:pt x="238" y="326"/>
                  </a:cubicBezTo>
                  <a:cubicBezTo>
                    <a:pt x="238" y="326"/>
                    <a:pt x="238" y="326"/>
                    <a:pt x="238" y="326"/>
                  </a:cubicBezTo>
                  <a:lnTo>
                    <a:pt x="238" y="327"/>
                  </a:lnTo>
                  <a:close/>
                  <a:moveTo>
                    <a:pt x="240" y="324"/>
                  </a:moveTo>
                  <a:cubicBezTo>
                    <a:pt x="240" y="324"/>
                    <a:pt x="240" y="324"/>
                    <a:pt x="240" y="324"/>
                  </a:cubicBezTo>
                  <a:cubicBezTo>
                    <a:pt x="240" y="324"/>
                    <a:pt x="240" y="324"/>
                    <a:pt x="240" y="324"/>
                  </a:cubicBezTo>
                  <a:close/>
                  <a:moveTo>
                    <a:pt x="239" y="317"/>
                  </a:moveTo>
                  <a:cubicBezTo>
                    <a:pt x="239" y="318"/>
                    <a:pt x="239" y="318"/>
                    <a:pt x="239" y="318"/>
                  </a:cubicBezTo>
                  <a:cubicBezTo>
                    <a:pt x="239" y="320"/>
                    <a:pt x="239" y="320"/>
                    <a:pt x="239" y="320"/>
                  </a:cubicBezTo>
                  <a:cubicBezTo>
                    <a:pt x="239" y="320"/>
                    <a:pt x="239" y="320"/>
                    <a:pt x="239" y="320"/>
                  </a:cubicBezTo>
                  <a:cubicBezTo>
                    <a:pt x="238" y="319"/>
                    <a:pt x="238" y="319"/>
                    <a:pt x="238" y="319"/>
                  </a:cubicBezTo>
                  <a:cubicBezTo>
                    <a:pt x="236" y="320"/>
                    <a:pt x="236" y="320"/>
                    <a:pt x="236" y="320"/>
                  </a:cubicBezTo>
                  <a:cubicBezTo>
                    <a:pt x="237" y="319"/>
                    <a:pt x="237" y="319"/>
                    <a:pt x="237" y="319"/>
                  </a:cubicBezTo>
                  <a:cubicBezTo>
                    <a:pt x="236" y="317"/>
                    <a:pt x="236" y="317"/>
                    <a:pt x="236" y="317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6"/>
                    <a:pt x="235" y="316"/>
                    <a:pt x="235" y="316"/>
                  </a:cubicBezTo>
                  <a:cubicBezTo>
                    <a:pt x="235" y="316"/>
                    <a:pt x="235" y="316"/>
                    <a:pt x="235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6" y="318"/>
                    <a:pt x="236" y="318"/>
                    <a:pt x="236" y="318"/>
                  </a:cubicBezTo>
                  <a:cubicBezTo>
                    <a:pt x="239" y="316"/>
                    <a:pt x="239" y="316"/>
                    <a:pt x="239" y="316"/>
                  </a:cubicBezTo>
                  <a:cubicBezTo>
                    <a:pt x="240" y="316"/>
                    <a:pt x="240" y="316"/>
                    <a:pt x="240" y="316"/>
                  </a:cubicBezTo>
                  <a:cubicBezTo>
                    <a:pt x="240" y="315"/>
                    <a:pt x="240" y="315"/>
                    <a:pt x="240" y="315"/>
                  </a:cubicBezTo>
                  <a:cubicBezTo>
                    <a:pt x="241" y="316"/>
                    <a:pt x="241" y="316"/>
                    <a:pt x="241" y="316"/>
                  </a:cubicBezTo>
                  <a:cubicBezTo>
                    <a:pt x="242" y="317"/>
                    <a:pt x="242" y="317"/>
                    <a:pt x="242" y="317"/>
                  </a:cubicBezTo>
                  <a:lnTo>
                    <a:pt x="239" y="317"/>
                  </a:lnTo>
                  <a:close/>
                  <a:moveTo>
                    <a:pt x="240" y="327"/>
                  </a:moveTo>
                  <a:cubicBezTo>
                    <a:pt x="240" y="327"/>
                    <a:pt x="240" y="327"/>
                    <a:pt x="240" y="327"/>
                  </a:cubicBezTo>
                  <a:cubicBezTo>
                    <a:pt x="241" y="327"/>
                    <a:pt x="241" y="327"/>
                    <a:pt x="241" y="327"/>
                  </a:cubicBezTo>
                  <a:cubicBezTo>
                    <a:pt x="240" y="325"/>
                    <a:pt x="240" y="325"/>
                    <a:pt x="240" y="325"/>
                  </a:cubicBezTo>
                  <a:cubicBezTo>
                    <a:pt x="241" y="325"/>
                    <a:pt x="241" y="325"/>
                    <a:pt x="241" y="325"/>
                  </a:cubicBezTo>
                  <a:cubicBezTo>
                    <a:pt x="242" y="325"/>
                    <a:pt x="242" y="325"/>
                    <a:pt x="242" y="325"/>
                  </a:cubicBezTo>
                  <a:cubicBezTo>
                    <a:pt x="242" y="326"/>
                    <a:pt x="242" y="326"/>
                    <a:pt x="242" y="326"/>
                  </a:cubicBezTo>
                  <a:cubicBezTo>
                    <a:pt x="243" y="327"/>
                    <a:pt x="243" y="327"/>
                    <a:pt x="243" y="327"/>
                  </a:cubicBezTo>
                  <a:cubicBezTo>
                    <a:pt x="242" y="327"/>
                    <a:pt x="242" y="327"/>
                    <a:pt x="242" y="327"/>
                  </a:cubicBezTo>
                  <a:cubicBezTo>
                    <a:pt x="242" y="327"/>
                    <a:pt x="242" y="327"/>
                    <a:pt x="242" y="327"/>
                  </a:cubicBezTo>
                  <a:cubicBezTo>
                    <a:pt x="241" y="327"/>
                    <a:pt x="241" y="327"/>
                    <a:pt x="241" y="327"/>
                  </a:cubicBezTo>
                  <a:lnTo>
                    <a:pt x="240" y="327"/>
                  </a:lnTo>
                  <a:close/>
                  <a:moveTo>
                    <a:pt x="239" y="337"/>
                  </a:moveTo>
                  <a:cubicBezTo>
                    <a:pt x="240" y="336"/>
                    <a:pt x="240" y="336"/>
                    <a:pt x="240" y="336"/>
                  </a:cubicBezTo>
                  <a:cubicBezTo>
                    <a:pt x="241" y="336"/>
                    <a:pt x="241" y="336"/>
                    <a:pt x="241" y="336"/>
                  </a:cubicBezTo>
                  <a:cubicBezTo>
                    <a:pt x="241" y="336"/>
                    <a:pt x="241" y="336"/>
                    <a:pt x="241" y="336"/>
                  </a:cubicBezTo>
                  <a:cubicBezTo>
                    <a:pt x="241" y="336"/>
                    <a:pt x="241" y="336"/>
                    <a:pt x="241" y="336"/>
                  </a:cubicBezTo>
                  <a:lnTo>
                    <a:pt x="239" y="337"/>
                  </a:lnTo>
                  <a:close/>
                  <a:moveTo>
                    <a:pt x="241" y="342"/>
                  </a:moveTo>
                  <a:cubicBezTo>
                    <a:pt x="241" y="342"/>
                    <a:pt x="241" y="342"/>
                    <a:pt x="241" y="342"/>
                  </a:cubicBezTo>
                  <a:cubicBezTo>
                    <a:pt x="240" y="342"/>
                    <a:pt x="240" y="342"/>
                    <a:pt x="240" y="342"/>
                  </a:cubicBezTo>
                  <a:cubicBezTo>
                    <a:pt x="241" y="341"/>
                    <a:pt x="241" y="341"/>
                    <a:pt x="241" y="341"/>
                  </a:cubicBezTo>
                  <a:cubicBezTo>
                    <a:pt x="241" y="341"/>
                    <a:pt x="241" y="341"/>
                    <a:pt x="241" y="341"/>
                  </a:cubicBezTo>
                  <a:cubicBezTo>
                    <a:pt x="241" y="342"/>
                    <a:pt x="241" y="342"/>
                    <a:pt x="241" y="342"/>
                  </a:cubicBezTo>
                  <a:cubicBezTo>
                    <a:pt x="241" y="342"/>
                    <a:pt x="241" y="342"/>
                    <a:pt x="241" y="342"/>
                  </a:cubicBezTo>
                  <a:close/>
                  <a:moveTo>
                    <a:pt x="242" y="351"/>
                  </a:moveTo>
                  <a:cubicBezTo>
                    <a:pt x="242" y="350"/>
                    <a:pt x="242" y="350"/>
                    <a:pt x="242" y="350"/>
                  </a:cubicBezTo>
                  <a:cubicBezTo>
                    <a:pt x="242" y="350"/>
                    <a:pt x="242" y="350"/>
                    <a:pt x="242" y="350"/>
                  </a:cubicBezTo>
                  <a:cubicBezTo>
                    <a:pt x="243" y="350"/>
                    <a:pt x="243" y="350"/>
                    <a:pt x="243" y="350"/>
                  </a:cubicBezTo>
                  <a:lnTo>
                    <a:pt x="242" y="351"/>
                  </a:lnTo>
                  <a:close/>
                  <a:moveTo>
                    <a:pt x="243" y="333"/>
                  </a:moveTo>
                  <a:cubicBezTo>
                    <a:pt x="242" y="333"/>
                    <a:pt x="242" y="333"/>
                    <a:pt x="242" y="333"/>
                  </a:cubicBezTo>
                  <a:cubicBezTo>
                    <a:pt x="243" y="333"/>
                    <a:pt x="243" y="333"/>
                    <a:pt x="243" y="333"/>
                  </a:cubicBezTo>
                  <a:close/>
                  <a:moveTo>
                    <a:pt x="242" y="313"/>
                  </a:moveTo>
                  <a:cubicBezTo>
                    <a:pt x="242" y="313"/>
                    <a:pt x="242" y="313"/>
                    <a:pt x="242" y="313"/>
                  </a:cubicBezTo>
                  <a:cubicBezTo>
                    <a:pt x="241" y="314"/>
                    <a:pt x="241" y="314"/>
                    <a:pt x="241" y="314"/>
                  </a:cubicBezTo>
                  <a:cubicBezTo>
                    <a:pt x="241" y="313"/>
                    <a:pt x="241" y="313"/>
                    <a:pt x="241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3" y="311"/>
                    <a:pt x="243" y="311"/>
                    <a:pt x="243" y="311"/>
                  </a:cubicBezTo>
                  <a:cubicBezTo>
                    <a:pt x="243" y="312"/>
                    <a:pt x="243" y="312"/>
                    <a:pt x="243" y="312"/>
                  </a:cubicBezTo>
                  <a:lnTo>
                    <a:pt x="242" y="313"/>
                  </a:lnTo>
                  <a:close/>
                  <a:moveTo>
                    <a:pt x="246" y="332"/>
                  </a:moveTo>
                  <a:cubicBezTo>
                    <a:pt x="247" y="332"/>
                    <a:pt x="247" y="332"/>
                    <a:pt x="247" y="332"/>
                  </a:cubicBezTo>
                  <a:cubicBezTo>
                    <a:pt x="246" y="332"/>
                    <a:pt x="246" y="332"/>
                    <a:pt x="246" y="332"/>
                  </a:cubicBezTo>
                  <a:close/>
                  <a:moveTo>
                    <a:pt x="246" y="352"/>
                  </a:moveTo>
                  <a:cubicBezTo>
                    <a:pt x="246" y="352"/>
                    <a:pt x="246" y="352"/>
                    <a:pt x="246" y="352"/>
                  </a:cubicBezTo>
                  <a:cubicBezTo>
                    <a:pt x="246" y="352"/>
                    <a:pt x="246" y="352"/>
                    <a:pt x="246" y="352"/>
                  </a:cubicBezTo>
                  <a:close/>
                  <a:moveTo>
                    <a:pt x="246" y="331"/>
                  </a:moveTo>
                  <a:cubicBezTo>
                    <a:pt x="246" y="331"/>
                    <a:pt x="246" y="331"/>
                    <a:pt x="246" y="331"/>
                  </a:cubicBezTo>
                  <a:cubicBezTo>
                    <a:pt x="246" y="331"/>
                    <a:pt x="246" y="331"/>
                    <a:pt x="246" y="331"/>
                  </a:cubicBezTo>
                  <a:cubicBezTo>
                    <a:pt x="246" y="331"/>
                    <a:pt x="246" y="331"/>
                    <a:pt x="246" y="331"/>
                  </a:cubicBezTo>
                  <a:close/>
                  <a:moveTo>
                    <a:pt x="243" y="356"/>
                  </a:moveTo>
                  <a:cubicBezTo>
                    <a:pt x="242" y="355"/>
                    <a:pt x="242" y="355"/>
                    <a:pt x="242" y="355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4" y="356"/>
                    <a:pt x="244" y="356"/>
                    <a:pt x="244" y="356"/>
                  </a:cubicBezTo>
                  <a:lnTo>
                    <a:pt x="243" y="356"/>
                  </a:lnTo>
                  <a:close/>
                  <a:moveTo>
                    <a:pt x="245" y="351"/>
                  </a:moveTo>
                  <a:cubicBezTo>
                    <a:pt x="244" y="352"/>
                    <a:pt x="244" y="352"/>
                    <a:pt x="244" y="352"/>
                  </a:cubicBezTo>
                  <a:cubicBezTo>
                    <a:pt x="244" y="351"/>
                    <a:pt x="244" y="351"/>
                    <a:pt x="244" y="351"/>
                  </a:cubicBezTo>
                  <a:cubicBezTo>
                    <a:pt x="245" y="350"/>
                    <a:pt x="245" y="350"/>
                    <a:pt x="245" y="350"/>
                  </a:cubicBezTo>
                  <a:lnTo>
                    <a:pt x="245" y="351"/>
                  </a:lnTo>
                  <a:close/>
                  <a:moveTo>
                    <a:pt x="246" y="353"/>
                  </a:moveTo>
                  <a:cubicBezTo>
                    <a:pt x="245" y="354"/>
                    <a:pt x="245" y="354"/>
                    <a:pt x="245" y="354"/>
                  </a:cubicBezTo>
                  <a:cubicBezTo>
                    <a:pt x="245" y="354"/>
                    <a:pt x="245" y="354"/>
                    <a:pt x="245" y="354"/>
                  </a:cubicBezTo>
                  <a:cubicBezTo>
                    <a:pt x="246" y="353"/>
                    <a:pt x="246" y="353"/>
                    <a:pt x="246" y="353"/>
                  </a:cubicBezTo>
                  <a:cubicBezTo>
                    <a:pt x="247" y="353"/>
                    <a:pt x="247" y="353"/>
                    <a:pt x="247" y="353"/>
                  </a:cubicBezTo>
                  <a:lnTo>
                    <a:pt x="246" y="353"/>
                  </a:lnTo>
                  <a:close/>
                  <a:moveTo>
                    <a:pt x="256" y="367"/>
                  </a:moveTo>
                  <a:cubicBezTo>
                    <a:pt x="256" y="366"/>
                    <a:pt x="256" y="366"/>
                    <a:pt x="256" y="366"/>
                  </a:cubicBezTo>
                  <a:cubicBezTo>
                    <a:pt x="255" y="365"/>
                    <a:pt x="255" y="365"/>
                    <a:pt x="255" y="365"/>
                  </a:cubicBezTo>
                  <a:cubicBezTo>
                    <a:pt x="256" y="366"/>
                    <a:pt x="256" y="366"/>
                    <a:pt x="256" y="366"/>
                  </a:cubicBezTo>
                  <a:cubicBezTo>
                    <a:pt x="256" y="366"/>
                    <a:pt x="256" y="366"/>
                    <a:pt x="256" y="366"/>
                  </a:cubicBezTo>
                  <a:lnTo>
                    <a:pt x="256" y="367"/>
                  </a:lnTo>
                  <a:close/>
                  <a:moveTo>
                    <a:pt x="258" y="395"/>
                  </a:moveTo>
                  <a:cubicBezTo>
                    <a:pt x="257" y="395"/>
                    <a:pt x="257" y="395"/>
                    <a:pt x="257" y="395"/>
                  </a:cubicBezTo>
                  <a:cubicBezTo>
                    <a:pt x="257" y="394"/>
                    <a:pt x="257" y="394"/>
                    <a:pt x="257" y="394"/>
                  </a:cubicBezTo>
                  <a:cubicBezTo>
                    <a:pt x="257" y="394"/>
                    <a:pt x="257" y="394"/>
                    <a:pt x="257" y="394"/>
                  </a:cubicBezTo>
                  <a:cubicBezTo>
                    <a:pt x="257" y="395"/>
                    <a:pt x="257" y="395"/>
                    <a:pt x="257" y="395"/>
                  </a:cubicBezTo>
                  <a:cubicBezTo>
                    <a:pt x="258" y="394"/>
                    <a:pt x="258" y="394"/>
                    <a:pt x="258" y="394"/>
                  </a:cubicBezTo>
                  <a:cubicBezTo>
                    <a:pt x="258" y="395"/>
                    <a:pt x="258" y="395"/>
                    <a:pt x="258" y="395"/>
                  </a:cubicBezTo>
                  <a:close/>
                  <a:moveTo>
                    <a:pt x="264" y="382"/>
                  </a:moveTo>
                  <a:cubicBezTo>
                    <a:pt x="264" y="382"/>
                    <a:pt x="264" y="382"/>
                    <a:pt x="264" y="382"/>
                  </a:cubicBezTo>
                  <a:cubicBezTo>
                    <a:pt x="264" y="382"/>
                    <a:pt x="264" y="382"/>
                    <a:pt x="264" y="382"/>
                  </a:cubicBezTo>
                  <a:close/>
                  <a:moveTo>
                    <a:pt x="263" y="383"/>
                  </a:moveTo>
                  <a:cubicBezTo>
                    <a:pt x="263" y="383"/>
                    <a:pt x="263" y="383"/>
                    <a:pt x="263" y="383"/>
                  </a:cubicBezTo>
                  <a:cubicBezTo>
                    <a:pt x="263" y="384"/>
                    <a:pt x="263" y="384"/>
                    <a:pt x="263" y="384"/>
                  </a:cubicBezTo>
                  <a:lnTo>
                    <a:pt x="263" y="383"/>
                  </a:lnTo>
                  <a:close/>
                  <a:moveTo>
                    <a:pt x="262" y="388"/>
                  </a:moveTo>
                  <a:cubicBezTo>
                    <a:pt x="262" y="387"/>
                    <a:pt x="262" y="387"/>
                    <a:pt x="262" y="387"/>
                  </a:cubicBezTo>
                  <a:cubicBezTo>
                    <a:pt x="262" y="388"/>
                    <a:pt x="262" y="388"/>
                    <a:pt x="262" y="388"/>
                  </a:cubicBezTo>
                  <a:close/>
                  <a:moveTo>
                    <a:pt x="263" y="387"/>
                  </a:moveTo>
                  <a:cubicBezTo>
                    <a:pt x="263" y="384"/>
                    <a:pt x="263" y="384"/>
                    <a:pt x="263" y="384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386"/>
                    <a:pt x="263" y="386"/>
                    <a:pt x="263" y="386"/>
                  </a:cubicBezTo>
                  <a:cubicBezTo>
                    <a:pt x="264" y="386"/>
                    <a:pt x="264" y="386"/>
                    <a:pt x="264" y="386"/>
                  </a:cubicBezTo>
                  <a:lnTo>
                    <a:pt x="263" y="387"/>
                  </a:lnTo>
                  <a:close/>
                  <a:moveTo>
                    <a:pt x="302" y="621"/>
                  </a:moveTo>
                  <a:cubicBezTo>
                    <a:pt x="301" y="621"/>
                    <a:pt x="301" y="621"/>
                    <a:pt x="301" y="621"/>
                  </a:cubicBezTo>
                  <a:cubicBezTo>
                    <a:pt x="301" y="621"/>
                    <a:pt x="301" y="621"/>
                    <a:pt x="301" y="621"/>
                  </a:cubicBezTo>
                  <a:cubicBezTo>
                    <a:pt x="301" y="621"/>
                    <a:pt x="301" y="621"/>
                    <a:pt x="301" y="621"/>
                  </a:cubicBezTo>
                  <a:lnTo>
                    <a:pt x="302" y="621"/>
                  </a:lnTo>
                  <a:close/>
                  <a:moveTo>
                    <a:pt x="306" y="86"/>
                  </a:moveTo>
                  <a:cubicBezTo>
                    <a:pt x="306" y="85"/>
                    <a:pt x="306" y="85"/>
                    <a:pt x="306" y="85"/>
                  </a:cubicBezTo>
                  <a:cubicBezTo>
                    <a:pt x="306" y="86"/>
                    <a:pt x="306" y="86"/>
                    <a:pt x="306" y="86"/>
                  </a:cubicBezTo>
                  <a:close/>
                  <a:moveTo>
                    <a:pt x="308" y="83"/>
                  </a:moveTo>
                  <a:cubicBezTo>
                    <a:pt x="308" y="83"/>
                    <a:pt x="308" y="83"/>
                    <a:pt x="308" y="83"/>
                  </a:cubicBezTo>
                  <a:cubicBezTo>
                    <a:pt x="309" y="82"/>
                    <a:pt x="309" y="82"/>
                    <a:pt x="309" y="82"/>
                  </a:cubicBezTo>
                  <a:cubicBezTo>
                    <a:pt x="309" y="82"/>
                    <a:pt x="309" y="82"/>
                    <a:pt x="309" y="82"/>
                  </a:cubicBezTo>
                  <a:lnTo>
                    <a:pt x="308" y="83"/>
                  </a:lnTo>
                  <a:close/>
                  <a:moveTo>
                    <a:pt x="313" y="92"/>
                  </a:moveTo>
                  <a:cubicBezTo>
                    <a:pt x="312" y="93"/>
                    <a:pt x="312" y="93"/>
                    <a:pt x="312" y="93"/>
                  </a:cubicBezTo>
                  <a:cubicBezTo>
                    <a:pt x="312" y="93"/>
                    <a:pt x="312" y="93"/>
                    <a:pt x="312" y="93"/>
                  </a:cubicBezTo>
                  <a:cubicBezTo>
                    <a:pt x="311" y="93"/>
                    <a:pt x="311" y="93"/>
                    <a:pt x="311" y="93"/>
                  </a:cubicBezTo>
                  <a:cubicBezTo>
                    <a:pt x="311" y="92"/>
                    <a:pt x="311" y="92"/>
                    <a:pt x="311" y="92"/>
                  </a:cubicBezTo>
                  <a:cubicBezTo>
                    <a:pt x="310" y="92"/>
                    <a:pt x="310" y="92"/>
                    <a:pt x="310" y="92"/>
                  </a:cubicBezTo>
                  <a:cubicBezTo>
                    <a:pt x="312" y="90"/>
                    <a:pt x="312" y="90"/>
                    <a:pt x="312" y="90"/>
                  </a:cubicBezTo>
                  <a:cubicBezTo>
                    <a:pt x="311" y="87"/>
                    <a:pt x="311" y="87"/>
                    <a:pt x="311" y="87"/>
                  </a:cubicBezTo>
                  <a:cubicBezTo>
                    <a:pt x="311" y="85"/>
                    <a:pt x="311" y="85"/>
                    <a:pt x="311" y="85"/>
                  </a:cubicBezTo>
                  <a:cubicBezTo>
                    <a:pt x="313" y="84"/>
                    <a:pt x="313" y="84"/>
                    <a:pt x="313" y="84"/>
                  </a:cubicBezTo>
                  <a:cubicBezTo>
                    <a:pt x="312" y="84"/>
                    <a:pt x="312" y="84"/>
                    <a:pt x="312" y="84"/>
                  </a:cubicBezTo>
                  <a:cubicBezTo>
                    <a:pt x="313" y="84"/>
                    <a:pt x="313" y="84"/>
                    <a:pt x="313" y="84"/>
                  </a:cubicBezTo>
                  <a:cubicBezTo>
                    <a:pt x="313" y="85"/>
                    <a:pt x="313" y="85"/>
                    <a:pt x="313" y="85"/>
                  </a:cubicBezTo>
                  <a:cubicBezTo>
                    <a:pt x="312" y="88"/>
                    <a:pt x="312" y="88"/>
                    <a:pt x="312" y="88"/>
                  </a:cubicBezTo>
                  <a:lnTo>
                    <a:pt x="313" y="92"/>
                  </a:lnTo>
                  <a:close/>
                  <a:moveTo>
                    <a:pt x="315" y="83"/>
                  </a:moveTo>
                  <a:cubicBezTo>
                    <a:pt x="315" y="83"/>
                    <a:pt x="315" y="83"/>
                    <a:pt x="315" y="83"/>
                  </a:cubicBezTo>
                  <a:cubicBezTo>
                    <a:pt x="315" y="83"/>
                    <a:pt x="315" y="83"/>
                    <a:pt x="315" y="83"/>
                  </a:cubicBezTo>
                  <a:close/>
                  <a:moveTo>
                    <a:pt x="324" y="88"/>
                  </a:moveTo>
                  <a:cubicBezTo>
                    <a:pt x="324" y="89"/>
                    <a:pt x="324" y="89"/>
                    <a:pt x="324" y="89"/>
                  </a:cubicBezTo>
                  <a:cubicBezTo>
                    <a:pt x="324" y="89"/>
                    <a:pt x="324" y="89"/>
                    <a:pt x="324" y="89"/>
                  </a:cubicBezTo>
                  <a:cubicBezTo>
                    <a:pt x="323" y="89"/>
                    <a:pt x="323" y="89"/>
                    <a:pt x="323" y="89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2" y="89"/>
                    <a:pt x="322" y="89"/>
                    <a:pt x="322" y="89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4" y="86"/>
                    <a:pt x="324" y="86"/>
                    <a:pt x="324" y="86"/>
                  </a:cubicBezTo>
                  <a:cubicBezTo>
                    <a:pt x="325" y="87"/>
                    <a:pt x="325" y="87"/>
                    <a:pt x="325" y="87"/>
                  </a:cubicBezTo>
                  <a:cubicBezTo>
                    <a:pt x="325" y="87"/>
                    <a:pt x="325" y="87"/>
                    <a:pt x="325" y="87"/>
                  </a:cubicBezTo>
                  <a:lnTo>
                    <a:pt x="324" y="88"/>
                  </a:lnTo>
                  <a:close/>
                  <a:moveTo>
                    <a:pt x="344" y="82"/>
                  </a:moveTo>
                  <a:cubicBezTo>
                    <a:pt x="342" y="82"/>
                    <a:pt x="342" y="82"/>
                    <a:pt x="342" y="82"/>
                  </a:cubicBezTo>
                  <a:cubicBezTo>
                    <a:pt x="342" y="82"/>
                    <a:pt x="342" y="82"/>
                    <a:pt x="342" y="82"/>
                  </a:cubicBezTo>
                  <a:cubicBezTo>
                    <a:pt x="341" y="80"/>
                    <a:pt x="341" y="80"/>
                    <a:pt x="341" y="80"/>
                  </a:cubicBezTo>
                  <a:cubicBezTo>
                    <a:pt x="339" y="82"/>
                    <a:pt x="339" y="82"/>
                    <a:pt x="339" y="82"/>
                  </a:cubicBezTo>
                  <a:cubicBezTo>
                    <a:pt x="339" y="81"/>
                    <a:pt x="339" y="81"/>
                    <a:pt x="339" y="81"/>
                  </a:cubicBezTo>
                  <a:cubicBezTo>
                    <a:pt x="337" y="82"/>
                    <a:pt x="337" y="82"/>
                    <a:pt x="337" y="82"/>
                  </a:cubicBezTo>
                  <a:cubicBezTo>
                    <a:pt x="337" y="82"/>
                    <a:pt x="337" y="82"/>
                    <a:pt x="337" y="82"/>
                  </a:cubicBezTo>
                  <a:cubicBezTo>
                    <a:pt x="336" y="81"/>
                    <a:pt x="336" y="81"/>
                    <a:pt x="336" y="81"/>
                  </a:cubicBezTo>
                  <a:cubicBezTo>
                    <a:pt x="334" y="82"/>
                    <a:pt x="334" y="82"/>
                    <a:pt x="334" y="82"/>
                  </a:cubicBezTo>
                  <a:cubicBezTo>
                    <a:pt x="333" y="83"/>
                    <a:pt x="333" y="83"/>
                    <a:pt x="333" y="83"/>
                  </a:cubicBezTo>
                  <a:cubicBezTo>
                    <a:pt x="330" y="85"/>
                    <a:pt x="330" y="85"/>
                    <a:pt x="330" y="85"/>
                  </a:cubicBezTo>
                  <a:cubicBezTo>
                    <a:pt x="329" y="85"/>
                    <a:pt x="329" y="85"/>
                    <a:pt x="329" y="85"/>
                  </a:cubicBezTo>
                  <a:cubicBezTo>
                    <a:pt x="327" y="86"/>
                    <a:pt x="327" y="86"/>
                    <a:pt x="327" y="86"/>
                  </a:cubicBezTo>
                  <a:cubicBezTo>
                    <a:pt x="327" y="85"/>
                    <a:pt x="327" y="85"/>
                    <a:pt x="327" y="85"/>
                  </a:cubicBezTo>
                  <a:cubicBezTo>
                    <a:pt x="328" y="84"/>
                    <a:pt x="328" y="84"/>
                    <a:pt x="328" y="84"/>
                  </a:cubicBezTo>
                  <a:cubicBezTo>
                    <a:pt x="328" y="85"/>
                    <a:pt x="328" y="85"/>
                    <a:pt x="328" y="85"/>
                  </a:cubicBezTo>
                  <a:cubicBezTo>
                    <a:pt x="332" y="83"/>
                    <a:pt x="332" y="83"/>
                    <a:pt x="332" y="83"/>
                  </a:cubicBezTo>
                  <a:cubicBezTo>
                    <a:pt x="333" y="81"/>
                    <a:pt x="333" y="81"/>
                    <a:pt x="333" y="81"/>
                  </a:cubicBezTo>
                  <a:cubicBezTo>
                    <a:pt x="334" y="81"/>
                    <a:pt x="334" y="81"/>
                    <a:pt x="334" y="81"/>
                  </a:cubicBezTo>
                  <a:cubicBezTo>
                    <a:pt x="337" y="81"/>
                    <a:pt x="337" y="81"/>
                    <a:pt x="337" y="81"/>
                  </a:cubicBezTo>
                  <a:cubicBezTo>
                    <a:pt x="338" y="80"/>
                    <a:pt x="338" y="80"/>
                    <a:pt x="338" y="80"/>
                  </a:cubicBezTo>
                  <a:cubicBezTo>
                    <a:pt x="340" y="81"/>
                    <a:pt x="340" y="81"/>
                    <a:pt x="340" y="81"/>
                  </a:cubicBezTo>
                  <a:cubicBezTo>
                    <a:pt x="342" y="80"/>
                    <a:pt x="342" y="80"/>
                    <a:pt x="342" y="80"/>
                  </a:cubicBezTo>
                  <a:cubicBezTo>
                    <a:pt x="342" y="81"/>
                    <a:pt x="342" y="81"/>
                    <a:pt x="342" y="81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6" y="80"/>
                    <a:pt x="346" y="80"/>
                    <a:pt x="346" y="80"/>
                  </a:cubicBezTo>
                  <a:cubicBezTo>
                    <a:pt x="347" y="80"/>
                    <a:pt x="347" y="80"/>
                    <a:pt x="347" y="80"/>
                  </a:cubicBezTo>
                  <a:lnTo>
                    <a:pt x="344" y="82"/>
                  </a:lnTo>
                  <a:close/>
                  <a:moveTo>
                    <a:pt x="356" y="81"/>
                  </a:moveTo>
                  <a:cubicBezTo>
                    <a:pt x="356" y="80"/>
                    <a:pt x="356" y="80"/>
                    <a:pt x="356" y="80"/>
                  </a:cubicBezTo>
                  <a:cubicBezTo>
                    <a:pt x="356" y="80"/>
                    <a:pt x="356" y="80"/>
                    <a:pt x="356" y="80"/>
                  </a:cubicBezTo>
                  <a:cubicBezTo>
                    <a:pt x="357" y="80"/>
                    <a:pt x="357" y="80"/>
                    <a:pt x="357" y="80"/>
                  </a:cubicBezTo>
                  <a:lnTo>
                    <a:pt x="356" y="81"/>
                  </a:lnTo>
                  <a:close/>
                  <a:moveTo>
                    <a:pt x="490" y="693"/>
                  </a:moveTo>
                  <a:cubicBezTo>
                    <a:pt x="490" y="692"/>
                    <a:pt x="490" y="692"/>
                    <a:pt x="490" y="692"/>
                  </a:cubicBezTo>
                  <a:cubicBezTo>
                    <a:pt x="494" y="693"/>
                    <a:pt x="494" y="693"/>
                    <a:pt x="494" y="693"/>
                  </a:cubicBezTo>
                  <a:cubicBezTo>
                    <a:pt x="494" y="693"/>
                    <a:pt x="494" y="693"/>
                    <a:pt x="494" y="693"/>
                  </a:cubicBezTo>
                  <a:cubicBezTo>
                    <a:pt x="494" y="693"/>
                    <a:pt x="494" y="693"/>
                    <a:pt x="494" y="693"/>
                  </a:cubicBezTo>
                  <a:cubicBezTo>
                    <a:pt x="494" y="694"/>
                    <a:pt x="494" y="694"/>
                    <a:pt x="494" y="694"/>
                  </a:cubicBezTo>
                  <a:cubicBezTo>
                    <a:pt x="492" y="694"/>
                    <a:pt x="492" y="694"/>
                    <a:pt x="492" y="694"/>
                  </a:cubicBezTo>
                  <a:cubicBezTo>
                    <a:pt x="491" y="693"/>
                    <a:pt x="491" y="693"/>
                    <a:pt x="491" y="693"/>
                  </a:cubicBezTo>
                  <a:lnTo>
                    <a:pt x="490" y="693"/>
                  </a:lnTo>
                  <a:close/>
                  <a:moveTo>
                    <a:pt x="517" y="829"/>
                  </a:moveTo>
                  <a:cubicBezTo>
                    <a:pt x="518" y="828"/>
                    <a:pt x="518" y="828"/>
                    <a:pt x="518" y="828"/>
                  </a:cubicBezTo>
                  <a:cubicBezTo>
                    <a:pt x="518" y="827"/>
                    <a:pt x="518" y="827"/>
                    <a:pt x="518" y="827"/>
                  </a:cubicBezTo>
                  <a:cubicBezTo>
                    <a:pt x="518" y="827"/>
                    <a:pt x="518" y="827"/>
                    <a:pt x="518" y="827"/>
                  </a:cubicBezTo>
                  <a:cubicBezTo>
                    <a:pt x="518" y="828"/>
                    <a:pt x="518" y="828"/>
                    <a:pt x="518" y="828"/>
                  </a:cubicBezTo>
                  <a:lnTo>
                    <a:pt x="517" y="829"/>
                  </a:lnTo>
                  <a:close/>
                  <a:moveTo>
                    <a:pt x="584" y="739"/>
                  </a:moveTo>
                  <a:cubicBezTo>
                    <a:pt x="581" y="740"/>
                    <a:pt x="581" y="740"/>
                    <a:pt x="581" y="740"/>
                  </a:cubicBezTo>
                  <a:cubicBezTo>
                    <a:pt x="581" y="740"/>
                    <a:pt x="581" y="740"/>
                    <a:pt x="581" y="740"/>
                  </a:cubicBezTo>
                  <a:cubicBezTo>
                    <a:pt x="581" y="738"/>
                    <a:pt x="581" y="738"/>
                    <a:pt x="581" y="738"/>
                  </a:cubicBezTo>
                  <a:cubicBezTo>
                    <a:pt x="579" y="737"/>
                    <a:pt x="579" y="737"/>
                    <a:pt x="579" y="737"/>
                  </a:cubicBezTo>
                  <a:cubicBezTo>
                    <a:pt x="579" y="736"/>
                    <a:pt x="579" y="736"/>
                    <a:pt x="579" y="736"/>
                  </a:cubicBezTo>
                  <a:cubicBezTo>
                    <a:pt x="580" y="735"/>
                    <a:pt x="580" y="735"/>
                    <a:pt x="580" y="735"/>
                  </a:cubicBezTo>
                  <a:cubicBezTo>
                    <a:pt x="580" y="734"/>
                    <a:pt x="580" y="734"/>
                    <a:pt x="580" y="734"/>
                  </a:cubicBezTo>
                  <a:cubicBezTo>
                    <a:pt x="583" y="731"/>
                    <a:pt x="583" y="731"/>
                    <a:pt x="583" y="731"/>
                  </a:cubicBezTo>
                  <a:cubicBezTo>
                    <a:pt x="583" y="730"/>
                    <a:pt x="583" y="730"/>
                    <a:pt x="583" y="730"/>
                  </a:cubicBezTo>
                  <a:cubicBezTo>
                    <a:pt x="583" y="731"/>
                    <a:pt x="583" y="731"/>
                    <a:pt x="583" y="731"/>
                  </a:cubicBezTo>
                  <a:cubicBezTo>
                    <a:pt x="583" y="734"/>
                    <a:pt x="583" y="734"/>
                    <a:pt x="583" y="734"/>
                  </a:cubicBezTo>
                  <a:cubicBezTo>
                    <a:pt x="584" y="736"/>
                    <a:pt x="584" y="736"/>
                    <a:pt x="584" y="736"/>
                  </a:cubicBezTo>
                  <a:cubicBezTo>
                    <a:pt x="584" y="737"/>
                    <a:pt x="584" y="737"/>
                    <a:pt x="584" y="737"/>
                  </a:cubicBezTo>
                  <a:lnTo>
                    <a:pt x="584" y="739"/>
                  </a:lnTo>
                  <a:close/>
                  <a:moveTo>
                    <a:pt x="596" y="723"/>
                  </a:moveTo>
                  <a:cubicBezTo>
                    <a:pt x="595" y="723"/>
                    <a:pt x="595" y="723"/>
                    <a:pt x="595" y="723"/>
                  </a:cubicBezTo>
                  <a:cubicBezTo>
                    <a:pt x="594" y="723"/>
                    <a:pt x="594" y="723"/>
                    <a:pt x="594" y="723"/>
                  </a:cubicBezTo>
                  <a:cubicBezTo>
                    <a:pt x="593" y="722"/>
                    <a:pt x="593" y="722"/>
                    <a:pt x="593" y="722"/>
                  </a:cubicBezTo>
                  <a:cubicBezTo>
                    <a:pt x="594" y="722"/>
                    <a:pt x="594" y="722"/>
                    <a:pt x="594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3"/>
                    <a:pt x="596" y="723"/>
                    <a:pt x="596" y="723"/>
                  </a:cubicBezTo>
                  <a:close/>
                  <a:moveTo>
                    <a:pt x="595" y="1170"/>
                  </a:moveTo>
                  <a:cubicBezTo>
                    <a:pt x="596" y="1170"/>
                    <a:pt x="596" y="1170"/>
                    <a:pt x="596" y="1170"/>
                  </a:cubicBezTo>
                  <a:cubicBezTo>
                    <a:pt x="595" y="1168"/>
                    <a:pt x="595" y="1168"/>
                    <a:pt x="595" y="1168"/>
                  </a:cubicBezTo>
                  <a:cubicBezTo>
                    <a:pt x="597" y="1170"/>
                    <a:pt x="597" y="1170"/>
                    <a:pt x="597" y="1170"/>
                  </a:cubicBezTo>
                  <a:lnTo>
                    <a:pt x="595" y="1170"/>
                  </a:lnTo>
                  <a:close/>
                  <a:moveTo>
                    <a:pt x="600" y="1168"/>
                  </a:moveTo>
                  <a:cubicBezTo>
                    <a:pt x="600" y="1168"/>
                    <a:pt x="600" y="1168"/>
                    <a:pt x="600" y="1168"/>
                  </a:cubicBezTo>
                  <a:cubicBezTo>
                    <a:pt x="599" y="1170"/>
                    <a:pt x="599" y="1170"/>
                    <a:pt x="599" y="1170"/>
                  </a:cubicBezTo>
                  <a:cubicBezTo>
                    <a:pt x="598" y="1167"/>
                    <a:pt x="598" y="1167"/>
                    <a:pt x="598" y="1167"/>
                  </a:cubicBezTo>
                  <a:cubicBezTo>
                    <a:pt x="598" y="1169"/>
                    <a:pt x="598" y="1169"/>
                    <a:pt x="598" y="1169"/>
                  </a:cubicBezTo>
                  <a:cubicBezTo>
                    <a:pt x="598" y="1167"/>
                    <a:pt x="598" y="1167"/>
                    <a:pt x="598" y="1167"/>
                  </a:cubicBezTo>
                  <a:cubicBezTo>
                    <a:pt x="595" y="1168"/>
                    <a:pt x="595" y="1168"/>
                    <a:pt x="595" y="1168"/>
                  </a:cubicBezTo>
                  <a:cubicBezTo>
                    <a:pt x="595" y="1168"/>
                    <a:pt x="595" y="1168"/>
                    <a:pt x="595" y="1168"/>
                  </a:cubicBezTo>
                  <a:cubicBezTo>
                    <a:pt x="595" y="1168"/>
                    <a:pt x="595" y="1168"/>
                    <a:pt x="595" y="1168"/>
                  </a:cubicBezTo>
                  <a:cubicBezTo>
                    <a:pt x="595" y="1167"/>
                    <a:pt x="595" y="1167"/>
                    <a:pt x="595" y="1167"/>
                  </a:cubicBezTo>
                  <a:cubicBezTo>
                    <a:pt x="595" y="1167"/>
                    <a:pt x="595" y="1167"/>
                    <a:pt x="595" y="1167"/>
                  </a:cubicBezTo>
                  <a:cubicBezTo>
                    <a:pt x="596" y="1165"/>
                    <a:pt x="596" y="1165"/>
                    <a:pt x="596" y="1165"/>
                  </a:cubicBezTo>
                  <a:cubicBezTo>
                    <a:pt x="595" y="1164"/>
                    <a:pt x="595" y="1164"/>
                    <a:pt x="595" y="1164"/>
                  </a:cubicBezTo>
                  <a:cubicBezTo>
                    <a:pt x="595" y="1163"/>
                    <a:pt x="595" y="1163"/>
                    <a:pt x="595" y="1163"/>
                  </a:cubicBezTo>
                  <a:cubicBezTo>
                    <a:pt x="595" y="1163"/>
                    <a:pt x="595" y="1163"/>
                    <a:pt x="595" y="1163"/>
                  </a:cubicBezTo>
                  <a:cubicBezTo>
                    <a:pt x="597" y="1164"/>
                    <a:pt x="597" y="1164"/>
                    <a:pt x="597" y="1164"/>
                  </a:cubicBezTo>
                  <a:cubicBezTo>
                    <a:pt x="597" y="1166"/>
                    <a:pt x="597" y="1166"/>
                    <a:pt x="597" y="1166"/>
                  </a:cubicBezTo>
                  <a:cubicBezTo>
                    <a:pt x="599" y="1165"/>
                    <a:pt x="599" y="1165"/>
                    <a:pt x="599" y="1165"/>
                  </a:cubicBezTo>
                  <a:cubicBezTo>
                    <a:pt x="599" y="1163"/>
                    <a:pt x="599" y="1163"/>
                    <a:pt x="599" y="1163"/>
                  </a:cubicBezTo>
                  <a:cubicBezTo>
                    <a:pt x="600" y="1165"/>
                    <a:pt x="600" y="1165"/>
                    <a:pt x="600" y="1165"/>
                  </a:cubicBezTo>
                  <a:cubicBezTo>
                    <a:pt x="600" y="1164"/>
                    <a:pt x="600" y="1164"/>
                    <a:pt x="600" y="1164"/>
                  </a:cubicBezTo>
                  <a:cubicBezTo>
                    <a:pt x="600" y="1165"/>
                    <a:pt x="600" y="1165"/>
                    <a:pt x="600" y="1165"/>
                  </a:cubicBezTo>
                  <a:cubicBezTo>
                    <a:pt x="600" y="1165"/>
                    <a:pt x="600" y="1165"/>
                    <a:pt x="600" y="1165"/>
                  </a:cubicBezTo>
                  <a:cubicBezTo>
                    <a:pt x="599" y="1166"/>
                    <a:pt x="599" y="1166"/>
                    <a:pt x="599" y="1166"/>
                  </a:cubicBezTo>
                  <a:lnTo>
                    <a:pt x="600" y="1168"/>
                  </a:lnTo>
                  <a:close/>
                  <a:moveTo>
                    <a:pt x="594" y="1181"/>
                  </a:moveTo>
                  <a:cubicBezTo>
                    <a:pt x="594" y="1181"/>
                    <a:pt x="594" y="1181"/>
                    <a:pt x="594" y="1181"/>
                  </a:cubicBezTo>
                  <a:cubicBezTo>
                    <a:pt x="595" y="1181"/>
                    <a:pt x="595" y="1181"/>
                    <a:pt x="595" y="1181"/>
                  </a:cubicBezTo>
                  <a:lnTo>
                    <a:pt x="594" y="1181"/>
                  </a:lnTo>
                  <a:close/>
                  <a:moveTo>
                    <a:pt x="595" y="1179"/>
                  </a:moveTo>
                  <a:cubicBezTo>
                    <a:pt x="595" y="1178"/>
                    <a:pt x="595" y="1178"/>
                    <a:pt x="595" y="1178"/>
                  </a:cubicBezTo>
                  <a:cubicBezTo>
                    <a:pt x="595" y="1179"/>
                    <a:pt x="595" y="1179"/>
                    <a:pt x="595" y="1179"/>
                  </a:cubicBezTo>
                  <a:close/>
                  <a:moveTo>
                    <a:pt x="597" y="1179"/>
                  </a:moveTo>
                  <a:cubicBezTo>
                    <a:pt x="597" y="1178"/>
                    <a:pt x="597" y="1178"/>
                    <a:pt x="597" y="1178"/>
                  </a:cubicBezTo>
                  <a:cubicBezTo>
                    <a:pt x="597" y="1178"/>
                    <a:pt x="597" y="1178"/>
                    <a:pt x="597" y="1178"/>
                  </a:cubicBezTo>
                  <a:cubicBezTo>
                    <a:pt x="597" y="1179"/>
                    <a:pt x="597" y="1179"/>
                    <a:pt x="597" y="1179"/>
                  </a:cubicBezTo>
                  <a:close/>
                  <a:moveTo>
                    <a:pt x="596" y="1211"/>
                  </a:moveTo>
                  <a:cubicBezTo>
                    <a:pt x="595" y="1211"/>
                    <a:pt x="595" y="1211"/>
                    <a:pt x="595" y="1211"/>
                  </a:cubicBezTo>
                  <a:cubicBezTo>
                    <a:pt x="597" y="1212"/>
                    <a:pt x="597" y="1212"/>
                    <a:pt x="597" y="1212"/>
                  </a:cubicBezTo>
                  <a:lnTo>
                    <a:pt x="596" y="1211"/>
                  </a:lnTo>
                  <a:close/>
                  <a:moveTo>
                    <a:pt x="597" y="1207"/>
                  </a:moveTo>
                  <a:cubicBezTo>
                    <a:pt x="595" y="1204"/>
                    <a:pt x="595" y="1204"/>
                    <a:pt x="595" y="1204"/>
                  </a:cubicBezTo>
                  <a:cubicBezTo>
                    <a:pt x="595" y="1205"/>
                    <a:pt x="595" y="1205"/>
                    <a:pt x="595" y="1205"/>
                  </a:cubicBezTo>
                  <a:cubicBezTo>
                    <a:pt x="597" y="1207"/>
                    <a:pt x="597" y="1207"/>
                    <a:pt x="597" y="1207"/>
                  </a:cubicBezTo>
                  <a:close/>
                  <a:moveTo>
                    <a:pt x="598" y="1210"/>
                  </a:moveTo>
                  <a:cubicBezTo>
                    <a:pt x="598" y="1210"/>
                    <a:pt x="598" y="1210"/>
                    <a:pt x="598" y="1210"/>
                  </a:cubicBezTo>
                  <a:cubicBezTo>
                    <a:pt x="598" y="1210"/>
                    <a:pt x="598" y="1210"/>
                    <a:pt x="598" y="1210"/>
                  </a:cubicBezTo>
                  <a:close/>
                  <a:moveTo>
                    <a:pt x="605" y="1169"/>
                  </a:moveTo>
                  <a:cubicBezTo>
                    <a:pt x="605" y="1169"/>
                    <a:pt x="605" y="1169"/>
                    <a:pt x="605" y="1169"/>
                  </a:cubicBezTo>
                  <a:cubicBezTo>
                    <a:pt x="605" y="1170"/>
                    <a:pt x="605" y="1170"/>
                    <a:pt x="605" y="1170"/>
                  </a:cubicBezTo>
                  <a:cubicBezTo>
                    <a:pt x="604" y="1169"/>
                    <a:pt x="604" y="1169"/>
                    <a:pt x="604" y="1169"/>
                  </a:cubicBezTo>
                  <a:cubicBezTo>
                    <a:pt x="604" y="1168"/>
                    <a:pt x="604" y="1168"/>
                    <a:pt x="604" y="1168"/>
                  </a:cubicBezTo>
                  <a:lnTo>
                    <a:pt x="605" y="1169"/>
                  </a:lnTo>
                  <a:close/>
                  <a:moveTo>
                    <a:pt x="605" y="1171"/>
                  </a:moveTo>
                  <a:cubicBezTo>
                    <a:pt x="605" y="1171"/>
                    <a:pt x="605" y="1171"/>
                    <a:pt x="605" y="1171"/>
                  </a:cubicBezTo>
                  <a:cubicBezTo>
                    <a:pt x="604" y="1172"/>
                    <a:pt x="604" y="1172"/>
                    <a:pt x="604" y="1172"/>
                  </a:cubicBezTo>
                  <a:cubicBezTo>
                    <a:pt x="605" y="1172"/>
                    <a:pt x="605" y="1172"/>
                    <a:pt x="605" y="1172"/>
                  </a:cubicBezTo>
                  <a:lnTo>
                    <a:pt x="605" y="1171"/>
                  </a:lnTo>
                  <a:close/>
                  <a:moveTo>
                    <a:pt x="602" y="1167"/>
                  </a:moveTo>
                  <a:cubicBezTo>
                    <a:pt x="602" y="1166"/>
                    <a:pt x="602" y="1166"/>
                    <a:pt x="602" y="1166"/>
                  </a:cubicBezTo>
                  <a:cubicBezTo>
                    <a:pt x="603" y="1166"/>
                    <a:pt x="603" y="1166"/>
                    <a:pt x="603" y="1166"/>
                  </a:cubicBezTo>
                  <a:cubicBezTo>
                    <a:pt x="603" y="1167"/>
                    <a:pt x="603" y="1167"/>
                    <a:pt x="603" y="1167"/>
                  </a:cubicBezTo>
                  <a:cubicBezTo>
                    <a:pt x="603" y="1167"/>
                    <a:pt x="603" y="1167"/>
                    <a:pt x="603" y="1167"/>
                  </a:cubicBezTo>
                  <a:lnTo>
                    <a:pt x="602" y="1167"/>
                  </a:lnTo>
                  <a:close/>
                  <a:moveTo>
                    <a:pt x="603" y="1201"/>
                  </a:moveTo>
                  <a:cubicBezTo>
                    <a:pt x="604" y="1202"/>
                    <a:pt x="604" y="1202"/>
                    <a:pt x="604" y="1202"/>
                  </a:cubicBezTo>
                  <a:cubicBezTo>
                    <a:pt x="605" y="1202"/>
                    <a:pt x="605" y="1202"/>
                    <a:pt x="605" y="1202"/>
                  </a:cubicBezTo>
                  <a:cubicBezTo>
                    <a:pt x="605" y="1202"/>
                    <a:pt x="605" y="1202"/>
                    <a:pt x="605" y="1202"/>
                  </a:cubicBezTo>
                  <a:cubicBezTo>
                    <a:pt x="604" y="1202"/>
                    <a:pt x="604" y="1202"/>
                    <a:pt x="604" y="1202"/>
                  </a:cubicBezTo>
                  <a:cubicBezTo>
                    <a:pt x="604" y="1202"/>
                    <a:pt x="604" y="1202"/>
                    <a:pt x="604" y="1202"/>
                  </a:cubicBezTo>
                  <a:cubicBezTo>
                    <a:pt x="603" y="1201"/>
                    <a:pt x="603" y="1201"/>
                    <a:pt x="603" y="1201"/>
                  </a:cubicBezTo>
                  <a:cubicBezTo>
                    <a:pt x="602" y="1201"/>
                    <a:pt x="602" y="1201"/>
                    <a:pt x="602" y="1201"/>
                  </a:cubicBezTo>
                  <a:lnTo>
                    <a:pt x="603" y="1201"/>
                  </a:lnTo>
                  <a:close/>
                  <a:moveTo>
                    <a:pt x="604" y="1221"/>
                  </a:moveTo>
                  <a:cubicBezTo>
                    <a:pt x="604" y="1222"/>
                    <a:pt x="604" y="1222"/>
                    <a:pt x="604" y="1222"/>
                  </a:cubicBezTo>
                  <a:cubicBezTo>
                    <a:pt x="604" y="1223"/>
                    <a:pt x="604" y="1223"/>
                    <a:pt x="604" y="1223"/>
                  </a:cubicBezTo>
                  <a:cubicBezTo>
                    <a:pt x="604" y="1223"/>
                    <a:pt x="604" y="1223"/>
                    <a:pt x="604" y="1223"/>
                  </a:cubicBezTo>
                  <a:cubicBezTo>
                    <a:pt x="604" y="1221"/>
                    <a:pt x="604" y="1221"/>
                    <a:pt x="604" y="1221"/>
                  </a:cubicBezTo>
                  <a:cubicBezTo>
                    <a:pt x="603" y="1219"/>
                    <a:pt x="603" y="1219"/>
                    <a:pt x="603" y="1219"/>
                  </a:cubicBezTo>
                  <a:cubicBezTo>
                    <a:pt x="604" y="1219"/>
                    <a:pt x="604" y="1219"/>
                    <a:pt x="604" y="1219"/>
                  </a:cubicBezTo>
                  <a:cubicBezTo>
                    <a:pt x="604" y="1219"/>
                    <a:pt x="604" y="1219"/>
                    <a:pt x="604" y="1219"/>
                  </a:cubicBezTo>
                  <a:cubicBezTo>
                    <a:pt x="605" y="1220"/>
                    <a:pt x="605" y="1220"/>
                    <a:pt x="605" y="1220"/>
                  </a:cubicBezTo>
                  <a:cubicBezTo>
                    <a:pt x="604" y="1220"/>
                    <a:pt x="604" y="1220"/>
                    <a:pt x="604" y="1220"/>
                  </a:cubicBezTo>
                  <a:lnTo>
                    <a:pt x="604" y="1221"/>
                  </a:lnTo>
                  <a:close/>
                  <a:moveTo>
                    <a:pt x="601" y="1210"/>
                  </a:moveTo>
                  <a:cubicBezTo>
                    <a:pt x="601" y="1210"/>
                    <a:pt x="601" y="1210"/>
                    <a:pt x="601" y="1210"/>
                  </a:cubicBezTo>
                  <a:cubicBezTo>
                    <a:pt x="599" y="1210"/>
                    <a:pt x="599" y="1210"/>
                    <a:pt x="599" y="1210"/>
                  </a:cubicBezTo>
                  <a:cubicBezTo>
                    <a:pt x="600" y="1210"/>
                    <a:pt x="600" y="1210"/>
                    <a:pt x="600" y="1210"/>
                  </a:cubicBezTo>
                  <a:cubicBezTo>
                    <a:pt x="601" y="1210"/>
                    <a:pt x="601" y="1210"/>
                    <a:pt x="601" y="1210"/>
                  </a:cubicBezTo>
                  <a:close/>
                  <a:moveTo>
                    <a:pt x="602" y="1210"/>
                  </a:moveTo>
                  <a:cubicBezTo>
                    <a:pt x="601" y="1207"/>
                    <a:pt x="601" y="1207"/>
                    <a:pt x="601" y="1207"/>
                  </a:cubicBezTo>
                  <a:cubicBezTo>
                    <a:pt x="600" y="1206"/>
                    <a:pt x="600" y="1206"/>
                    <a:pt x="600" y="1206"/>
                  </a:cubicBezTo>
                  <a:cubicBezTo>
                    <a:pt x="600" y="1205"/>
                    <a:pt x="600" y="1205"/>
                    <a:pt x="600" y="1205"/>
                  </a:cubicBezTo>
                  <a:cubicBezTo>
                    <a:pt x="601" y="1206"/>
                    <a:pt x="601" y="1206"/>
                    <a:pt x="601" y="1206"/>
                  </a:cubicBezTo>
                  <a:cubicBezTo>
                    <a:pt x="601" y="1207"/>
                    <a:pt x="601" y="1207"/>
                    <a:pt x="601" y="1207"/>
                  </a:cubicBezTo>
                  <a:cubicBezTo>
                    <a:pt x="603" y="1207"/>
                    <a:pt x="603" y="1207"/>
                    <a:pt x="603" y="1207"/>
                  </a:cubicBezTo>
                  <a:cubicBezTo>
                    <a:pt x="602" y="1208"/>
                    <a:pt x="602" y="1208"/>
                    <a:pt x="602" y="1208"/>
                  </a:cubicBezTo>
                  <a:cubicBezTo>
                    <a:pt x="602" y="1209"/>
                    <a:pt x="602" y="1209"/>
                    <a:pt x="602" y="1209"/>
                  </a:cubicBezTo>
                  <a:cubicBezTo>
                    <a:pt x="603" y="1209"/>
                    <a:pt x="603" y="1209"/>
                    <a:pt x="603" y="1209"/>
                  </a:cubicBezTo>
                  <a:cubicBezTo>
                    <a:pt x="602" y="1210"/>
                    <a:pt x="602" y="1210"/>
                    <a:pt x="602" y="1210"/>
                  </a:cubicBezTo>
                  <a:close/>
                  <a:moveTo>
                    <a:pt x="603" y="1231"/>
                  </a:moveTo>
                  <a:cubicBezTo>
                    <a:pt x="603" y="1230"/>
                    <a:pt x="603" y="1230"/>
                    <a:pt x="603" y="1230"/>
                  </a:cubicBezTo>
                  <a:cubicBezTo>
                    <a:pt x="602" y="1229"/>
                    <a:pt x="602" y="1229"/>
                    <a:pt x="602" y="1229"/>
                  </a:cubicBezTo>
                  <a:cubicBezTo>
                    <a:pt x="602" y="1229"/>
                    <a:pt x="602" y="1229"/>
                    <a:pt x="602" y="1229"/>
                  </a:cubicBezTo>
                  <a:cubicBezTo>
                    <a:pt x="602" y="1229"/>
                    <a:pt x="602" y="1229"/>
                    <a:pt x="602" y="1229"/>
                  </a:cubicBezTo>
                  <a:cubicBezTo>
                    <a:pt x="603" y="1230"/>
                    <a:pt x="603" y="1230"/>
                    <a:pt x="603" y="1230"/>
                  </a:cubicBezTo>
                  <a:lnTo>
                    <a:pt x="603" y="1231"/>
                  </a:lnTo>
                  <a:close/>
                  <a:moveTo>
                    <a:pt x="605" y="1228"/>
                  </a:moveTo>
                  <a:cubicBezTo>
                    <a:pt x="604" y="1228"/>
                    <a:pt x="604" y="1228"/>
                    <a:pt x="604" y="1228"/>
                  </a:cubicBezTo>
                  <a:cubicBezTo>
                    <a:pt x="603" y="1228"/>
                    <a:pt x="603" y="1228"/>
                    <a:pt x="603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1" y="1228"/>
                    <a:pt x="601" y="1228"/>
                    <a:pt x="601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2" y="1226"/>
                    <a:pt x="602" y="1226"/>
                    <a:pt x="602" y="1226"/>
                  </a:cubicBezTo>
                  <a:cubicBezTo>
                    <a:pt x="603" y="1225"/>
                    <a:pt x="603" y="1225"/>
                    <a:pt x="603" y="1225"/>
                  </a:cubicBezTo>
                  <a:cubicBezTo>
                    <a:pt x="603" y="1225"/>
                    <a:pt x="603" y="1225"/>
                    <a:pt x="603" y="1225"/>
                  </a:cubicBezTo>
                  <a:cubicBezTo>
                    <a:pt x="603" y="1224"/>
                    <a:pt x="603" y="1224"/>
                    <a:pt x="603" y="1224"/>
                  </a:cubicBezTo>
                  <a:cubicBezTo>
                    <a:pt x="603" y="1225"/>
                    <a:pt x="603" y="1225"/>
                    <a:pt x="603" y="1225"/>
                  </a:cubicBezTo>
                  <a:cubicBezTo>
                    <a:pt x="603" y="1227"/>
                    <a:pt x="603" y="1227"/>
                    <a:pt x="603" y="1227"/>
                  </a:cubicBezTo>
                  <a:cubicBezTo>
                    <a:pt x="605" y="1228"/>
                    <a:pt x="605" y="1228"/>
                    <a:pt x="605" y="1228"/>
                  </a:cubicBezTo>
                  <a:cubicBezTo>
                    <a:pt x="605" y="1228"/>
                    <a:pt x="605" y="1228"/>
                    <a:pt x="605" y="1228"/>
                  </a:cubicBezTo>
                  <a:close/>
                  <a:moveTo>
                    <a:pt x="609" y="1233"/>
                  </a:moveTo>
                  <a:cubicBezTo>
                    <a:pt x="608" y="1233"/>
                    <a:pt x="608" y="1233"/>
                    <a:pt x="608" y="1233"/>
                  </a:cubicBezTo>
                  <a:cubicBezTo>
                    <a:pt x="607" y="1231"/>
                    <a:pt x="607" y="1231"/>
                    <a:pt x="607" y="1231"/>
                  </a:cubicBezTo>
                  <a:cubicBezTo>
                    <a:pt x="606" y="1229"/>
                    <a:pt x="606" y="1229"/>
                    <a:pt x="606" y="1229"/>
                  </a:cubicBezTo>
                  <a:cubicBezTo>
                    <a:pt x="608" y="1229"/>
                    <a:pt x="608" y="1229"/>
                    <a:pt x="608" y="1229"/>
                  </a:cubicBezTo>
                  <a:cubicBezTo>
                    <a:pt x="609" y="1229"/>
                    <a:pt x="609" y="1229"/>
                    <a:pt x="609" y="1229"/>
                  </a:cubicBezTo>
                  <a:cubicBezTo>
                    <a:pt x="608" y="1229"/>
                    <a:pt x="608" y="1229"/>
                    <a:pt x="608" y="1229"/>
                  </a:cubicBezTo>
                  <a:cubicBezTo>
                    <a:pt x="609" y="1232"/>
                    <a:pt x="609" y="1232"/>
                    <a:pt x="609" y="1232"/>
                  </a:cubicBezTo>
                  <a:cubicBezTo>
                    <a:pt x="609" y="1233"/>
                    <a:pt x="609" y="1233"/>
                    <a:pt x="609" y="1233"/>
                  </a:cubicBezTo>
                  <a:close/>
                  <a:moveTo>
                    <a:pt x="606" y="1243"/>
                  </a:moveTo>
                  <a:cubicBezTo>
                    <a:pt x="606" y="1243"/>
                    <a:pt x="606" y="1243"/>
                    <a:pt x="606" y="1243"/>
                  </a:cubicBezTo>
                  <a:cubicBezTo>
                    <a:pt x="606" y="1244"/>
                    <a:pt x="606" y="1244"/>
                    <a:pt x="606" y="1244"/>
                  </a:cubicBezTo>
                  <a:lnTo>
                    <a:pt x="606" y="1243"/>
                  </a:lnTo>
                  <a:close/>
                  <a:moveTo>
                    <a:pt x="607" y="1245"/>
                  </a:moveTo>
                  <a:cubicBezTo>
                    <a:pt x="607" y="1245"/>
                    <a:pt x="607" y="1245"/>
                    <a:pt x="607" y="1245"/>
                  </a:cubicBezTo>
                  <a:cubicBezTo>
                    <a:pt x="607" y="1245"/>
                    <a:pt x="607" y="1245"/>
                    <a:pt x="607" y="1245"/>
                  </a:cubicBezTo>
                  <a:cubicBezTo>
                    <a:pt x="608" y="1245"/>
                    <a:pt x="608" y="1245"/>
                    <a:pt x="608" y="1245"/>
                  </a:cubicBezTo>
                  <a:lnTo>
                    <a:pt x="607" y="1245"/>
                  </a:lnTo>
                  <a:close/>
                  <a:moveTo>
                    <a:pt x="611" y="1244"/>
                  </a:moveTo>
                  <a:cubicBezTo>
                    <a:pt x="611" y="1244"/>
                    <a:pt x="611" y="1244"/>
                    <a:pt x="611" y="1244"/>
                  </a:cubicBezTo>
                  <a:cubicBezTo>
                    <a:pt x="612" y="1244"/>
                    <a:pt x="612" y="1244"/>
                    <a:pt x="612" y="1244"/>
                  </a:cubicBezTo>
                  <a:lnTo>
                    <a:pt x="611" y="1244"/>
                  </a:lnTo>
                  <a:close/>
                  <a:moveTo>
                    <a:pt x="613" y="1244"/>
                  </a:moveTo>
                  <a:cubicBezTo>
                    <a:pt x="614" y="1244"/>
                    <a:pt x="614" y="1244"/>
                    <a:pt x="614" y="1244"/>
                  </a:cubicBezTo>
                  <a:cubicBezTo>
                    <a:pt x="615" y="1245"/>
                    <a:pt x="615" y="1245"/>
                    <a:pt x="615" y="1245"/>
                  </a:cubicBezTo>
                  <a:cubicBezTo>
                    <a:pt x="614" y="1245"/>
                    <a:pt x="614" y="1245"/>
                    <a:pt x="614" y="1245"/>
                  </a:cubicBezTo>
                  <a:lnTo>
                    <a:pt x="613" y="1244"/>
                  </a:lnTo>
                  <a:close/>
                  <a:moveTo>
                    <a:pt x="614" y="1249"/>
                  </a:moveTo>
                  <a:cubicBezTo>
                    <a:pt x="614" y="1249"/>
                    <a:pt x="614" y="1249"/>
                    <a:pt x="614" y="1249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15" y="1249"/>
                    <a:pt x="615" y="1249"/>
                    <a:pt x="615" y="1249"/>
                  </a:cubicBezTo>
                  <a:cubicBezTo>
                    <a:pt x="615" y="1249"/>
                    <a:pt x="615" y="1249"/>
                    <a:pt x="615" y="1249"/>
                  </a:cubicBezTo>
                  <a:lnTo>
                    <a:pt x="614" y="1249"/>
                  </a:lnTo>
                  <a:close/>
                  <a:moveTo>
                    <a:pt x="617" y="1245"/>
                  </a:moveTo>
                  <a:cubicBezTo>
                    <a:pt x="616" y="1243"/>
                    <a:pt x="616" y="1243"/>
                    <a:pt x="616" y="1243"/>
                  </a:cubicBezTo>
                  <a:cubicBezTo>
                    <a:pt x="616" y="1242"/>
                    <a:pt x="616" y="1242"/>
                    <a:pt x="616" y="1242"/>
                  </a:cubicBezTo>
                  <a:cubicBezTo>
                    <a:pt x="616" y="1243"/>
                    <a:pt x="616" y="1243"/>
                    <a:pt x="616" y="1243"/>
                  </a:cubicBezTo>
                  <a:cubicBezTo>
                    <a:pt x="617" y="1244"/>
                    <a:pt x="617" y="1244"/>
                    <a:pt x="617" y="1244"/>
                  </a:cubicBezTo>
                  <a:lnTo>
                    <a:pt x="617" y="1245"/>
                  </a:lnTo>
                  <a:close/>
                  <a:moveTo>
                    <a:pt x="621" y="1242"/>
                  </a:moveTo>
                  <a:cubicBezTo>
                    <a:pt x="621" y="1243"/>
                    <a:pt x="621" y="1243"/>
                    <a:pt x="621" y="1243"/>
                  </a:cubicBezTo>
                  <a:cubicBezTo>
                    <a:pt x="620" y="1242"/>
                    <a:pt x="620" y="1242"/>
                    <a:pt x="620" y="1242"/>
                  </a:cubicBezTo>
                  <a:cubicBezTo>
                    <a:pt x="619" y="1243"/>
                    <a:pt x="619" y="1243"/>
                    <a:pt x="619" y="1243"/>
                  </a:cubicBezTo>
                  <a:cubicBezTo>
                    <a:pt x="619" y="1244"/>
                    <a:pt x="619" y="1244"/>
                    <a:pt x="619" y="1244"/>
                  </a:cubicBezTo>
                  <a:cubicBezTo>
                    <a:pt x="618" y="1244"/>
                    <a:pt x="618" y="1244"/>
                    <a:pt x="618" y="1244"/>
                  </a:cubicBezTo>
                  <a:cubicBezTo>
                    <a:pt x="619" y="1243"/>
                    <a:pt x="619" y="1243"/>
                    <a:pt x="619" y="1243"/>
                  </a:cubicBezTo>
                  <a:cubicBezTo>
                    <a:pt x="620" y="1242"/>
                    <a:pt x="620" y="1242"/>
                    <a:pt x="620" y="1242"/>
                  </a:cubicBezTo>
                  <a:cubicBezTo>
                    <a:pt x="620" y="1241"/>
                    <a:pt x="620" y="1241"/>
                    <a:pt x="620" y="1241"/>
                  </a:cubicBezTo>
                  <a:cubicBezTo>
                    <a:pt x="620" y="1241"/>
                    <a:pt x="620" y="1241"/>
                    <a:pt x="620" y="1241"/>
                  </a:cubicBezTo>
                  <a:cubicBezTo>
                    <a:pt x="622" y="1241"/>
                    <a:pt x="622" y="1241"/>
                    <a:pt x="622" y="1241"/>
                  </a:cubicBezTo>
                  <a:cubicBezTo>
                    <a:pt x="622" y="1241"/>
                    <a:pt x="622" y="1241"/>
                    <a:pt x="622" y="1241"/>
                  </a:cubicBezTo>
                  <a:lnTo>
                    <a:pt x="621" y="1242"/>
                  </a:lnTo>
                  <a:close/>
                  <a:moveTo>
                    <a:pt x="625" y="1252"/>
                  </a:moveTo>
                  <a:cubicBezTo>
                    <a:pt x="624" y="1252"/>
                    <a:pt x="624" y="1252"/>
                    <a:pt x="624" y="1252"/>
                  </a:cubicBezTo>
                  <a:cubicBezTo>
                    <a:pt x="623" y="1252"/>
                    <a:pt x="623" y="1252"/>
                    <a:pt x="623" y="1252"/>
                  </a:cubicBezTo>
                  <a:cubicBezTo>
                    <a:pt x="623" y="1252"/>
                    <a:pt x="623" y="1252"/>
                    <a:pt x="623" y="1252"/>
                  </a:cubicBezTo>
                  <a:cubicBezTo>
                    <a:pt x="623" y="1252"/>
                    <a:pt x="623" y="1252"/>
                    <a:pt x="623" y="1252"/>
                  </a:cubicBezTo>
                  <a:cubicBezTo>
                    <a:pt x="622" y="1250"/>
                    <a:pt x="622" y="1250"/>
                    <a:pt x="622" y="1250"/>
                  </a:cubicBezTo>
                  <a:cubicBezTo>
                    <a:pt x="622" y="1250"/>
                    <a:pt x="622" y="1250"/>
                    <a:pt x="622" y="1250"/>
                  </a:cubicBezTo>
                  <a:cubicBezTo>
                    <a:pt x="622" y="1249"/>
                    <a:pt x="622" y="1249"/>
                    <a:pt x="622" y="1249"/>
                  </a:cubicBezTo>
                  <a:cubicBezTo>
                    <a:pt x="622" y="1249"/>
                    <a:pt x="622" y="1249"/>
                    <a:pt x="622" y="1249"/>
                  </a:cubicBezTo>
                  <a:cubicBezTo>
                    <a:pt x="624" y="1250"/>
                    <a:pt x="624" y="1250"/>
                    <a:pt x="624" y="1250"/>
                  </a:cubicBezTo>
                  <a:cubicBezTo>
                    <a:pt x="624" y="1250"/>
                    <a:pt x="624" y="1250"/>
                    <a:pt x="624" y="1250"/>
                  </a:cubicBezTo>
                  <a:cubicBezTo>
                    <a:pt x="624" y="1250"/>
                    <a:pt x="624" y="1250"/>
                    <a:pt x="624" y="1250"/>
                  </a:cubicBezTo>
                  <a:cubicBezTo>
                    <a:pt x="626" y="1251"/>
                    <a:pt x="626" y="1251"/>
                    <a:pt x="626" y="1251"/>
                  </a:cubicBezTo>
                  <a:cubicBezTo>
                    <a:pt x="626" y="1250"/>
                    <a:pt x="626" y="1250"/>
                    <a:pt x="626" y="1250"/>
                  </a:cubicBezTo>
                  <a:cubicBezTo>
                    <a:pt x="627" y="1249"/>
                    <a:pt x="627" y="1249"/>
                    <a:pt x="627" y="1249"/>
                  </a:cubicBezTo>
                  <a:cubicBezTo>
                    <a:pt x="628" y="1250"/>
                    <a:pt x="628" y="1250"/>
                    <a:pt x="628" y="1250"/>
                  </a:cubicBezTo>
                  <a:cubicBezTo>
                    <a:pt x="627" y="1250"/>
                    <a:pt x="627" y="1250"/>
                    <a:pt x="627" y="1250"/>
                  </a:cubicBezTo>
                  <a:lnTo>
                    <a:pt x="625" y="1252"/>
                  </a:lnTo>
                  <a:close/>
                  <a:moveTo>
                    <a:pt x="629" y="1257"/>
                  </a:moveTo>
                  <a:cubicBezTo>
                    <a:pt x="629" y="1257"/>
                    <a:pt x="629" y="1257"/>
                    <a:pt x="629" y="1257"/>
                  </a:cubicBezTo>
                  <a:cubicBezTo>
                    <a:pt x="629" y="1257"/>
                    <a:pt x="629" y="1257"/>
                    <a:pt x="629" y="1257"/>
                  </a:cubicBezTo>
                  <a:cubicBezTo>
                    <a:pt x="628" y="1258"/>
                    <a:pt x="628" y="1258"/>
                    <a:pt x="628" y="1258"/>
                  </a:cubicBezTo>
                  <a:cubicBezTo>
                    <a:pt x="627" y="1258"/>
                    <a:pt x="627" y="1258"/>
                    <a:pt x="627" y="1258"/>
                  </a:cubicBezTo>
                  <a:cubicBezTo>
                    <a:pt x="627" y="1258"/>
                    <a:pt x="627" y="1258"/>
                    <a:pt x="627" y="1258"/>
                  </a:cubicBezTo>
                  <a:cubicBezTo>
                    <a:pt x="628" y="1258"/>
                    <a:pt x="628" y="1258"/>
                    <a:pt x="628" y="1258"/>
                  </a:cubicBezTo>
                  <a:cubicBezTo>
                    <a:pt x="629" y="1257"/>
                    <a:pt x="629" y="1257"/>
                    <a:pt x="629" y="1257"/>
                  </a:cubicBezTo>
                  <a:cubicBezTo>
                    <a:pt x="629" y="1256"/>
                    <a:pt x="629" y="1256"/>
                    <a:pt x="629" y="1256"/>
                  </a:cubicBezTo>
                  <a:cubicBezTo>
                    <a:pt x="628" y="1255"/>
                    <a:pt x="628" y="1255"/>
                    <a:pt x="628" y="1255"/>
                  </a:cubicBezTo>
                  <a:cubicBezTo>
                    <a:pt x="630" y="1255"/>
                    <a:pt x="630" y="1255"/>
                    <a:pt x="630" y="1255"/>
                  </a:cubicBezTo>
                  <a:cubicBezTo>
                    <a:pt x="631" y="1254"/>
                    <a:pt x="631" y="1254"/>
                    <a:pt x="631" y="1254"/>
                  </a:cubicBezTo>
                  <a:cubicBezTo>
                    <a:pt x="632" y="1252"/>
                    <a:pt x="632" y="1252"/>
                    <a:pt x="632" y="1252"/>
                  </a:cubicBezTo>
                  <a:cubicBezTo>
                    <a:pt x="632" y="1252"/>
                    <a:pt x="632" y="1252"/>
                    <a:pt x="632" y="1252"/>
                  </a:cubicBezTo>
                  <a:cubicBezTo>
                    <a:pt x="633" y="1252"/>
                    <a:pt x="633" y="1252"/>
                    <a:pt x="633" y="1252"/>
                  </a:cubicBezTo>
                  <a:cubicBezTo>
                    <a:pt x="633" y="1254"/>
                    <a:pt x="633" y="1254"/>
                    <a:pt x="633" y="1254"/>
                  </a:cubicBezTo>
                  <a:cubicBezTo>
                    <a:pt x="632" y="1255"/>
                    <a:pt x="632" y="1255"/>
                    <a:pt x="632" y="1255"/>
                  </a:cubicBezTo>
                  <a:cubicBezTo>
                    <a:pt x="631" y="1256"/>
                    <a:pt x="631" y="1256"/>
                    <a:pt x="631" y="1256"/>
                  </a:cubicBezTo>
                  <a:cubicBezTo>
                    <a:pt x="631" y="1256"/>
                    <a:pt x="631" y="1256"/>
                    <a:pt x="631" y="1256"/>
                  </a:cubicBezTo>
                  <a:cubicBezTo>
                    <a:pt x="630" y="1256"/>
                    <a:pt x="630" y="1256"/>
                    <a:pt x="630" y="1256"/>
                  </a:cubicBezTo>
                  <a:lnTo>
                    <a:pt x="629" y="1257"/>
                  </a:lnTo>
                  <a:close/>
                  <a:moveTo>
                    <a:pt x="630" y="1266"/>
                  </a:moveTo>
                  <a:cubicBezTo>
                    <a:pt x="629" y="1267"/>
                    <a:pt x="629" y="1267"/>
                    <a:pt x="629" y="1267"/>
                  </a:cubicBezTo>
                  <a:cubicBezTo>
                    <a:pt x="629" y="1267"/>
                    <a:pt x="629" y="1267"/>
                    <a:pt x="629" y="1267"/>
                  </a:cubicBezTo>
                  <a:cubicBezTo>
                    <a:pt x="630" y="1266"/>
                    <a:pt x="630" y="1266"/>
                    <a:pt x="630" y="1266"/>
                  </a:cubicBezTo>
                  <a:cubicBezTo>
                    <a:pt x="630" y="1265"/>
                    <a:pt x="630" y="1265"/>
                    <a:pt x="630" y="1265"/>
                  </a:cubicBezTo>
                  <a:cubicBezTo>
                    <a:pt x="630" y="1265"/>
                    <a:pt x="630" y="1265"/>
                    <a:pt x="630" y="1265"/>
                  </a:cubicBezTo>
                  <a:cubicBezTo>
                    <a:pt x="630" y="1266"/>
                    <a:pt x="630" y="1266"/>
                    <a:pt x="630" y="1266"/>
                  </a:cubicBezTo>
                  <a:cubicBezTo>
                    <a:pt x="630" y="1266"/>
                    <a:pt x="630" y="1266"/>
                    <a:pt x="630" y="1266"/>
                  </a:cubicBezTo>
                  <a:close/>
                  <a:moveTo>
                    <a:pt x="633" y="1264"/>
                  </a:moveTo>
                  <a:cubicBezTo>
                    <a:pt x="633" y="1264"/>
                    <a:pt x="633" y="1264"/>
                    <a:pt x="633" y="1264"/>
                  </a:cubicBezTo>
                  <a:cubicBezTo>
                    <a:pt x="631" y="1264"/>
                    <a:pt x="631" y="1264"/>
                    <a:pt x="631" y="1264"/>
                  </a:cubicBezTo>
                  <a:cubicBezTo>
                    <a:pt x="630" y="1263"/>
                    <a:pt x="630" y="1263"/>
                    <a:pt x="630" y="1263"/>
                  </a:cubicBezTo>
                  <a:cubicBezTo>
                    <a:pt x="633" y="1263"/>
                    <a:pt x="633" y="1263"/>
                    <a:pt x="633" y="1263"/>
                  </a:cubicBezTo>
                  <a:cubicBezTo>
                    <a:pt x="634" y="1264"/>
                    <a:pt x="634" y="1264"/>
                    <a:pt x="634" y="1264"/>
                  </a:cubicBezTo>
                  <a:lnTo>
                    <a:pt x="633" y="1264"/>
                  </a:lnTo>
                  <a:close/>
                  <a:moveTo>
                    <a:pt x="634" y="1264"/>
                  </a:moveTo>
                  <a:cubicBezTo>
                    <a:pt x="635" y="1264"/>
                    <a:pt x="635" y="1264"/>
                    <a:pt x="635" y="1264"/>
                  </a:cubicBezTo>
                  <a:cubicBezTo>
                    <a:pt x="636" y="1264"/>
                    <a:pt x="636" y="1264"/>
                    <a:pt x="636" y="1264"/>
                  </a:cubicBezTo>
                  <a:lnTo>
                    <a:pt x="634" y="1264"/>
                  </a:lnTo>
                  <a:close/>
                  <a:moveTo>
                    <a:pt x="640" y="1274"/>
                  </a:moveTo>
                  <a:cubicBezTo>
                    <a:pt x="640" y="1276"/>
                    <a:pt x="640" y="1276"/>
                    <a:pt x="640" y="1276"/>
                  </a:cubicBezTo>
                  <a:cubicBezTo>
                    <a:pt x="639" y="1275"/>
                    <a:pt x="639" y="1275"/>
                    <a:pt x="639" y="1275"/>
                  </a:cubicBezTo>
                  <a:cubicBezTo>
                    <a:pt x="639" y="1273"/>
                    <a:pt x="639" y="1273"/>
                    <a:pt x="639" y="1273"/>
                  </a:cubicBezTo>
                  <a:cubicBezTo>
                    <a:pt x="637" y="1272"/>
                    <a:pt x="637" y="1272"/>
                    <a:pt x="637" y="1272"/>
                  </a:cubicBezTo>
                  <a:cubicBezTo>
                    <a:pt x="638" y="1272"/>
                    <a:pt x="638" y="1272"/>
                    <a:pt x="638" y="1272"/>
                  </a:cubicBezTo>
                  <a:cubicBezTo>
                    <a:pt x="638" y="1272"/>
                    <a:pt x="638" y="1272"/>
                    <a:pt x="638" y="1272"/>
                  </a:cubicBezTo>
                  <a:cubicBezTo>
                    <a:pt x="638" y="1272"/>
                    <a:pt x="638" y="1272"/>
                    <a:pt x="638" y="1272"/>
                  </a:cubicBezTo>
                  <a:cubicBezTo>
                    <a:pt x="640" y="1273"/>
                    <a:pt x="640" y="1273"/>
                    <a:pt x="640" y="1273"/>
                  </a:cubicBezTo>
                  <a:cubicBezTo>
                    <a:pt x="640" y="1273"/>
                    <a:pt x="640" y="1273"/>
                    <a:pt x="640" y="1273"/>
                  </a:cubicBezTo>
                  <a:cubicBezTo>
                    <a:pt x="640" y="1274"/>
                    <a:pt x="640" y="1274"/>
                    <a:pt x="640" y="1274"/>
                  </a:cubicBezTo>
                  <a:cubicBezTo>
                    <a:pt x="641" y="1274"/>
                    <a:pt x="641" y="1274"/>
                    <a:pt x="641" y="1274"/>
                  </a:cubicBezTo>
                  <a:lnTo>
                    <a:pt x="640" y="1274"/>
                  </a:lnTo>
                  <a:close/>
                  <a:moveTo>
                    <a:pt x="659" y="1272"/>
                  </a:moveTo>
                  <a:cubicBezTo>
                    <a:pt x="662" y="1272"/>
                    <a:pt x="662" y="1272"/>
                    <a:pt x="662" y="1272"/>
                  </a:cubicBezTo>
                  <a:cubicBezTo>
                    <a:pt x="661" y="1272"/>
                    <a:pt x="661" y="1272"/>
                    <a:pt x="661" y="1272"/>
                  </a:cubicBezTo>
                  <a:cubicBezTo>
                    <a:pt x="659" y="1272"/>
                    <a:pt x="659" y="1272"/>
                    <a:pt x="659" y="1272"/>
                  </a:cubicBezTo>
                  <a:close/>
                  <a:moveTo>
                    <a:pt x="656" y="1273"/>
                  </a:moveTo>
                  <a:cubicBezTo>
                    <a:pt x="657" y="1273"/>
                    <a:pt x="657" y="1273"/>
                    <a:pt x="657" y="1273"/>
                  </a:cubicBezTo>
                  <a:cubicBezTo>
                    <a:pt x="656" y="1273"/>
                    <a:pt x="656" y="1273"/>
                    <a:pt x="656" y="1273"/>
                  </a:cubicBezTo>
                  <a:cubicBezTo>
                    <a:pt x="655" y="1273"/>
                    <a:pt x="655" y="1273"/>
                    <a:pt x="655" y="1273"/>
                  </a:cubicBezTo>
                  <a:cubicBezTo>
                    <a:pt x="655" y="1273"/>
                    <a:pt x="655" y="1273"/>
                    <a:pt x="655" y="1273"/>
                  </a:cubicBezTo>
                  <a:lnTo>
                    <a:pt x="656" y="1273"/>
                  </a:lnTo>
                  <a:close/>
                  <a:moveTo>
                    <a:pt x="653" y="1254"/>
                  </a:moveTo>
                  <a:cubicBezTo>
                    <a:pt x="653" y="1254"/>
                    <a:pt x="653" y="1254"/>
                    <a:pt x="653" y="1254"/>
                  </a:cubicBezTo>
                  <a:cubicBezTo>
                    <a:pt x="654" y="1255"/>
                    <a:pt x="654" y="1255"/>
                    <a:pt x="654" y="1255"/>
                  </a:cubicBezTo>
                  <a:cubicBezTo>
                    <a:pt x="653" y="1255"/>
                    <a:pt x="653" y="1255"/>
                    <a:pt x="653" y="1255"/>
                  </a:cubicBezTo>
                  <a:cubicBezTo>
                    <a:pt x="652" y="1255"/>
                    <a:pt x="652" y="1255"/>
                    <a:pt x="652" y="1255"/>
                  </a:cubicBezTo>
                  <a:lnTo>
                    <a:pt x="653" y="1254"/>
                  </a:lnTo>
                  <a:close/>
                  <a:moveTo>
                    <a:pt x="645" y="1265"/>
                  </a:moveTo>
                  <a:cubicBezTo>
                    <a:pt x="644" y="1267"/>
                    <a:pt x="644" y="1267"/>
                    <a:pt x="644" y="1267"/>
                  </a:cubicBezTo>
                  <a:cubicBezTo>
                    <a:pt x="644" y="1267"/>
                    <a:pt x="644" y="1267"/>
                    <a:pt x="644" y="1267"/>
                  </a:cubicBezTo>
                  <a:cubicBezTo>
                    <a:pt x="642" y="1266"/>
                    <a:pt x="642" y="1266"/>
                    <a:pt x="642" y="1266"/>
                  </a:cubicBezTo>
                  <a:cubicBezTo>
                    <a:pt x="644" y="1265"/>
                    <a:pt x="644" y="1265"/>
                    <a:pt x="644" y="1265"/>
                  </a:cubicBezTo>
                  <a:cubicBezTo>
                    <a:pt x="642" y="1264"/>
                    <a:pt x="642" y="1264"/>
                    <a:pt x="642" y="1264"/>
                  </a:cubicBezTo>
                  <a:cubicBezTo>
                    <a:pt x="643" y="1263"/>
                    <a:pt x="643" y="1263"/>
                    <a:pt x="643" y="1263"/>
                  </a:cubicBezTo>
                  <a:cubicBezTo>
                    <a:pt x="643" y="1263"/>
                    <a:pt x="643" y="1263"/>
                    <a:pt x="643" y="1263"/>
                  </a:cubicBezTo>
                  <a:cubicBezTo>
                    <a:pt x="644" y="1265"/>
                    <a:pt x="644" y="1265"/>
                    <a:pt x="644" y="1265"/>
                  </a:cubicBezTo>
                  <a:cubicBezTo>
                    <a:pt x="645" y="1266"/>
                    <a:pt x="645" y="1266"/>
                    <a:pt x="645" y="1266"/>
                  </a:cubicBezTo>
                  <a:lnTo>
                    <a:pt x="645" y="1265"/>
                  </a:lnTo>
                  <a:close/>
                  <a:moveTo>
                    <a:pt x="650" y="1267"/>
                  </a:moveTo>
                  <a:cubicBezTo>
                    <a:pt x="650" y="1267"/>
                    <a:pt x="650" y="1267"/>
                    <a:pt x="650" y="1267"/>
                  </a:cubicBezTo>
                  <a:cubicBezTo>
                    <a:pt x="647" y="1266"/>
                    <a:pt x="647" y="1266"/>
                    <a:pt x="647" y="1266"/>
                  </a:cubicBezTo>
                  <a:cubicBezTo>
                    <a:pt x="646" y="1266"/>
                    <a:pt x="646" y="1266"/>
                    <a:pt x="646" y="1266"/>
                  </a:cubicBezTo>
                  <a:cubicBezTo>
                    <a:pt x="647" y="1266"/>
                    <a:pt x="647" y="1266"/>
                    <a:pt x="647" y="1266"/>
                  </a:cubicBezTo>
                  <a:lnTo>
                    <a:pt x="650" y="1267"/>
                  </a:lnTo>
                  <a:close/>
                  <a:moveTo>
                    <a:pt x="646" y="1257"/>
                  </a:moveTo>
                  <a:cubicBezTo>
                    <a:pt x="647" y="1257"/>
                    <a:pt x="647" y="1257"/>
                    <a:pt x="647" y="1257"/>
                  </a:cubicBezTo>
                  <a:cubicBezTo>
                    <a:pt x="647" y="1258"/>
                    <a:pt x="647" y="1258"/>
                    <a:pt x="647" y="1258"/>
                  </a:cubicBezTo>
                  <a:cubicBezTo>
                    <a:pt x="647" y="1259"/>
                    <a:pt x="647" y="1259"/>
                    <a:pt x="647" y="1259"/>
                  </a:cubicBezTo>
                  <a:cubicBezTo>
                    <a:pt x="645" y="1260"/>
                    <a:pt x="645" y="1260"/>
                    <a:pt x="645" y="1260"/>
                  </a:cubicBezTo>
                  <a:cubicBezTo>
                    <a:pt x="645" y="1260"/>
                    <a:pt x="645" y="1260"/>
                    <a:pt x="645" y="1260"/>
                  </a:cubicBezTo>
                  <a:cubicBezTo>
                    <a:pt x="642" y="1261"/>
                    <a:pt x="642" y="1261"/>
                    <a:pt x="642" y="1261"/>
                  </a:cubicBezTo>
                  <a:cubicBezTo>
                    <a:pt x="642" y="1262"/>
                    <a:pt x="642" y="1262"/>
                    <a:pt x="642" y="1262"/>
                  </a:cubicBezTo>
                  <a:cubicBezTo>
                    <a:pt x="642" y="1262"/>
                    <a:pt x="642" y="1262"/>
                    <a:pt x="642" y="1262"/>
                  </a:cubicBezTo>
                  <a:cubicBezTo>
                    <a:pt x="642" y="1261"/>
                    <a:pt x="642" y="1261"/>
                    <a:pt x="642" y="1261"/>
                  </a:cubicBezTo>
                  <a:cubicBezTo>
                    <a:pt x="641" y="1260"/>
                    <a:pt x="641" y="1260"/>
                    <a:pt x="641" y="1260"/>
                  </a:cubicBezTo>
                  <a:cubicBezTo>
                    <a:pt x="641" y="1259"/>
                    <a:pt x="641" y="1259"/>
                    <a:pt x="641" y="1259"/>
                  </a:cubicBezTo>
                  <a:cubicBezTo>
                    <a:pt x="641" y="1260"/>
                    <a:pt x="641" y="1260"/>
                    <a:pt x="641" y="1260"/>
                  </a:cubicBezTo>
                  <a:cubicBezTo>
                    <a:pt x="643" y="1260"/>
                    <a:pt x="643" y="1260"/>
                    <a:pt x="643" y="1260"/>
                  </a:cubicBezTo>
                  <a:cubicBezTo>
                    <a:pt x="644" y="1258"/>
                    <a:pt x="644" y="1258"/>
                    <a:pt x="644" y="1258"/>
                  </a:cubicBezTo>
                  <a:lnTo>
                    <a:pt x="646" y="1257"/>
                  </a:lnTo>
                  <a:close/>
                  <a:moveTo>
                    <a:pt x="693" y="1070"/>
                  </a:moveTo>
                  <a:cubicBezTo>
                    <a:pt x="693" y="1070"/>
                    <a:pt x="693" y="1070"/>
                    <a:pt x="693" y="1070"/>
                  </a:cubicBezTo>
                  <a:cubicBezTo>
                    <a:pt x="694" y="1071"/>
                    <a:pt x="694" y="1071"/>
                    <a:pt x="694" y="1071"/>
                  </a:cubicBezTo>
                  <a:lnTo>
                    <a:pt x="693" y="1070"/>
                  </a:lnTo>
                  <a:close/>
                  <a:moveTo>
                    <a:pt x="734" y="814"/>
                  </a:moveTo>
                  <a:cubicBezTo>
                    <a:pt x="732" y="816"/>
                    <a:pt x="732" y="816"/>
                    <a:pt x="732" y="816"/>
                  </a:cubicBezTo>
                  <a:cubicBezTo>
                    <a:pt x="732" y="815"/>
                    <a:pt x="732" y="815"/>
                    <a:pt x="732" y="815"/>
                  </a:cubicBezTo>
                  <a:cubicBezTo>
                    <a:pt x="733" y="815"/>
                    <a:pt x="733" y="815"/>
                    <a:pt x="733" y="815"/>
                  </a:cubicBezTo>
                  <a:cubicBezTo>
                    <a:pt x="733" y="813"/>
                    <a:pt x="733" y="813"/>
                    <a:pt x="733" y="813"/>
                  </a:cubicBezTo>
                  <a:cubicBezTo>
                    <a:pt x="734" y="813"/>
                    <a:pt x="734" y="813"/>
                    <a:pt x="734" y="813"/>
                  </a:cubicBezTo>
                  <a:cubicBezTo>
                    <a:pt x="735" y="813"/>
                    <a:pt x="735" y="813"/>
                    <a:pt x="735" y="813"/>
                  </a:cubicBezTo>
                  <a:lnTo>
                    <a:pt x="734" y="814"/>
                  </a:lnTo>
                  <a:close/>
                  <a:moveTo>
                    <a:pt x="737" y="813"/>
                  </a:moveTo>
                  <a:cubicBezTo>
                    <a:pt x="737" y="812"/>
                    <a:pt x="737" y="812"/>
                    <a:pt x="737" y="812"/>
                  </a:cubicBezTo>
                  <a:cubicBezTo>
                    <a:pt x="737" y="813"/>
                    <a:pt x="737" y="813"/>
                    <a:pt x="737" y="813"/>
                  </a:cubicBezTo>
                  <a:cubicBezTo>
                    <a:pt x="738" y="813"/>
                    <a:pt x="738" y="813"/>
                    <a:pt x="738" y="813"/>
                  </a:cubicBezTo>
                  <a:cubicBezTo>
                    <a:pt x="737" y="813"/>
                    <a:pt x="737" y="813"/>
                    <a:pt x="737" y="813"/>
                  </a:cubicBezTo>
                  <a:cubicBezTo>
                    <a:pt x="737" y="813"/>
                    <a:pt x="737" y="813"/>
                    <a:pt x="737" y="813"/>
                  </a:cubicBezTo>
                  <a:cubicBezTo>
                    <a:pt x="736" y="813"/>
                    <a:pt x="736" y="813"/>
                    <a:pt x="736" y="813"/>
                  </a:cubicBezTo>
                  <a:lnTo>
                    <a:pt x="737" y="813"/>
                  </a:lnTo>
                  <a:close/>
                  <a:moveTo>
                    <a:pt x="746" y="1039"/>
                  </a:moveTo>
                  <a:cubicBezTo>
                    <a:pt x="746" y="1042"/>
                    <a:pt x="746" y="1042"/>
                    <a:pt x="746" y="1042"/>
                  </a:cubicBezTo>
                  <a:cubicBezTo>
                    <a:pt x="744" y="1045"/>
                    <a:pt x="744" y="1045"/>
                    <a:pt x="744" y="1045"/>
                  </a:cubicBezTo>
                  <a:cubicBezTo>
                    <a:pt x="742" y="1045"/>
                    <a:pt x="742" y="1045"/>
                    <a:pt x="742" y="1045"/>
                  </a:cubicBezTo>
                  <a:cubicBezTo>
                    <a:pt x="742" y="1047"/>
                    <a:pt x="742" y="1047"/>
                    <a:pt x="742" y="1047"/>
                  </a:cubicBezTo>
                  <a:cubicBezTo>
                    <a:pt x="742" y="1047"/>
                    <a:pt x="742" y="1047"/>
                    <a:pt x="742" y="1047"/>
                  </a:cubicBezTo>
                  <a:cubicBezTo>
                    <a:pt x="742" y="1047"/>
                    <a:pt x="742" y="1047"/>
                    <a:pt x="742" y="1047"/>
                  </a:cubicBezTo>
                  <a:cubicBezTo>
                    <a:pt x="740" y="1048"/>
                    <a:pt x="740" y="1048"/>
                    <a:pt x="740" y="1048"/>
                  </a:cubicBezTo>
                  <a:cubicBezTo>
                    <a:pt x="738" y="1049"/>
                    <a:pt x="738" y="1049"/>
                    <a:pt x="738" y="1049"/>
                  </a:cubicBezTo>
                  <a:cubicBezTo>
                    <a:pt x="738" y="1050"/>
                    <a:pt x="738" y="1050"/>
                    <a:pt x="738" y="1050"/>
                  </a:cubicBezTo>
                  <a:cubicBezTo>
                    <a:pt x="737" y="1050"/>
                    <a:pt x="737" y="1050"/>
                    <a:pt x="737" y="1050"/>
                  </a:cubicBezTo>
                  <a:cubicBezTo>
                    <a:pt x="736" y="1051"/>
                    <a:pt x="736" y="1051"/>
                    <a:pt x="736" y="1051"/>
                  </a:cubicBezTo>
                  <a:cubicBezTo>
                    <a:pt x="736" y="1052"/>
                    <a:pt x="736" y="1052"/>
                    <a:pt x="736" y="1052"/>
                  </a:cubicBezTo>
                  <a:cubicBezTo>
                    <a:pt x="736" y="1051"/>
                    <a:pt x="736" y="1051"/>
                    <a:pt x="736" y="1051"/>
                  </a:cubicBezTo>
                  <a:cubicBezTo>
                    <a:pt x="736" y="1050"/>
                    <a:pt x="736" y="1050"/>
                    <a:pt x="736" y="1050"/>
                  </a:cubicBezTo>
                  <a:cubicBezTo>
                    <a:pt x="737" y="1049"/>
                    <a:pt x="737" y="1049"/>
                    <a:pt x="737" y="1049"/>
                  </a:cubicBezTo>
                  <a:cubicBezTo>
                    <a:pt x="737" y="1048"/>
                    <a:pt x="737" y="1048"/>
                    <a:pt x="737" y="1048"/>
                  </a:cubicBezTo>
                  <a:cubicBezTo>
                    <a:pt x="739" y="1047"/>
                    <a:pt x="739" y="1047"/>
                    <a:pt x="739" y="1047"/>
                  </a:cubicBezTo>
                  <a:cubicBezTo>
                    <a:pt x="739" y="1047"/>
                    <a:pt x="739" y="1047"/>
                    <a:pt x="739" y="1047"/>
                  </a:cubicBezTo>
                  <a:cubicBezTo>
                    <a:pt x="740" y="1047"/>
                    <a:pt x="740" y="1047"/>
                    <a:pt x="740" y="1047"/>
                  </a:cubicBezTo>
                  <a:cubicBezTo>
                    <a:pt x="742" y="1045"/>
                    <a:pt x="742" y="1045"/>
                    <a:pt x="742" y="1045"/>
                  </a:cubicBezTo>
                  <a:cubicBezTo>
                    <a:pt x="742" y="1044"/>
                    <a:pt x="742" y="1044"/>
                    <a:pt x="742" y="1044"/>
                  </a:cubicBezTo>
                  <a:cubicBezTo>
                    <a:pt x="742" y="1043"/>
                    <a:pt x="742" y="1043"/>
                    <a:pt x="742" y="1043"/>
                  </a:cubicBezTo>
                  <a:cubicBezTo>
                    <a:pt x="742" y="1041"/>
                    <a:pt x="742" y="1041"/>
                    <a:pt x="742" y="1041"/>
                  </a:cubicBezTo>
                  <a:cubicBezTo>
                    <a:pt x="743" y="1041"/>
                    <a:pt x="743" y="1041"/>
                    <a:pt x="743" y="1041"/>
                  </a:cubicBezTo>
                  <a:cubicBezTo>
                    <a:pt x="744" y="1041"/>
                    <a:pt x="744" y="1041"/>
                    <a:pt x="744" y="1041"/>
                  </a:cubicBezTo>
                  <a:cubicBezTo>
                    <a:pt x="744" y="1039"/>
                    <a:pt x="744" y="1039"/>
                    <a:pt x="744" y="1039"/>
                  </a:cubicBezTo>
                  <a:cubicBezTo>
                    <a:pt x="744" y="1038"/>
                    <a:pt x="744" y="1038"/>
                    <a:pt x="744" y="1038"/>
                  </a:cubicBezTo>
                  <a:cubicBezTo>
                    <a:pt x="743" y="1037"/>
                    <a:pt x="743" y="1037"/>
                    <a:pt x="743" y="1037"/>
                  </a:cubicBezTo>
                  <a:cubicBezTo>
                    <a:pt x="743" y="1037"/>
                    <a:pt x="743" y="1037"/>
                    <a:pt x="743" y="1037"/>
                  </a:cubicBezTo>
                  <a:cubicBezTo>
                    <a:pt x="745" y="1039"/>
                    <a:pt x="745" y="1039"/>
                    <a:pt x="745" y="1039"/>
                  </a:cubicBezTo>
                  <a:cubicBezTo>
                    <a:pt x="746" y="1039"/>
                    <a:pt x="746" y="1039"/>
                    <a:pt x="746" y="1039"/>
                  </a:cubicBezTo>
                  <a:cubicBezTo>
                    <a:pt x="747" y="1039"/>
                    <a:pt x="747" y="1039"/>
                    <a:pt x="747" y="1039"/>
                  </a:cubicBezTo>
                  <a:cubicBezTo>
                    <a:pt x="747" y="1039"/>
                    <a:pt x="747" y="1039"/>
                    <a:pt x="747" y="1039"/>
                  </a:cubicBezTo>
                  <a:lnTo>
                    <a:pt x="746" y="1039"/>
                  </a:lnTo>
                  <a:close/>
                  <a:moveTo>
                    <a:pt x="749" y="820"/>
                  </a:moveTo>
                  <a:cubicBezTo>
                    <a:pt x="748" y="822"/>
                    <a:pt x="748" y="822"/>
                    <a:pt x="748" y="822"/>
                  </a:cubicBezTo>
                  <a:cubicBezTo>
                    <a:pt x="747" y="824"/>
                    <a:pt x="747" y="824"/>
                    <a:pt x="747" y="824"/>
                  </a:cubicBezTo>
                  <a:cubicBezTo>
                    <a:pt x="746" y="826"/>
                    <a:pt x="746" y="826"/>
                    <a:pt x="746" y="826"/>
                  </a:cubicBezTo>
                  <a:cubicBezTo>
                    <a:pt x="746" y="825"/>
                    <a:pt x="746" y="825"/>
                    <a:pt x="746" y="825"/>
                  </a:cubicBezTo>
                  <a:cubicBezTo>
                    <a:pt x="747" y="823"/>
                    <a:pt x="747" y="823"/>
                    <a:pt x="747" y="823"/>
                  </a:cubicBezTo>
                  <a:cubicBezTo>
                    <a:pt x="747" y="822"/>
                    <a:pt x="747" y="822"/>
                    <a:pt x="747" y="822"/>
                  </a:cubicBezTo>
                  <a:cubicBezTo>
                    <a:pt x="745" y="822"/>
                    <a:pt x="745" y="822"/>
                    <a:pt x="745" y="822"/>
                  </a:cubicBezTo>
                  <a:cubicBezTo>
                    <a:pt x="744" y="822"/>
                    <a:pt x="744" y="822"/>
                    <a:pt x="744" y="822"/>
                  </a:cubicBezTo>
                  <a:cubicBezTo>
                    <a:pt x="742" y="822"/>
                    <a:pt x="742" y="822"/>
                    <a:pt x="742" y="822"/>
                  </a:cubicBezTo>
                  <a:cubicBezTo>
                    <a:pt x="740" y="822"/>
                    <a:pt x="740" y="822"/>
                    <a:pt x="740" y="822"/>
                  </a:cubicBezTo>
                  <a:cubicBezTo>
                    <a:pt x="741" y="822"/>
                    <a:pt x="741" y="822"/>
                    <a:pt x="741" y="822"/>
                  </a:cubicBezTo>
                  <a:cubicBezTo>
                    <a:pt x="744" y="822"/>
                    <a:pt x="744" y="822"/>
                    <a:pt x="744" y="822"/>
                  </a:cubicBezTo>
                  <a:cubicBezTo>
                    <a:pt x="745" y="822"/>
                    <a:pt x="745" y="822"/>
                    <a:pt x="745" y="822"/>
                  </a:cubicBezTo>
                  <a:cubicBezTo>
                    <a:pt x="746" y="820"/>
                    <a:pt x="746" y="820"/>
                    <a:pt x="746" y="820"/>
                  </a:cubicBezTo>
                  <a:cubicBezTo>
                    <a:pt x="747" y="821"/>
                    <a:pt x="747" y="821"/>
                    <a:pt x="747" y="821"/>
                  </a:cubicBezTo>
                  <a:cubicBezTo>
                    <a:pt x="748" y="821"/>
                    <a:pt x="748" y="821"/>
                    <a:pt x="748" y="821"/>
                  </a:cubicBezTo>
                  <a:cubicBezTo>
                    <a:pt x="750" y="820"/>
                    <a:pt x="750" y="820"/>
                    <a:pt x="750" y="820"/>
                  </a:cubicBezTo>
                  <a:cubicBezTo>
                    <a:pt x="750" y="820"/>
                    <a:pt x="750" y="820"/>
                    <a:pt x="750" y="820"/>
                  </a:cubicBezTo>
                  <a:lnTo>
                    <a:pt x="749" y="820"/>
                  </a:lnTo>
                  <a:close/>
                  <a:moveTo>
                    <a:pt x="829" y="902"/>
                  </a:moveTo>
                  <a:cubicBezTo>
                    <a:pt x="827" y="903"/>
                    <a:pt x="827" y="903"/>
                    <a:pt x="827" y="903"/>
                  </a:cubicBezTo>
                  <a:cubicBezTo>
                    <a:pt x="827" y="903"/>
                    <a:pt x="827" y="903"/>
                    <a:pt x="827" y="903"/>
                  </a:cubicBezTo>
                  <a:cubicBezTo>
                    <a:pt x="827" y="903"/>
                    <a:pt x="827" y="903"/>
                    <a:pt x="827" y="903"/>
                  </a:cubicBezTo>
                  <a:cubicBezTo>
                    <a:pt x="827" y="902"/>
                    <a:pt x="827" y="902"/>
                    <a:pt x="827" y="902"/>
                  </a:cubicBezTo>
                  <a:cubicBezTo>
                    <a:pt x="828" y="902"/>
                    <a:pt x="828" y="902"/>
                    <a:pt x="828" y="902"/>
                  </a:cubicBezTo>
                  <a:cubicBezTo>
                    <a:pt x="828" y="901"/>
                    <a:pt x="828" y="901"/>
                    <a:pt x="828" y="901"/>
                  </a:cubicBezTo>
                  <a:cubicBezTo>
                    <a:pt x="828" y="901"/>
                    <a:pt x="828" y="901"/>
                    <a:pt x="828" y="901"/>
                  </a:cubicBezTo>
                  <a:cubicBezTo>
                    <a:pt x="829" y="901"/>
                    <a:pt x="829" y="901"/>
                    <a:pt x="829" y="901"/>
                  </a:cubicBezTo>
                  <a:cubicBezTo>
                    <a:pt x="829" y="902"/>
                    <a:pt x="829" y="902"/>
                    <a:pt x="829" y="9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1" name="Freeform 6528">
              <a:extLst>
                <a:ext uri="{FF2B5EF4-FFF2-40B4-BE49-F238E27FC236}">
                  <a16:creationId xmlns:a16="http://schemas.microsoft.com/office/drawing/2014/main" id="{12A5F3C9-3628-466F-8322-59E09F3258D5}"/>
                </a:ext>
              </a:extLst>
            </p:cNvPr>
            <p:cNvSpPr>
              <a:spLocks/>
            </p:cNvSpPr>
            <p:nvPr/>
          </p:nvSpPr>
          <p:spPr bwMode="gray">
            <a:xfrm>
              <a:off x="2620" y="2696"/>
              <a:ext cx="7" cy="8"/>
            </a:xfrm>
            <a:custGeom>
              <a:avLst/>
              <a:gdLst>
                <a:gd name="T0" fmla="*/ 0 w 7"/>
                <a:gd name="T1" fmla="*/ 0 h 8"/>
                <a:gd name="T2" fmla="*/ 2 w 7"/>
                <a:gd name="T3" fmla="*/ 4 h 8"/>
                <a:gd name="T4" fmla="*/ 4 w 7"/>
                <a:gd name="T5" fmla="*/ 4 h 8"/>
                <a:gd name="T6" fmla="*/ 6 w 7"/>
                <a:gd name="T7" fmla="*/ 8 h 8"/>
                <a:gd name="T8" fmla="*/ 7 w 7"/>
                <a:gd name="T9" fmla="*/ 2 h 8"/>
                <a:gd name="T10" fmla="*/ 4 w 7"/>
                <a:gd name="T11" fmla="*/ 0 h 8"/>
                <a:gd name="T12" fmla="*/ 0 w 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lnTo>
                    <a:pt x="2" y="4"/>
                  </a:lnTo>
                  <a:lnTo>
                    <a:pt x="4" y="4"/>
                  </a:lnTo>
                  <a:lnTo>
                    <a:pt x="6" y="8"/>
                  </a:lnTo>
                  <a:lnTo>
                    <a:pt x="7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2" name="Freeform 6529">
              <a:extLst>
                <a:ext uri="{FF2B5EF4-FFF2-40B4-BE49-F238E27FC236}">
                  <a16:creationId xmlns:a16="http://schemas.microsoft.com/office/drawing/2014/main" id="{4909BBF7-923E-49AE-985B-7000A3D537CF}"/>
                </a:ext>
              </a:extLst>
            </p:cNvPr>
            <p:cNvSpPr>
              <a:spLocks/>
            </p:cNvSpPr>
            <p:nvPr/>
          </p:nvSpPr>
          <p:spPr bwMode="gray">
            <a:xfrm>
              <a:off x="2596" y="2691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4 w 11"/>
                <a:gd name="T3" fmla="*/ 5 h 5"/>
                <a:gd name="T4" fmla="*/ 11 w 11"/>
                <a:gd name="T5" fmla="*/ 5 h 5"/>
                <a:gd name="T6" fmla="*/ 5 w 11"/>
                <a:gd name="T7" fmla="*/ 1 h 5"/>
                <a:gd name="T8" fmla="*/ 0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4" y="5"/>
                  </a:lnTo>
                  <a:lnTo>
                    <a:pt x="11" y="5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3" name="Freeform 6530">
              <a:extLst>
                <a:ext uri="{FF2B5EF4-FFF2-40B4-BE49-F238E27FC236}">
                  <a16:creationId xmlns:a16="http://schemas.microsoft.com/office/drawing/2014/main" id="{355F3918-6C77-4A96-87D4-5EAF1DFDA1CD}"/>
                </a:ext>
              </a:extLst>
            </p:cNvPr>
            <p:cNvSpPr>
              <a:spLocks/>
            </p:cNvSpPr>
            <p:nvPr/>
          </p:nvSpPr>
          <p:spPr bwMode="gray">
            <a:xfrm>
              <a:off x="2676" y="2711"/>
              <a:ext cx="11" cy="8"/>
            </a:xfrm>
            <a:custGeom>
              <a:avLst/>
              <a:gdLst>
                <a:gd name="T0" fmla="*/ 1 w 6"/>
                <a:gd name="T1" fmla="*/ 4 h 4"/>
                <a:gd name="T2" fmla="*/ 1 w 6"/>
                <a:gd name="T3" fmla="*/ 4 h 4"/>
                <a:gd name="T4" fmla="*/ 3 w 6"/>
                <a:gd name="T5" fmla="*/ 3 h 4"/>
                <a:gd name="T6" fmla="*/ 5 w 6"/>
                <a:gd name="T7" fmla="*/ 4 h 4"/>
                <a:gd name="T8" fmla="*/ 6 w 6"/>
                <a:gd name="T9" fmla="*/ 2 h 4"/>
                <a:gd name="T10" fmla="*/ 5 w 6"/>
                <a:gd name="T11" fmla="*/ 0 h 4"/>
                <a:gd name="T12" fmla="*/ 3 w 6"/>
                <a:gd name="T13" fmla="*/ 2 h 4"/>
                <a:gd name="T14" fmla="*/ 2 w 6"/>
                <a:gd name="T15" fmla="*/ 1 h 4"/>
                <a:gd name="T16" fmla="*/ 0 w 6"/>
                <a:gd name="T17" fmla="*/ 2 h 4"/>
                <a:gd name="T18" fmla="*/ 0 w 6"/>
                <a:gd name="T19" fmla="*/ 2 h 4"/>
                <a:gd name="T20" fmla="*/ 1 w 6"/>
                <a:gd name="T21" fmla="*/ 3 h 4"/>
                <a:gd name="T22" fmla="*/ 0 w 6"/>
                <a:gd name="T23" fmla="*/ 3 h 4"/>
                <a:gd name="T24" fmla="*/ 1 w 6"/>
                <a:gd name="T2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4"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4" name="Freeform 6531">
              <a:extLst>
                <a:ext uri="{FF2B5EF4-FFF2-40B4-BE49-F238E27FC236}">
                  <a16:creationId xmlns:a16="http://schemas.microsoft.com/office/drawing/2014/main" id="{D0B8080B-DBE2-4CC4-B6F6-4F6647B76D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11" y="2694"/>
              <a:ext cx="9" cy="8"/>
            </a:xfrm>
            <a:custGeom>
              <a:avLst/>
              <a:gdLst>
                <a:gd name="T0" fmla="*/ 2 w 9"/>
                <a:gd name="T1" fmla="*/ 0 h 8"/>
                <a:gd name="T2" fmla="*/ 0 w 9"/>
                <a:gd name="T3" fmla="*/ 2 h 8"/>
                <a:gd name="T4" fmla="*/ 2 w 9"/>
                <a:gd name="T5" fmla="*/ 6 h 8"/>
                <a:gd name="T6" fmla="*/ 5 w 9"/>
                <a:gd name="T7" fmla="*/ 8 h 8"/>
                <a:gd name="T8" fmla="*/ 9 w 9"/>
                <a:gd name="T9" fmla="*/ 4 h 8"/>
                <a:gd name="T10" fmla="*/ 3 w 9"/>
                <a:gd name="T11" fmla="*/ 4 h 8"/>
                <a:gd name="T12" fmla="*/ 2 w 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">
                  <a:moveTo>
                    <a:pt x="2" y="0"/>
                  </a:moveTo>
                  <a:lnTo>
                    <a:pt x="0" y="2"/>
                  </a:lnTo>
                  <a:lnTo>
                    <a:pt x="2" y="6"/>
                  </a:lnTo>
                  <a:lnTo>
                    <a:pt x="5" y="8"/>
                  </a:lnTo>
                  <a:lnTo>
                    <a:pt x="9" y="4"/>
                  </a:lnTo>
                  <a:lnTo>
                    <a:pt x="3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5" name="Freeform 6532">
              <a:extLst>
                <a:ext uri="{FF2B5EF4-FFF2-40B4-BE49-F238E27FC236}">
                  <a16:creationId xmlns:a16="http://schemas.microsoft.com/office/drawing/2014/main" id="{C7495D76-6756-4903-A83F-FA9E71EA4997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3" y="3725"/>
              <a:ext cx="15" cy="8"/>
            </a:xfrm>
            <a:custGeom>
              <a:avLst/>
              <a:gdLst>
                <a:gd name="T0" fmla="*/ 6 w 15"/>
                <a:gd name="T1" fmla="*/ 2 h 8"/>
                <a:gd name="T2" fmla="*/ 4 w 15"/>
                <a:gd name="T3" fmla="*/ 2 h 8"/>
                <a:gd name="T4" fmla="*/ 0 w 15"/>
                <a:gd name="T5" fmla="*/ 4 h 8"/>
                <a:gd name="T6" fmla="*/ 4 w 15"/>
                <a:gd name="T7" fmla="*/ 8 h 8"/>
                <a:gd name="T8" fmla="*/ 8 w 15"/>
                <a:gd name="T9" fmla="*/ 4 h 8"/>
                <a:gd name="T10" fmla="*/ 10 w 15"/>
                <a:gd name="T11" fmla="*/ 4 h 8"/>
                <a:gd name="T12" fmla="*/ 15 w 15"/>
                <a:gd name="T13" fmla="*/ 0 h 8"/>
                <a:gd name="T14" fmla="*/ 8 w 15"/>
                <a:gd name="T15" fmla="*/ 0 h 8"/>
                <a:gd name="T16" fmla="*/ 6 w 15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8">
                  <a:moveTo>
                    <a:pt x="6" y="2"/>
                  </a:moveTo>
                  <a:lnTo>
                    <a:pt x="4" y="2"/>
                  </a:lnTo>
                  <a:lnTo>
                    <a:pt x="0" y="4"/>
                  </a:lnTo>
                  <a:lnTo>
                    <a:pt x="4" y="8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5" y="0"/>
                  </a:lnTo>
                  <a:lnTo>
                    <a:pt x="8" y="0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6" name="Freeform 6533">
              <a:extLst>
                <a:ext uri="{FF2B5EF4-FFF2-40B4-BE49-F238E27FC236}">
                  <a16:creationId xmlns:a16="http://schemas.microsoft.com/office/drawing/2014/main" id="{FFFC8686-162A-4FEE-9EB6-BFE4B677C0CE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8" y="3524"/>
              <a:ext cx="10" cy="5"/>
            </a:xfrm>
            <a:custGeom>
              <a:avLst/>
              <a:gdLst>
                <a:gd name="T0" fmla="*/ 10 w 10"/>
                <a:gd name="T1" fmla="*/ 4 h 5"/>
                <a:gd name="T2" fmla="*/ 6 w 10"/>
                <a:gd name="T3" fmla="*/ 0 h 5"/>
                <a:gd name="T4" fmla="*/ 2 w 10"/>
                <a:gd name="T5" fmla="*/ 0 h 5"/>
                <a:gd name="T6" fmla="*/ 0 w 10"/>
                <a:gd name="T7" fmla="*/ 2 h 5"/>
                <a:gd name="T8" fmla="*/ 4 w 10"/>
                <a:gd name="T9" fmla="*/ 5 h 5"/>
                <a:gd name="T10" fmla="*/ 10 w 10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10" y="4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4" y="5"/>
                  </a:lnTo>
                  <a:lnTo>
                    <a:pt x="1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7" name="Freeform 6534">
              <a:extLst>
                <a:ext uri="{FF2B5EF4-FFF2-40B4-BE49-F238E27FC236}">
                  <a16:creationId xmlns:a16="http://schemas.microsoft.com/office/drawing/2014/main" id="{B77799CD-29D0-4D29-9642-4EE7B12F8175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6" y="3543"/>
              <a:ext cx="8" cy="5"/>
            </a:xfrm>
            <a:custGeom>
              <a:avLst/>
              <a:gdLst>
                <a:gd name="T0" fmla="*/ 0 w 8"/>
                <a:gd name="T1" fmla="*/ 3 h 5"/>
                <a:gd name="T2" fmla="*/ 6 w 8"/>
                <a:gd name="T3" fmla="*/ 5 h 5"/>
                <a:gd name="T4" fmla="*/ 8 w 8"/>
                <a:gd name="T5" fmla="*/ 3 h 5"/>
                <a:gd name="T6" fmla="*/ 6 w 8"/>
                <a:gd name="T7" fmla="*/ 0 h 5"/>
                <a:gd name="T8" fmla="*/ 0 w 8"/>
                <a:gd name="T9" fmla="*/ 0 h 5"/>
                <a:gd name="T10" fmla="*/ 0 w 8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">
                  <a:moveTo>
                    <a:pt x="0" y="3"/>
                  </a:moveTo>
                  <a:lnTo>
                    <a:pt x="6" y="5"/>
                  </a:lnTo>
                  <a:lnTo>
                    <a:pt x="8" y="3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8" name="Freeform 6535">
              <a:extLst>
                <a:ext uri="{FF2B5EF4-FFF2-40B4-BE49-F238E27FC236}">
                  <a16:creationId xmlns:a16="http://schemas.microsoft.com/office/drawing/2014/main" id="{8DAEC7A2-4202-4821-9A09-74E47053174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33" y="3708"/>
              <a:ext cx="11" cy="6"/>
            </a:xfrm>
            <a:custGeom>
              <a:avLst/>
              <a:gdLst>
                <a:gd name="T0" fmla="*/ 3 w 6"/>
                <a:gd name="T1" fmla="*/ 1 h 3"/>
                <a:gd name="T2" fmla="*/ 2 w 6"/>
                <a:gd name="T3" fmla="*/ 1 h 3"/>
                <a:gd name="T4" fmla="*/ 2 w 6"/>
                <a:gd name="T5" fmla="*/ 0 h 3"/>
                <a:gd name="T6" fmla="*/ 0 w 6"/>
                <a:gd name="T7" fmla="*/ 2 h 3"/>
                <a:gd name="T8" fmla="*/ 6 w 6"/>
                <a:gd name="T9" fmla="*/ 3 h 3"/>
                <a:gd name="T10" fmla="*/ 4 w 6"/>
                <a:gd name="T11" fmla="*/ 1 h 3"/>
                <a:gd name="T12" fmla="*/ 3 w 6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">
                  <a:moveTo>
                    <a:pt x="3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9" name="Freeform 6536">
              <a:extLst>
                <a:ext uri="{FF2B5EF4-FFF2-40B4-BE49-F238E27FC236}">
                  <a16:creationId xmlns:a16="http://schemas.microsoft.com/office/drawing/2014/main" id="{E46953DC-CD07-4CA6-841B-1D81C305188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8" y="3744"/>
              <a:ext cx="9" cy="11"/>
            </a:xfrm>
            <a:custGeom>
              <a:avLst/>
              <a:gdLst>
                <a:gd name="T0" fmla="*/ 2 w 5"/>
                <a:gd name="T1" fmla="*/ 0 h 6"/>
                <a:gd name="T2" fmla="*/ 3 w 5"/>
                <a:gd name="T3" fmla="*/ 2 h 6"/>
                <a:gd name="T4" fmla="*/ 2 w 5"/>
                <a:gd name="T5" fmla="*/ 3 h 6"/>
                <a:gd name="T6" fmla="*/ 3 w 5"/>
                <a:gd name="T7" fmla="*/ 4 h 6"/>
                <a:gd name="T8" fmla="*/ 2 w 5"/>
                <a:gd name="T9" fmla="*/ 4 h 6"/>
                <a:gd name="T10" fmla="*/ 2 w 5"/>
                <a:gd name="T11" fmla="*/ 4 h 6"/>
                <a:gd name="T12" fmla="*/ 1 w 5"/>
                <a:gd name="T13" fmla="*/ 4 h 6"/>
                <a:gd name="T14" fmla="*/ 0 w 5"/>
                <a:gd name="T15" fmla="*/ 3 h 6"/>
                <a:gd name="T16" fmla="*/ 1 w 5"/>
                <a:gd name="T17" fmla="*/ 5 h 6"/>
                <a:gd name="T18" fmla="*/ 2 w 5"/>
                <a:gd name="T19" fmla="*/ 6 h 6"/>
                <a:gd name="T20" fmla="*/ 3 w 5"/>
                <a:gd name="T21" fmla="*/ 5 h 6"/>
                <a:gd name="T22" fmla="*/ 3 w 5"/>
                <a:gd name="T23" fmla="*/ 5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  <a:gd name="T30" fmla="*/ 2 w 5"/>
                <a:gd name="T3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0" name="Freeform 6537">
              <a:extLst>
                <a:ext uri="{FF2B5EF4-FFF2-40B4-BE49-F238E27FC236}">
                  <a16:creationId xmlns:a16="http://schemas.microsoft.com/office/drawing/2014/main" id="{D460332E-3E75-4C01-9DD5-487467476E8A}"/>
                </a:ext>
              </a:extLst>
            </p:cNvPr>
            <p:cNvSpPr>
              <a:spLocks/>
            </p:cNvSpPr>
            <p:nvPr/>
          </p:nvSpPr>
          <p:spPr bwMode="gray">
            <a:xfrm>
              <a:off x="2605" y="3500"/>
              <a:ext cx="6" cy="5"/>
            </a:xfrm>
            <a:custGeom>
              <a:avLst/>
              <a:gdLst>
                <a:gd name="T0" fmla="*/ 6 w 6"/>
                <a:gd name="T1" fmla="*/ 2 h 5"/>
                <a:gd name="T2" fmla="*/ 4 w 6"/>
                <a:gd name="T3" fmla="*/ 0 h 5"/>
                <a:gd name="T4" fmla="*/ 0 w 6"/>
                <a:gd name="T5" fmla="*/ 2 h 5"/>
                <a:gd name="T6" fmla="*/ 4 w 6"/>
                <a:gd name="T7" fmla="*/ 5 h 5"/>
                <a:gd name="T8" fmla="*/ 6 w 6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5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1" name="Freeform 6538">
              <a:extLst>
                <a:ext uri="{FF2B5EF4-FFF2-40B4-BE49-F238E27FC236}">
                  <a16:creationId xmlns:a16="http://schemas.microsoft.com/office/drawing/2014/main" id="{EC55B4B7-0E97-4099-84DB-420D5BD8E86C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7" y="2631"/>
              <a:ext cx="6" cy="5"/>
            </a:xfrm>
            <a:custGeom>
              <a:avLst/>
              <a:gdLst>
                <a:gd name="T0" fmla="*/ 0 w 6"/>
                <a:gd name="T1" fmla="*/ 5 h 5"/>
                <a:gd name="T2" fmla="*/ 6 w 6"/>
                <a:gd name="T3" fmla="*/ 5 h 5"/>
                <a:gd name="T4" fmla="*/ 2 w 6"/>
                <a:gd name="T5" fmla="*/ 0 h 5"/>
                <a:gd name="T6" fmla="*/ 0 w 6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lnTo>
                    <a:pt x="6" y="5"/>
                  </a:lnTo>
                  <a:lnTo>
                    <a:pt x="2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2" name="Freeform 6539">
              <a:extLst>
                <a:ext uri="{FF2B5EF4-FFF2-40B4-BE49-F238E27FC236}">
                  <a16:creationId xmlns:a16="http://schemas.microsoft.com/office/drawing/2014/main" id="{4D12BFA5-92D1-4BF0-875F-7E4D2B70D93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13" y="2635"/>
              <a:ext cx="13" cy="15"/>
            </a:xfrm>
            <a:custGeom>
              <a:avLst/>
              <a:gdLst>
                <a:gd name="T0" fmla="*/ 13 w 13"/>
                <a:gd name="T1" fmla="*/ 7 h 15"/>
                <a:gd name="T2" fmla="*/ 13 w 13"/>
                <a:gd name="T3" fmla="*/ 7 h 15"/>
                <a:gd name="T4" fmla="*/ 9 w 13"/>
                <a:gd name="T5" fmla="*/ 0 h 15"/>
                <a:gd name="T6" fmla="*/ 6 w 13"/>
                <a:gd name="T7" fmla="*/ 3 h 15"/>
                <a:gd name="T8" fmla="*/ 6 w 13"/>
                <a:gd name="T9" fmla="*/ 3 h 15"/>
                <a:gd name="T10" fmla="*/ 2 w 13"/>
                <a:gd name="T11" fmla="*/ 3 h 15"/>
                <a:gd name="T12" fmla="*/ 0 w 13"/>
                <a:gd name="T13" fmla="*/ 7 h 15"/>
                <a:gd name="T14" fmla="*/ 6 w 13"/>
                <a:gd name="T15" fmla="*/ 15 h 15"/>
                <a:gd name="T16" fmla="*/ 6 w 13"/>
                <a:gd name="T17" fmla="*/ 11 h 15"/>
                <a:gd name="T18" fmla="*/ 11 w 13"/>
                <a:gd name="T19" fmla="*/ 15 h 15"/>
                <a:gd name="T20" fmla="*/ 13 w 13"/>
                <a:gd name="T21" fmla="*/ 7 h 15"/>
                <a:gd name="T22" fmla="*/ 8 w 13"/>
                <a:gd name="T23" fmla="*/ 7 h 15"/>
                <a:gd name="T24" fmla="*/ 11 w 13"/>
                <a:gd name="T25" fmla="*/ 7 h 15"/>
                <a:gd name="T26" fmla="*/ 6 w 13"/>
                <a:gd name="T27" fmla="*/ 11 h 15"/>
                <a:gd name="T28" fmla="*/ 8 w 13"/>
                <a:gd name="T2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15">
                  <a:moveTo>
                    <a:pt x="13" y="7"/>
                  </a:moveTo>
                  <a:lnTo>
                    <a:pt x="13" y="7"/>
                  </a:lnTo>
                  <a:lnTo>
                    <a:pt x="9" y="0"/>
                  </a:lnTo>
                  <a:lnTo>
                    <a:pt x="6" y="3"/>
                  </a:lnTo>
                  <a:lnTo>
                    <a:pt x="6" y="3"/>
                  </a:lnTo>
                  <a:lnTo>
                    <a:pt x="2" y="3"/>
                  </a:lnTo>
                  <a:lnTo>
                    <a:pt x="0" y="7"/>
                  </a:lnTo>
                  <a:lnTo>
                    <a:pt x="6" y="15"/>
                  </a:lnTo>
                  <a:lnTo>
                    <a:pt x="6" y="11"/>
                  </a:lnTo>
                  <a:lnTo>
                    <a:pt x="11" y="15"/>
                  </a:lnTo>
                  <a:lnTo>
                    <a:pt x="13" y="7"/>
                  </a:lnTo>
                  <a:close/>
                  <a:moveTo>
                    <a:pt x="8" y="7"/>
                  </a:moveTo>
                  <a:lnTo>
                    <a:pt x="11" y="7"/>
                  </a:lnTo>
                  <a:lnTo>
                    <a:pt x="6" y="11"/>
                  </a:ln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3" name="Freeform 6540">
              <a:extLst>
                <a:ext uri="{FF2B5EF4-FFF2-40B4-BE49-F238E27FC236}">
                  <a16:creationId xmlns:a16="http://schemas.microsoft.com/office/drawing/2014/main" id="{8900E3DE-651E-417D-B0BE-7434DF8665E5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9" y="2648"/>
              <a:ext cx="5" cy="11"/>
            </a:xfrm>
            <a:custGeom>
              <a:avLst/>
              <a:gdLst>
                <a:gd name="T0" fmla="*/ 1 w 3"/>
                <a:gd name="T1" fmla="*/ 1 h 6"/>
                <a:gd name="T2" fmla="*/ 0 w 3"/>
                <a:gd name="T3" fmla="*/ 2 h 6"/>
                <a:gd name="T4" fmla="*/ 0 w 3"/>
                <a:gd name="T5" fmla="*/ 3 h 6"/>
                <a:gd name="T6" fmla="*/ 0 w 3"/>
                <a:gd name="T7" fmla="*/ 6 h 6"/>
                <a:gd name="T8" fmla="*/ 3 w 3"/>
                <a:gd name="T9" fmla="*/ 5 h 6"/>
                <a:gd name="T10" fmla="*/ 3 w 3"/>
                <a:gd name="T11" fmla="*/ 2 h 6"/>
                <a:gd name="T12" fmla="*/ 1 w 3"/>
                <a:gd name="T13" fmla="*/ 0 h 6"/>
                <a:gd name="T14" fmla="*/ 1 w 3"/>
                <a:gd name="T1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6">
                  <a:moveTo>
                    <a:pt x="1" y="1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" name="Freeform 6541">
              <a:extLst>
                <a:ext uri="{FF2B5EF4-FFF2-40B4-BE49-F238E27FC236}">
                  <a16:creationId xmlns:a16="http://schemas.microsoft.com/office/drawing/2014/main" id="{C27F9F64-092C-40FC-986A-AF05DA7DF3B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43" y="2681"/>
              <a:ext cx="7" cy="8"/>
            </a:xfrm>
            <a:custGeom>
              <a:avLst/>
              <a:gdLst>
                <a:gd name="T0" fmla="*/ 0 w 7"/>
                <a:gd name="T1" fmla="*/ 4 h 8"/>
                <a:gd name="T2" fmla="*/ 2 w 7"/>
                <a:gd name="T3" fmla="*/ 8 h 8"/>
                <a:gd name="T4" fmla="*/ 7 w 7"/>
                <a:gd name="T5" fmla="*/ 8 h 8"/>
                <a:gd name="T6" fmla="*/ 7 w 7"/>
                <a:gd name="T7" fmla="*/ 4 h 8"/>
                <a:gd name="T8" fmla="*/ 4 w 7"/>
                <a:gd name="T9" fmla="*/ 0 h 8"/>
                <a:gd name="T10" fmla="*/ 0 w 7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8">
                  <a:moveTo>
                    <a:pt x="0" y="4"/>
                  </a:moveTo>
                  <a:lnTo>
                    <a:pt x="2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4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" name="Freeform 6542">
              <a:extLst>
                <a:ext uri="{FF2B5EF4-FFF2-40B4-BE49-F238E27FC236}">
                  <a16:creationId xmlns:a16="http://schemas.microsoft.com/office/drawing/2014/main" id="{A159BFE1-5382-4EA1-92A3-79F9E245C54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3" y="2659"/>
              <a:ext cx="15" cy="45"/>
            </a:xfrm>
            <a:custGeom>
              <a:avLst/>
              <a:gdLst>
                <a:gd name="T0" fmla="*/ 4 w 8"/>
                <a:gd name="T1" fmla="*/ 22 h 24"/>
                <a:gd name="T2" fmla="*/ 3 w 8"/>
                <a:gd name="T3" fmla="*/ 21 h 24"/>
                <a:gd name="T4" fmla="*/ 5 w 8"/>
                <a:gd name="T5" fmla="*/ 21 h 24"/>
                <a:gd name="T6" fmla="*/ 4 w 8"/>
                <a:gd name="T7" fmla="*/ 18 h 24"/>
                <a:gd name="T8" fmla="*/ 6 w 8"/>
                <a:gd name="T9" fmla="*/ 14 h 24"/>
                <a:gd name="T10" fmla="*/ 5 w 8"/>
                <a:gd name="T11" fmla="*/ 11 h 24"/>
                <a:gd name="T12" fmla="*/ 7 w 8"/>
                <a:gd name="T13" fmla="*/ 12 h 24"/>
                <a:gd name="T14" fmla="*/ 8 w 8"/>
                <a:gd name="T15" fmla="*/ 9 h 24"/>
                <a:gd name="T16" fmla="*/ 7 w 8"/>
                <a:gd name="T17" fmla="*/ 6 h 24"/>
                <a:gd name="T18" fmla="*/ 8 w 8"/>
                <a:gd name="T19" fmla="*/ 6 h 24"/>
                <a:gd name="T20" fmla="*/ 8 w 8"/>
                <a:gd name="T21" fmla="*/ 4 h 24"/>
                <a:gd name="T22" fmla="*/ 7 w 8"/>
                <a:gd name="T23" fmla="*/ 1 h 24"/>
                <a:gd name="T24" fmla="*/ 3 w 8"/>
                <a:gd name="T25" fmla="*/ 0 h 24"/>
                <a:gd name="T26" fmla="*/ 3 w 8"/>
                <a:gd name="T27" fmla="*/ 2 h 24"/>
                <a:gd name="T28" fmla="*/ 5 w 8"/>
                <a:gd name="T29" fmla="*/ 4 h 24"/>
                <a:gd name="T30" fmla="*/ 5 w 8"/>
                <a:gd name="T31" fmla="*/ 5 h 24"/>
                <a:gd name="T32" fmla="*/ 6 w 8"/>
                <a:gd name="T33" fmla="*/ 6 h 24"/>
                <a:gd name="T34" fmla="*/ 7 w 8"/>
                <a:gd name="T35" fmla="*/ 6 h 24"/>
                <a:gd name="T36" fmla="*/ 5 w 8"/>
                <a:gd name="T37" fmla="*/ 9 h 24"/>
                <a:gd name="T38" fmla="*/ 5 w 8"/>
                <a:gd name="T39" fmla="*/ 10 h 24"/>
                <a:gd name="T40" fmla="*/ 5 w 8"/>
                <a:gd name="T41" fmla="*/ 10 h 24"/>
                <a:gd name="T42" fmla="*/ 4 w 8"/>
                <a:gd name="T43" fmla="*/ 17 h 24"/>
                <a:gd name="T44" fmla="*/ 3 w 8"/>
                <a:gd name="T45" fmla="*/ 16 h 24"/>
                <a:gd name="T46" fmla="*/ 3 w 8"/>
                <a:gd name="T47" fmla="*/ 19 h 24"/>
                <a:gd name="T48" fmla="*/ 3 w 8"/>
                <a:gd name="T49" fmla="*/ 20 h 24"/>
                <a:gd name="T50" fmla="*/ 3 w 8"/>
                <a:gd name="T51" fmla="*/ 20 h 24"/>
                <a:gd name="T52" fmla="*/ 0 w 8"/>
                <a:gd name="T53" fmla="*/ 21 h 24"/>
                <a:gd name="T54" fmla="*/ 0 w 8"/>
                <a:gd name="T55" fmla="*/ 24 h 24"/>
                <a:gd name="T56" fmla="*/ 2 w 8"/>
                <a:gd name="T57" fmla="*/ 24 h 24"/>
                <a:gd name="T58" fmla="*/ 4 w 8"/>
                <a:gd name="T5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24">
                  <a:moveTo>
                    <a:pt x="4" y="22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4"/>
                    <a:pt x="2" y="24"/>
                    <a:pt x="2" y="24"/>
                  </a:cubicBezTo>
                  <a:lnTo>
                    <a:pt x="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6" name="Freeform 6543">
              <a:extLst>
                <a:ext uri="{FF2B5EF4-FFF2-40B4-BE49-F238E27FC236}">
                  <a16:creationId xmlns:a16="http://schemas.microsoft.com/office/drawing/2014/main" id="{F74C6C72-FEA0-420E-B6AD-7D27DF8CF475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7" y="2711"/>
              <a:ext cx="25" cy="21"/>
            </a:xfrm>
            <a:custGeom>
              <a:avLst/>
              <a:gdLst>
                <a:gd name="T0" fmla="*/ 25 w 25"/>
                <a:gd name="T1" fmla="*/ 0 h 21"/>
                <a:gd name="T2" fmla="*/ 17 w 25"/>
                <a:gd name="T3" fmla="*/ 4 h 21"/>
                <a:gd name="T4" fmla="*/ 19 w 25"/>
                <a:gd name="T5" fmla="*/ 4 h 21"/>
                <a:gd name="T6" fmla="*/ 14 w 25"/>
                <a:gd name="T7" fmla="*/ 6 h 21"/>
                <a:gd name="T8" fmla="*/ 12 w 25"/>
                <a:gd name="T9" fmla="*/ 6 h 21"/>
                <a:gd name="T10" fmla="*/ 8 w 25"/>
                <a:gd name="T11" fmla="*/ 8 h 21"/>
                <a:gd name="T12" fmla="*/ 6 w 25"/>
                <a:gd name="T13" fmla="*/ 9 h 21"/>
                <a:gd name="T14" fmla="*/ 8 w 25"/>
                <a:gd name="T15" fmla="*/ 11 h 21"/>
                <a:gd name="T16" fmla="*/ 8 w 25"/>
                <a:gd name="T17" fmla="*/ 13 h 21"/>
                <a:gd name="T18" fmla="*/ 6 w 25"/>
                <a:gd name="T19" fmla="*/ 15 h 21"/>
                <a:gd name="T20" fmla="*/ 0 w 25"/>
                <a:gd name="T21" fmla="*/ 17 h 21"/>
                <a:gd name="T22" fmla="*/ 8 w 25"/>
                <a:gd name="T23" fmla="*/ 21 h 21"/>
                <a:gd name="T24" fmla="*/ 15 w 25"/>
                <a:gd name="T25" fmla="*/ 19 h 21"/>
                <a:gd name="T26" fmla="*/ 19 w 25"/>
                <a:gd name="T27" fmla="*/ 15 h 21"/>
                <a:gd name="T28" fmla="*/ 19 w 25"/>
                <a:gd name="T29" fmla="*/ 11 h 21"/>
                <a:gd name="T30" fmla="*/ 17 w 25"/>
                <a:gd name="T31" fmla="*/ 9 h 21"/>
                <a:gd name="T32" fmla="*/ 19 w 25"/>
                <a:gd name="T33" fmla="*/ 8 h 21"/>
                <a:gd name="T34" fmla="*/ 19 w 25"/>
                <a:gd name="T35" fmla="*/ 4 h 21"/>
                <a:gd name="T36" fmla="*/ 23 w 25"/>
                <a:gd name="T37" fmla="*/ 6 h 21"/>
                <a:gd name="T38" fmla="*/ 25 w 25"/>
                <a:gd name="T3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1">
                  <a:moveTo>
                    <a:pt x="25" y="0"/>
                  </a:moveTo>
                  <a:lnTo>
                    <a:pt x="17" y="4"/>
                  </a:lnTo>
                  <a:lnTo>
                    <a:pt x="19" y="4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8" y="8"/>
                  </a:lnTo>
                  <a:lnTo>
                    <a:pt x="6" y="9"/>
                  </a:lnTo>
                  <a:lnTo>
                    <a:pt x="8" y="11"/>
                  </a:lnTo>
                  <a:lnTo>
                    <a:pt x="8" y="13"/>
                  </a:lnTo>
                  <a:lnTo>
                    <a:pt x="6" y="15"/>
                  </a:lnTo>
                  <a:lnTo>
                    <a:pt x="0" y="17"/>
                  </a:lnTo>
                  <a:lnTo>
                    <a:pt x="8" y="21"/>
                  </a:lnTo>
                  <a:lnTo>
                    <a:pt x="15" y="19"/>
                  </a:lnTo>
                  <a:lnTo>
                    <a:pt x="19" y="15"/>
                  </a:lnTo>
                  <a:lnTo>
                    <a:pt x="19" y="11"/>
                  </a:lnTo>
                  <a:lnTo>
                    <a:pt x="17" y="9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23" y="6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27DA0406-E180-9E49-B0B2-01F6FBCA75C9}"/>
              </a:ext>
            </a:extLst>
          </p:cNvPr>
          <p:cNvSpPr/>
          <p:nvPr/>
        </p:nvSpPr>
        <p:spPr>
          <a:xfrm>
            <a:off x="487153" y="1308040"/>
            <a:ext cx="2777879" cy="276289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October 2007</a:t>
            </a:r>
          </a:p>
        </p:txBody>
      </p:sp>
      <p:sp>
        <p:nvSpPr>
          <p:cNvPr id="556" name="Oval 555">
            <a:extLst>
              <a:ext uri="{FF2B5EF4-FFF2-40B4-BE49-F238E27FC236}">
                <a16:creationId xmlns:a16="http://schemas.microsoft.com/office/drawing/2014/main" id="{E024EF5F-1196-4F45-A3A5-BCEEA035CF43}"/>
              </a:ext>
            </a:extLst>
          </p:cNvPr>
          <p:cNvSpPr/>
          <p:nvPr/>
        </p:nvSpPr>
        <p:spPr>
          <a:xfrm>
            <a:off x="3552929" y="4402111"/>
            <a:ext cx="1916813" cy="182736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40 Million</a:t>
            </a:r>
          </a:p>
        </p:txBody>
      </p:sp>
      <p:sp>
        <p:nvSpPr>
          <p:cNvPr id="557" name="Oval 556">
            <a:extLst>
              <a:ext uri="{FF2B5EF4-FFF2-40B4-BE49-F238E27FC236}">
                <a16:creationId xmlns:a16="http://schemas.microsoft.com/office/drawing/2014/main" id="{303E4E89-AE2A-F047-BFFB-696D6EC770D5}"/>
              </a:ext>
            </a:extLst>
          </p:cNvPr>
          <p:cNvSpPr/>
          <p:nvPr/>
        </p:nvSpPr>
        <p:spPr>
          <a:xfrm>
            <a:off x="7804532" y="522439"/>
            <a:ext cx="2777879" cy="27628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190 Million</a:t>
            </a:r>
          </a:p>
        </p:txBody>
      </p:sp>
      <p:sp>
        <p:nvSpPr>
          <p:cNvPr id="558" name="Oval 557">
            <a:extLst>
              <a:ext uri="{FF2B5EF4-FFF2-40B4-BE49-F238E27FC236}">
                <a16:creationId xmlns:a16="http://schemas.microsoft.com/office/drawing/2014/main" id="{CA0C8997-72D6-B24A-9406-C2F3E8D0CA62}"/>
              </a:ext>
            </a:extLst>
          </p:cNvPr>
          <p:cNvSpPr/>
          <p:nvPr/>
        </p:nvSpPr>
        <p:spPr>
          <a:xfrm>
            <a:off x="5016606" y="2180727"/>
            <a:ext cx="1916813" cy="1827366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Microsoft</a:t>
            </a:r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645FEB63-F781-5044-9401-14C03C4C5063}"/>
              </a:ext>
            </a:extLst>
          </p:cNvPr>
          <p:cNvSpPr/>
          <p:nvPr/>
        </p:nvSpPr>
        <p:spPr>
          <a:xfrm>
            <a:off x="7455934" y="3839012"/>
            <a:ext cx="1285295" cy="1248167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100 Million</a:t>
            </a:r>
          </a:p>
        </p:txBody>
      </p:sp>
    </p:spTree>
    <p:extLst>
      <p:ext uri="{BB962C8B-B14F-4D97-AF65-F5344CB8AC3E}">
        <p14:creationId xmlns:p14="http://schemas.microsoft.com/office/powerpoint/2010/main" val="375952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0ABE71F-4C08-4FAD-970C-615AFD21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Lifecycle</a:t>
            </a:r>
          </a:p>
        </p:txBody>
      </p:sp>
      <p:pic>
        <p:nvPicPr>
          <p:cNvPr id="9" name="Content Placeholder 19">
            <a:extLst>
              <a:ext uri="{FF2B5EF4-FFF2-40B4-BE49-F238E27FC236}">
                <a16:creationId xmlns:a16="http://schemas.microsoft.com/office/drawing/2014/main" id="{7E67A592-A793-4EC9-A27F-9E9ECC136503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/>
      </p:pic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093C46E4-013F-4878-9BD1-6BB7EE18959E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Multiple developers working on a project</a:t>
            </a:r>
          </a:p>
          <a:p>
            <a:r>
              <a:rPr lang="en-US" dirty="0"/>
              <a:t>Project source code is maintained in a repository</a:t>
            </a:r>
          </a:p>
          <a:p>
            <a:r>
              <a:rPr lang="en-US" dirty="0"/>
              <a:t>Developers work both independently and collaboratively</a:t>
            </a:r>
          </a:p>
          <a:p>
            <a:r>
              <a:rPr lang="en-US" dirty="0"/>
              <a:t>Merge your changes along with everyone else</a:t>
            </a:r>
          </a:p>
          <a:p>
            <a:pPr>
              <a:buNone/>
            </a:pPr>
            <a:r>
              <a:rPr lang="en-US" dirty="0"/>
              <a:t>Builds occur out of the common branch</a:t>
            </a:r>
          </a:p>
          <a:p>
            <a:pPr>
              <a:buNone/>
            </a:pPr>
            <a:r>
              <a:rPr lang="en-US" dirty="0"/>
              <a:t>Need for:</a:t>
            </a:r>
          </a:p>
          <a:p>
            <a:pPr lvl="1">
              <a:buNone/>
            </a:pPr>
            <a:r>
              <a:rPr lang="en-US" sz="1400" dirty="0"/>
              <a:t>File Locking</a:t>
            </a:r>
          </a:p>
          <a:p>
            <a:pPr lvl="1">
              <a:buNone/>
            </a:pPr>
            <a:r>
              <a:rPr lang="en-US" sz="1400" dirty="0"/>
              <a:t>Versioning</a:t>
            </a:r>
          </a:p>
          <a:p>
            <a:pPr lvl="1">
              <a:buNone/>
            </a:pPr>
            <a:r>
              <a:rPr lang="en-US" sz="1400" dirty="0"/>
              <a:t>Labels, Tags</a:t>
            </a:r>
          </a:p>
        </p:txBody>
      </p:sp>
    </p:spTree>
    <p:extLst>
      <p:ext uri="{BB962C8B-B14F-4D97-AF65-F5344CB8AC3E}">
        <p14:creationId xmlns:p14="http://schemas.microsoft.com/office/powerpoint/2010/main" val="123884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are Corporate Toolkit Light_2019_08_01_hr" id="{099EF800-CB1D-B842-A4B0-15348CCF50E3}" vid="{0192E771-25FF-0B43-B26E-678C9C680C9B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1768</Words>
  <Application>Microsoft Macintosh PowerPoint</Application>
  <PresentationFormat>Custom</PresentationFormat>
  <Paragraphs>347</Paragraphs>
  <Slides>38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Abadi MT Condensed Extra Bold</vt:lpstr>
      <vt:lpstr>Arial</vt:lpstr>
      <vt:lpstr>Arial Rounded MT Bold</vt:lpstr>
      <vt:lpstr>Berlin Sans FB</vt:lpstr>
      <vt:lpstr>Camphor Std</vt:lpstr>
      <vt:lpstr>Courier New</vt:lpstr>
      <vt:lpstr>Gill Sans Ultra Bold</vt:lpstr>
      <vt:lpstr>Impact</vt:lpstr>
      <vt:lpstr>Lucida Calligraphy</vt:lpstr>
      <vt:lpstr>Metropolis</vt:lpstr>
      <vt:lpstr>Metropolis Light</vt:lpstr>
      <vt:lpstr>Open Sans</vt:lpstr>
      <vt:lpstr>Rockwell Extra Bold</vt:lpstr>
      <vt:lpstr>VMware_white_16x9</vt:lpstr>
      <vt:lpstr>Introduction to Repositories &amp; Git</vt:lpstr>
      <vt:lpstr>PowerPoint Presentation</vt:lpstr>
      <vt:lpstr>Introduction</vt:lpstr>
      <vt:lpstr>Presentation and Playbook</vt:lpstr>
      <vt:lpstr>Goals</vt:lpstr>
      <vt:lpstr>For Today’s Discussion...</vt:lpstr>
      <vt:lpstr>History</vt:lpstr>
      <vt:lpstr>PowerPoint Presentation</vt:lpstr>
      <vt:lpstr>Software Development Lifecycle</vt:lpstr>
      <vt:lpstr>Traditional Version Control Software</vt:lpstr>
      <vt:lpstr>Modern Source Control</vt:lpstr>
      <vt:lpstr>GIT</vt:lpstr>
      <vt:lpstr>GitHub</vt:lpstr>
      <vt:lpstr>Gitlab</vt:lpstr>
      <vt:lpstr>Gitlab at VMware</vt:lpstr>
      <vt:lpstr>Bitbucket</vt:lpstr>
      <vt:lpstr>Basic Commands</vt:lpstr>
      <vt:lpstr>Create a GitHub Repository</vt:lpstr>
      <vt:lpstr>Add/Commit/Push</vt:lpstr>
      <vt:lpstr>Core Commands</vt:lpstr>
      <vt:lpstr>Other Commands</vt:lpstr>
      <vt:lpstr>Advanced Topics</vt:lpstr>
      <vt:lpstr>Git Clone vs Git Fork</vt:lpstr>
      <vt:lpstr>Branches</vt:lpstr>
      <vt:lpstr>Merging</vt:lpstr>
      <vt:lpstr>Git Pull vs Git Rebase</vt:lpstr>
      <vt:lpstr>Git Profiles</vt:lpstr>
      <vt:lpstr>Git Ignore</vt:lpstr>
      <vt:lpstr>Microsoft Visual Studio Code</vt:lpstr>
      <vt:lpstr>Additional Resources</vt:lpstr>
      <vt:lpstr>Modern Registries</vt:lpstr>
      <vt:lpstr>Docker Hub</vt:lpstr>
      <vt:lpstr>Docker Hub Examples</vt:lpstr>
      <vt:lpstr>The Big Three</vt:lpstr>
      <vt:lpstr>Harbor</vt:lpstr>
      <vt:lpstr>Quay / Quay.io</vt:lpstr>
      <vt:lpstr>LAB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Dave Mazur</dc:creator>
  <cp:lastModifiedBy/>
  <cp:revision>1</cp:revision>
  <dcterms:created xsi:type="dcterms:W3CDTF">2021-02-02T16:10:41Z</dcterms:created>
  <dcterms:modified xsi:type="dcterms:W3CDTF">2021-04-27T15:15:11Z</dcterms:modified>
</cp:coreProperties>
</file>